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xlsx" ContentType="application/vnd.openxmlformats-officedocument.spreadsheetml.sheet"/>
  <Override PartName="/ppt/charts/chart3.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306" r:id="rId3"/>
    <p:sldId id="289" r:id="rId4"/>
    <p:sldId id="281" r:id="rId5"/>
    <p:sldId id="297" r:id="rId6"/>
    <p:sldId id="290" r:id="rId7"/>
    <p:sldId id="298" r:id="rId8"/>
    <p:sldId id="301" r:id="rId9"/>
    <p:sldId id="302" r:id="rId10"/>
    <p:sldId id="304" r:id="rId11"/>
    <p:sldId id="303" r:id="rId12"/>
    <p:sldId id="305" r:id="rId13"/>
    <p:sldId id="299" r:id="rId14"/>
    <p:sldId id="300" r:id="rId15"/>
    <p:sldId id="307" r:id="rId16"/>
    <p:sldId id="291" r:id="rId17"/>
    <p:sldId id="295" r:id="rId18"/>
    <p:sldId id="293" r:id="rId19"/>
    <p:sldId id="288" r:id="rId2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737" autoAdjust="0"/>
  </p:normalViewPr>
  <p:slideViewPr>
    <p:cSldViewPr>
      <p:cViewPr>
        <p:scale>
          <a:sx n="68" d="100"/>
          <a:sy n="68" d="100"/>
        </p:scale>
        <p:origin x="-1320" y="-312"/>
      </p:cViewPr>
      <p:guideLst>
        <p:guide orient="horz" pos="162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oleObject" Target="file:///C:\Users\Work\Desktop\MODSIM2017_Results\FinalResults_2017_03_31.xlsx" TargetMode="External"/></Relationships>
</file>

<file path=ppt/charts/_rels/chart3.xml.rels><?xml version="1.0" encoding="UTF-8" standalone="yes"?>
<Relationships xmlns="http://schemas.openxmlformats.org/package/2006/relationships"><Relationship Id="rId2" Type="http://schemas.openxmlformats.org/officeDocument/2006/relationships/package" Target="../embeddings/Microsoft_Office_Excel_Worksheet2.xlsx"/><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8.3516344547840793E-2"/>
          <c:y val="0.16047662401574789"/>
          <c:w val="0.89981698878549232"/>
          <c:h val="0.37986220472441007"/>
        </c:manualLayout>
      </c:layout>
      <c:barChart>
        <c:barDir val="col"/>
        <c:grouping val="clustered"/>
        <c:ser>
          <c:idx val="0"/>
          <c:order val="0"/>
          <c:tx>
            <c:strRef>
              <c:f>Sheet1!$B$1</c:f>
              <c:strCache>
                <c:ptCount val="1"/>
                <c:pt idx="0">
                  <c:v>Temporal + Bio-Marker</c:v>
                </c:pt>
              </c:strCache>
            </c:strRef>
          </c:tx>
          <c:spPr>
            <a:solidFill>
              <a:srgbClr val="FF0000"/>
            </a:solidFill>
          </c:spPr>
          <c:cat>
            <c:strRef>
              <c:f>Sheet1!$A$2:$A$42</c:f>
              <c:strCache>
                <c:ptCount val="41"/>
                <c:pt idx="0">
                  <c:v>Fitness / 100</c:v>
                </c:pt>
                <c:pt idx="2">
                  <c:v>MI Eq. 1</c:v>
                </c:pt>
                <c:pt idx="3">
                  <c:v>MI Eq. 2</c:v>
                </c:pt>
                <c:pt idx="4">
                  <c:v>MI Eq. 3</c:v>
                </c:pt>
                <c:pt idx="5">
                  <c:v>MI Eq. 4</c:v>
                </c:pt>
                <c:pt idx="6">
                  <c:v>MI Eq. 5</c:v>
                </c:pt>
                <c:pt idx="7">
                  <c:v>MI Eq. 6</c:v>
                </c:pt>
                <c:pt idx="8">
                  <c:v>MI Eq. 7</c:v>
                </c:pt>
                <c:pt idx="9">
                  <c:v>MI Eq. 8</c:v>
                </c:pt>
                <c:pt idx="10">
                  <c:v>MI Eq. 9</c:v>
                </c:pt>
                <c:pt idx="11">
                  <c:v>MI Eq. 10</c:v>
                </c:pt>
                <c:pt idx="12">
                  <c:v>MI Eq. 11</c:v>
                </c:pt>
                <c:pt idx="14">
                  <c:v>Stroke Eq. 1</c:v>
                </c:pt>
                <c:pt idx="15">
                  <c:v>Stroke Eq. 2</c:v>
                </c:pt>
                <c:pt idx="16">
                  <c:v>Stroke Eq. 3</c:v>
                </c:pt>
                <c:pt idx="17">
                  <c:v>Stroke Eq. 4</c:v>
                </c:pt>
                <c:pt idx="18">
                  <c:v>Stroke Eq. 5</c:v>
                </c:pt>
                <c:pt idx="19">
                  <c:v>Stroke Eq. 6</c:v>
                </c:pt>
                <c:pt idx="20">
                  <c:v>Stroke Eq. 7</c:v>
                </c:pt>
                <c:pt idx="21">
                  <c:v>Stroke Eq. 8</c:v>
                </c:pt>
                <c:pt idx="22">
                  <c:v>Stroke Eq. 9</c:v>
                </c:pt>
                <c:pt idx="23">
                  <c:v>Stroke Eq. 10</c:v>
                </c:pt>
                <c:pt idx="24">
                  <c:v>Stroke Eq. 11</c:v>
                </c:pt>
                <c:pt idx="25">
                  <c:v>Stroke Eq. 12</c:v>
                </c:pt>
                <c:pt idx="27">
                  <c:v>Death MI Eq. 1</c:v>
                </c:pt>
                <c:pt idx="28">
                  <c:v>Death MI Eq. 2</c:v>
                </c:pt>
                <c:pt idx="29">
                  <c:v>Death MI Eq. 3</c:v>
                </c:pt>
                <c:pt idx="31">
                  <c:v>Death Stroke Eq. 1</c:v>
                </c:pt>
                <c:pt idx="32">
                  <c:v>Death Stroke Eq. 2</c:v>
                </c:pt>
                <c:pt idx="34">
                  <c:v>Death Eq. 1</c:v>
                </c:pt>
                <c:pt idx="35">
                  <c:v>Death Eq. 2</c:v>
                </c:pt>
                <c:pt idx="38">
                  <c:v>Prevention Coefficient</c:v>
                </c:pt>
                <c:pt idx="39">
                  <c:v>CVD 6 Yr Coefficient</c:v>
                </c:pt>
                <c:pt idx="40">
                  <c:v>Yearly CVD Coefficient</c:v>
                </c:pt>
              </c:strCache>
            </c:strRef>
          </c:cat>
          <c:val>
            <c:numRef>
              <c:f>Sheet1!$B$2:$B$42</c:f>
              <c:numCache>
                <c:formatCode>General</c:formatCode>
                <c:ptCount val="41"/>
                <c:pt idx="0">
                  <c:v>0.16765537243600001</c:v>
                </c:pt>
                <c:pt idx="2" formatCode="0.00">
                  <c:v>0.32113056151066738</c:v>
                </c:pt>
                <c:pt idx="3" formatCode="0.00">
                  <c:v>0</c:v>
                </c:pt>
                <c:pt idx="4" formatCode="0.00">
                  <c:v>2.255357712789852E-2</c:v>
                </c:pt>
                <c:pt idx="5" formatCode="0.00">
                  <c:v>0.39628318678852298</c:v>
                </c:pt>
                <c:pt idx="6" formatCode="0.00">
                  <c:v>0</c:v>
                </c:pt>
                <c:pt idx="7" formatCode="0.00">
                  <c:v>8.6053918289632589E-2</c:v>
                </c:pt>
                <c:pt idx="8" formatCode="0.00">
                  <c:v>0</c:v>
                </c:pt>
                <c:pt idx="9" formatCode="0.00">
                  <c:v>0.173978756283277</c:v>
                </c:pt>
                <c:pt idx="10" formatCode="0.00">
                  <c:v>0</c:v>
                </c:pt>
                <c:pt idx="11" formatCode="0.00">
                  <c:v>0</c:v>
                </c:pt>
                <c:pt idx="12" formatCode="0.00">
                  <c:v>0</c:v>
                </c:pt>
                <c:pt idx="14" formatCode="0.00">
                  <c:v>0.39757829366755953</c:v>
                </c:pt>
                <c:pt idx="15" formatCode="0.00">
                  <c:v>0.25506276705306935</c:v>
                </c:pt>
                <c:pt idx="16" formatCode="0.00">
                  <c:v>0</c:v>
                </c:pt>
                <c:pt idx="17" formatCode="0.00">
                  <c:v>9.0848044351278748E-3</c:v>
                </c:pt>
                <c:pt idx="18" formatCode="0.00">
                  <c:v>0</c:v>
                </c:pt>
                <c:pt idx="19" formatCode="0.00">
                  <c:v>0</c:v>
                </c:pt>
                <c:pt idx="20" formatCode="0.00">
                  <c:v>0.29422246115511735</c:v>
                </c:pt>
                <c:pt idx="21" formatCode="0.00">
                  <c:v>4.4051673689125333E-2</c:v>
                </c:pt>
                <c:pt idx="22" formatCode="0.00">
                  <c:v>0</c:v>
                </c:pt>
                <c:pt idx="23" formatCode="0.00">
                  <c:v>0</c:v>
                </c:pt>
                <c:pt idx="24" formatCode="0.00">
                  <c:v>0</c:v>
                </c:pt>
                <c:pt idx="25" formatCode="0.00">
                  <c:v>0</c:v>
                </c:pt>
                <c:pt idx="27" formatCode="0.00">
                  <c:v>0.26285543993340721</c:v>
                </c:pt>
                <c:pt idx="28" formatCode="0.00">
                  <c:v>0.35353227843031876</c:v>
                </c:pt>
                <c:pt idx="29" formatCode="0.00">
                  <c:v>0.38361228163627337</c:v>
                </c:pt>
                <c:pt idx="31" formatCode="0.00">
                  <c:v>0.44823017923396502</c:v>
                </c:pt>
                <c:pt idx="32" formatCode="0.00">
                  <c:v>0.55176982076603398</c:v>
                </c:pt>
                <c:pt idx="34" formatCode="0.00">
                  <c:v>0.52554495288859071</c:v>
                </c:pt>
                <c:pt idx="35" formatCode="0.00">
                  <c:v>0.47445504711140901</c:v>
                </c:pt>
                <c:pt idx="38" formatCode="0.00">
                  <c:v>0.43085646677644651</c:v>
                </c:pt>
                <c:pt idx="39" formatCode="0.00">
                  <c:v>0.41236658943750037</c:v>
                </c:pt>
                <c:pt idx="40" formatCode="0.00">
                  <c:v>0.87481626494260056</c:v>
                </c:pt>
              </c:numCache>
            </c:numRef>
          </c:val>
        </c:ser>
        <c:ser>
          <c:idx val="1"/>
          <c:order val="1"/>
          <c:tx>
            <c:strRef>
              <c:f>Sheet1!$C$1</c:f>
              <c:strCache>
                <c:ptCount val="1"/>
                <c:pt idx="0">
                  <c:v>Temporal</c:v>
                </c:pt>
              </c:strCache>
            </c:strRef>
          </c:tx>
          <c:cat>
            <c:strRef>
              <c:f>Sheet1!$A$2:$A$42</c:f>
              <c:strCache>
                <c:ptCount val="41"/>
                <c:pt idx="0">
                  <c:v>Fitness / 100</c:v>
                </c:pt>
                <c:pt idx="2">
                  <c:v>MI Eq. 1</c:v>
                </c:pt>
                <c:pt idx="3">
                  <c:v>MI Eq. 2</c:v>
                </c:pt>
                <c:pt idx="4">
                  <c:v>MI Eq. 3</c:v>
                </c:pt>
                <c:pt idx="5">
                  <c:v>MI Eq. 4</c:v>
                </c:pt>
                <c:pt idx="6">
                  <c:v>MI Eq. 5</c:v>
                </c:pt>
                <c:pt idx="7">
                  <c:v>MI Eq. 6</c:v>
                </c:pt>
                <c:pt idx="8">
                  <c:v>MI Eq. 7</c:v>
                </c:pt>
                <c:pt idx="9">
                  <c:v>MI Eq. 8</c:v>
                </c:pt>
                <c:pt idx="10">
                  <c:v>MI Eq. 9</c:v>
                </c:pt>
                <c:pt idx="11">
                  <c:v>MI Eq. 10</c:v>
                </c:pt>
                <c:pt idx="12">
                  <c:v>MI Eq. 11</c:v>
                </c:pt>
                <c:pt idx="14">
                  <c:v>Stroke Eq. 1</c:v>
                </c:pt>
                <c:pt idx="15">
                  <c:v>Stroke Eq. 2</c:v>
                </c:pt>
                <c:pt idx="16">
                  <c:v>Stroke Eq. 3</c:v>
                </c:pt>
                <c:pt idx="17">
                  <c:v>Stroke Eq. 4</c:v>
                </c:pt>
                <c:pt idx="18">
                  <c:v>Stroke Eq. 5</c:v>
                </c:pt>
                <c:pt idx="19">
                  <c:v>Stroke Eq. 6</c:v>
                </c:pt>
                <c:pt idx="20">
                  <c:v>Stroke Eq. 7</c:v>
                </c:pt>
                <c:pt idx="21">
                  <c:v>Stroke Eq. 8</c:v>
                </c:pt>
                <c:pt idx="22">
                  <c:v>Stroke Eq. 9</c:v>
                </c:pt>
                <c:pt idx="23">
                  <c:v>Stroke Eq. 10</c:v>
                </c:pt>
                <c:pt idx="24">
                  <c:v>Stroke Eq. 11</c:v>
                </c:pt>
                <c:pt idx="25">
                  <c:v>Stroke Eq. 12</c:v>
                </c:pt>
                <c:pt idx="27">
                  <c:v>Death MI Eq. 1</c:v>
                </c:pt>
                <c:pt idx="28">
                  <c:v>Death MI Eq. 2</c:v>
                </c:pt>
                <c:pt idx="29">
                  <c:v>Death MI Eq. 3</c:v>
                </c:pt>
                <c:pt idx="31">
                  <c:v>Death Stroke Eq. 1</c:v>
                </c:pt>
                <c:pt idx="32">
                  <c:v>Death Stroke Eq. 2</c:v>
                </c:pt>
                <c:pt idx="34">
                  <c:v>Death Eq. 1</c:v>
                </c:pt>
                <c:pt idx="35">
                  <c:v>Death Eq. 2</c:v>
                </c:pt>
                <c:pt idx="38">
                  <c:v>Prevention Coefficient</c:v>
                </c:pt>
                <c:pt idx="39">
                  <c:v>CVD 6 Yr Coefficient</c:v>
                </c:pt>
                <c:pt idx="40">
                  <c:v>Yearly CVD Coefficient</c:v>
                </c:pt>
              </c:strCache>
            </c:strRef>
          </c:cat>
          <c:val>
            <c:numRef>
              <c:f>Sheet1!$C$2:$C$42</c:f>
              <c:numCache>
                <c:formatCode>General</c:formatCode>
                <c:ptCount val="41"/>
                <c:pt idx="0">
                  <c:v>0.169221579441</c:v>
                </c:pt>
                <c:pt idx="2" formatCode="0.00">
                  <c:v>0.32527526689027936</c:v>
                </c:pt>
                <c:pt idx="3" formatCode="0.00">
                  <c:v>4.7592163867510834E-2</c:v>
                </c:pt>
                <c:pt idx="4" formatCode="0.00">
                  <c:v>7.1157084456498251E-2</c:v>
                </c:pt>
                <c:pt idx="5" formatCode="0.00">
                  <c:v>0.31173912464812864</c:v>
                </c:pt>
                <c:pt idx="6" formatCode="0.00">
                  <c:v>9.4501699700197214E-2</c:v>
                </c:pt>
                <c:pt idx="7" formatCode="0.00">
                  <c:v>9.6584585227475594E-2</c:v>
                </c:pt>
                <c:pt idx="8" formatCode="0.00">
                  <c:v>8.8196039039337983E-4</c:v>
                </c:pt>
                <c:pt idx="9" formatCode="0.00">
                  <c:v>0</c:v>
                </c:pt>
                <c:pt idx="10" formatCode="0.00">
                  <c:v>3.3944976271402E-2</c:v>
                </c:pt>
                <c:pt idx="11" formatCode="0.00">
                  <c:v>1.8323138548113519E-2</c:v>
                </c:pt>
                <c:pt idx="12" formatCode="0.00">
                  <c:v>0</c:v>
                </c:pt>
                <c:pt idx="14" formatCode="0.00">
                  <c:v>0.26364362342300479</c:v>
                </c:pt>
                <c:pt idx="15" formatCode="0.00">
                  <c:v>0.124508951399181</c:v>
                </c:pt>
                <c:pt idx="16" formatCode="0.00">
                  <c:v>9.5899633061999723E-2</c:v>
                </c:pt>
                <c:pt idx="17" formatCode="0.00">
                  <c:v>9.4395464603561005E-2</c:v>
                </c:pt>
                <c:pt idx="18" formatCode="0.00">
                  <c:v>0</c:v>
                </c:pt>
                <c:pt idx="19" formatCode="0.00">
                  <c:v>3.5731340130207526E-2</c:v>
                </c:pt>
                <c:pt idx="20" formatCode="0.00">
                  <c:v>1.0559310887469199E-2</c:v>
                </c:pt>
                <c:pt idx="21" formatCode="0.00">
                  <c:v>1.9557124428136813E-2</c:v>
                </c:pt>
                <c:pt idx="22" formatCode="0.00">
                  <c:v>6.2799608541416349E-2</c:v>
                </c:pt>
                <c:pt idx="23" formatCode="0.00">
                  <c:v>3.77917947235972E-2</c:v>
                </c:pt>
                <c:pt idx="24" formatCode="0.00">
                  <c:v>8.1178351692706305E-2</c:v>
                </c:pt>
                <c:pt idx="25" formatCode="0.00">
                  <c:v>0.17393479710871801</c:v>
                </c:pt>
                <c:pt idx="27" formatCode="0.00">
                  <c:v>0.40737585140090898</c:v>
                </c:pt>
                <c:pt idx="28" formatCode="0.00">
                  <c:v>0.25077036890853099</c:v>
                </c:pt>
                <c:pt idx="29" formatCode="0.00">
                  <c:v>0.34185377969055936</c:v>
                </c:pt>
                <c:pt idx="31" formatCode="0.00">
                  <c:v>0.51268284685628951</c:v>
                </c:pt>
                <c:pt idx="32" formatCode="0.00">
                  <c:v>0.48731715314370921</c:v>
                </c:pt>
                <c:pt idx="34" formatCode="0.00">
                  <c:v>0.47061807823591123</c:v>
                </c:pt>
                <c:pt idx="35" formatCode="0.00">
                  <c:v>0.5293819217640876</c:v>
                </c:pt>
                <c:pt idx="38" formatCode="0.00">
                  <c:v>0.52585749959918071</c:v>
                </c:pt>
                <c:pt idx="39" formatCode="0.00">
                  <c:v>0.44321252142911599</c:v>
                </c:pt>
                <c:pt idx="40" formatCode="0.00">
                  <c:v>0.89462589466952047</c:v>
                </c:pt>
              </c:numCache>
            </c:numRef>
          </c:val>
        </c:ser>
        <c:ser>
          <c:idx val="2"/>
          <c:order val="2"/>
          <c:tx>
            <c:strRef>
              <c:f>Sheet1!$D$1</c:f>
              <c:strCache>
                <c:ptCount val="1"/>
                <c:pt idx="0">
                  <c:v>Control Bio-Marker</c:v>
                </c:pt>
              </c:strCache>
            </c:strRef>
          </c:tx>
          <c:spPr>
            <a:solidFill>
              <a:srgbClr val="00B0F0"/>
            </a:solidFill>
          </c:spPr>
          <c:cat>
            <c:strRef>
              <c:f>Sheet1!$A$2:$A$42</c:f>
              <c:strCache>
                <c:ptCount val="41"/>
                <c:pt idx="0">
                  <c:v>Fitness / 100</c:v>
                </c:pt>
                <c:pt idx="2">
                  <c:v>MI Eq. 1</c:v>
                </c:pt>
                <c:pt idx="3">
                  <c:v>MI Eq. 2</c:v>
                </c:pt>
                <c:pt idx="4">
                  <c:v>MI Eq. 3</c:v>
                </c:pt>
                <c:pt idx="5">
                  <c:v>MI Eq. 4</c:v>
                </c:pt>
                <c:pt idx="6">
                  <c:v>MI Eq. 5</c:v>
                </c:pt>
                <c:pt idx="7">
                  <c:v>MI Eq. 6</c:v>
                </c:pt>
                <c:pt idx="8">
                  <c:v>MI Eq. 7</c:v>
                </c:pt>
                <c:pt idx="9">
                  <c:v>MI Eq. 8</c:v>
                </c:pt>
                <c:pt idx="10">
                  <c:v>MI Eq. 9</c:v>
                </c:pt>
                <c:pt idx="11">
                  <c:v>MI Eq. 10</c:v>
                </c:pt>
                <c:pt idx="12">
                  <c:v>MI Eq. 11</c:v>
                </c:pt>
                <c:pt idx="14">
                  <c:v>Stroke Eq. 1</c:v>
                </c:pt>
                <c:pt idx="15">
                  <c:v>Stroke Eq. 2</c:v>
                </c:pt>
                <c:pt idx="16">
                  <c:v>Stroke Eq. 3</c:v>
                </c:pt>
                <c:pt idx="17">
                  <c:v>Stroke Eq. 4</c:v>
                </c:pt>
                <c:pt idx="18">
                  <c:v>Stroke Eq. 5</c:v>
                </c:pt>
                <c:pt idx="19">
                  <c:v>Stroke Eq. 6</c:v>
                </c:pt>
                <c:pt idx="20">
                  <c:v>Stroke Eq. 7</c:v>
                </c:pt>
                <c:pt idx="21">
                  <c:v>Stroke Eq. 8</c:v>
                </c:pt>
                <c:pt idx="22">
                  <c:v>Stroke Eq. 9</c:v>
                </c:pt>
                <c:pt idx="23">
                  <c:v>Stroke Eq. 10</c:v>
                </c:pt>
                <c:pt idx="24">
                  <c:v>Stroke Eq. 11</c:v>
                </c:pt>
                <c:pt idx="25">
                  <c:v>Stroke Eq. 12</c:v>
                </c:pt>
                <c:pt idx="27">
                  <c:v>Death MI Eq. 1</c:v>
                </c:pt>
                <c:pt idx="28">
                  <c:v>Death MI Eq. 2</c:v>
                </c:pt>
                <c:pt idx="29">
                  <c:v>Death MI Eq. 3</c:v>
                </c:pt>
                <c:pt idx="31">
                  <c:v>Death Stroke Eq. 1</c:v>
                </c:pt>
                <c:pt idx="32">
                  <c:v>Death Stroke Eq. 2</c:v>
                </c:pt>
                <c:pt idx="34">
                  <c:v>Death Eq. 1</c:v>
                </c:pt>
                <c:pt idx="35">
                  <c:v>Death Eq. 2</c:v>
                </c:pt>
                <c:pt idx="38">
                  <c:v>Prevention Coefficient</c:v>
                </c:pt>
                <c:pt idx="39">
                  <c:v>CVD 6 Yr Coefficient</c:v>
                </c:pt>
                <c:pt idx="40">
                  <c:v>Yearly CVD Coefficient</c:v>
                </c:pt>
              </c:strCache>
            </c:strRef>
          </c:cat>
          <c:val>
            <c:numRef>
              <c:f>Sheet1!$D$2:$D$42</c:f>
              <c:numCache>
                <c:formatCode>General</c:formatCode>
                <c:ptCount val="41"/>
                <c:pt idx="0">
                  <c:v>0.44460565442899963</c:v>
                </c:pt>
                <c:pt idx="2" formatCode="0.00">
                  <c:v>7.0327366151722803E-2</c:v>
                </c:pt>
                <c:pt idx="3" formatCode="0.00">
                  <c:v>2.3471472780549233E-2</c:v>
                </c:pt>
                <c:pt idx="4" formatCode="0.00">
                  <c:v>2.1847410713038317E-2</c:v>
                </c:pt>
                <c:pt idx="5" formatCode="0.00">
                  <c:v>8.9830465175490551E-2</c:v>
                </c:pt>
                <c:pt idx="6" formatCode="0.00">
                  <c:v>0.21305205158033619</c:v>
                </c:pt>
                <c:pt idx="7" formatCode="0.00">
                  <c:v>0.15608084092748412</c:v>
                </c:pt>
                <c:pt idx="8" formatCode="0.00">
                  <c:v>6.795864286374613E-2</c:v>
                </c:pt>
                <c:pt idx="9" formatCode="0.00">
                  <c:v>0.27909872101146321</c:v>
                </c:pt>
                <c:pt idx="10" formatCode="0.00">
                  <c:v>1.5691874997365914E-2</c:v>
                </c:pt>
                <c:pt idx="11" formatCode="0.00">
                  <c:v>6.2641153798802945E-2</c:v>
                </c:pt>
                <c:pt idx="12" formatCode="0.00">
                  <c:v>0</c:v>
                </c:pt>
                <c:pt idx="14" formatCode="0.00">
                  <c:v>0.12034556705557302</c:v>
                </c:pt>
                <c:pt idx="15" formatCode="0.00">
                  <c:v>6.7781921746375304E-2</c:v>
                </c:pt>
                <c:pt idx="16" formatCode="0.00">
                  <c:v>6.5675038397051702E-2</c:v>
                </c:pt>
                <c:pt idx="17" formatCode="0.00">
                  <c:v>0.124374488679105</c:v>
                </c:pt>
                <c:pt idx="18" formatCode="0.00">
                  <c:v>0.11702356220319306</c:v>
                </c:pt>
                <c:pt idx="19" formatCode="0.00">
                  <c:v>3.7787231840053129E-2</c:v>
                </c:pt>
                <c:pt idx="20" formatCode="0.00">
                  <c:v>3.8084163166792299E-2</c:v>
                </c:pt>
                <c:pt idx="21" formatCode="0.00">
                  <c:v>5.8704199379455001E-2</c:v>
                </c:pt>
                <c:pt idx="22" formatCode="0.00">
                  <c:v>0.107570966696552</c:v>
                </c:pt>
                <c:pt idx="23" formatCode="0.00">
                  <c:v>0.14076545174558611</c:v>
                </c:pt>
                <c:pt idx="24" formatCode="0.00">
                  <c:v>1.7197164895466001E-2</c:v>
                </c:pt>
                <c:pt idx="25" formatCode="0.00">
                  <c:v>0.104690244194795</c:v>
                </c:pt>
                <c:pt idx="27" formatCode="0.00">
                  <c:v>0.32533712409457122</c:v>
                </c:pt>
                <c:pt idx="28" formatCode="0.00">
                  <c:v>0.39482842130854667</c:v>
                </c:pt>
                <c:pt idx="29" formatCode="0.00">
                  <c:v>0.279834454596882</c:v>
                </c:pt>
                <c:pt idx="31" formatCode="0.00">
                  <c:v>0.49324058102831708</c:v>
                </c:pt>
                <c:pt idx="32" formatCode="0.00">
                  <c:v>0.50675941897168342</c:v>
                </c:pt>
                <c:pt idx="34" formatCode="0.00">
                  <c:v>0.56523835396667899</c:v>
                </c:pt>
                <c:pt idx="35" formatCode="0.00">
                  <c:v>0.43476164603331979</c:v>
                </c:pt>
                <c:pt idx="38" formatCode="0.00">
                  <c:v>0</c:v>
                </c:pt>
                <c:pt idx="39" formatCode="0.00">
                  <c:v>0</c:v>
                </c:pt>
                <c:pt idx="40" formatCode="0.00">
                  <c:v>0</c:v>
                </c:pt>
              </c:numCache>
            </c:numRef>
          </c:val>
        </c:ser>
        <c:ser>
          <c:idx val="3"/>
          <c:order val="3"/>
          <c:tx>
            <c:strRef>
              <c:f>Sheet1!$E$1</c:f>
              <c:strCache>
                <c:ptCount val="1"/>
                <c:pt idx="0">
                  <c:v>Control</c:v>
                </c:pt>
              </c:strCache>
            </c:strRef>
          </c:tx>
          <c:cat>
            <c:strRef>
              <c:f>Sheet1!$A$2:$A$42</c:f>
              <c:strCache>
                <c:ptCount val="41"/>
                <c:pt idx="0">
                  <c:v>Fitness / 100</c:v>
                </c:pt>
                <c:pt idx="2">
                  <c:v>MI Eq. 1</c:v>
                </c:pt>
                <c:pt idx="3">
                  <c:v>MI Eq. 2</c:v>
                </c:pt>
                <c:pt idx="4">
                  <c:v>MI Eq. 3</c:v>
                </c:pt>
                <c:pt idx="5">
                  <c:v>MI Eq. 4</c:v>
                </c:pt>
                <c:pt idx="6">
                  <c:v>MI Eq. 5</c:v>
                </c:pt>
                <c:pt idx="7">
                  <c:v>MI Eq. 6</c:v>
                </c:pt>
                <c:pt idx="8">
                  <c:v>MI Eq. 7</c:v>
                </c:pt>
                <c:pt idx="9">
                  <c:v>MI Eq. 8</c:v>
                </c:pt>
                <c:pt idx="10">
                  <c:v>MI Eq. 9</c:v>
                </c:pt>
                <c:pt idx="11">
                  <c:v>MI Eq. 10</c:v>
                </c:pt>
                <c:pt idx="12">
                  <c:v>MI Eq. 11</c:v>
                </c:pt>
                <c:pt idx="14">
                  <c:v>Stroke Eq. 1</c:v>
                </c:pt>
                <c:pt idx="15">
                  <c:v>Stroke Eq. 2</c:v>
                </c:pt>
                <c:pt idx="16">
                  <c:v>Stroke Eq. 3</c:v>
                </c:pt>
                <c:pt idx="17">
                  <c:v>Stroke Eq. 4</c:v>
                </c:pt>
                <c:pt idx="18">
                  <c:v>Stroke Eq. 5</c:v>
                </c:pt>
                <c:pt idx="19">
                  <c:v>Stroke Eq. 6</c:v>
                </c:pt>
                <c:pt idx="20">
                  <c:v>Stroke Eq. 7</c:v>
                </c:pt>
                <c:pt idx="21">
                  <c:v>Stroke Eq. 8</c:v>
                </c:pt>
                <c:pt idx="22">
                  <c:v>Stroke Eq. 9</c:v>
                </c:pt>
                <c:pt idx="23">
                  <c:v>Stroke Eq. 10</c:v>
                </c:pt>
                <c:pt idx="24">
                  <c:v>Stroke Eq. 11</c:v>
                </c:pt>
                <c:pt idx="25">
                  <c:v>Stroke Eq. 12</c:v>
                </c:pt>
                <c:pt idx="27">
                  <c:v>Death MI Eq. 1</c:v>
                </c:pt>
                <c:pt idx="28">
                  <c:v>Death MI Eq. 2</c:v>
                </c:pt>
                <c:pt idx="29">
                  <c:v>Death MI Eq. 3</c:v>
                </c:pt>
                <c:pt idx="31">
                  <c:v>Death Stroke Eq. 1</c:v>
                </c:pt>
                <c:pt idx="32">
                  <c:v>Death Stroke Eq. 2</c:v>
                </c:pt>
                <c:pt idx="34">
                  <c:v>Death Eq. 1</c:v>
                </c:pt>
                <c:pt idx="35">
                  <c:v>Death Eq. 2</c:v>
                </c:pt>
                <c:pt idx="38">
                  <c:v>Prevention Coefficient</c:v>
                </c:pt>
                <c:pt idx="39">
                  <c:v>CVD 6 Yr Coefficient</c:v>
                </c:pt>
                <c:pt idx="40">
                  <c:v>Yearly CVD Coefficient</c:v>
                </c:pt>
              </c:strCache>
            </c:strRef>
          </c:cat>
          <c:val>
            <c:numRef>
              <c:f>Sheet1!$E$2:$E$42</c:f>
              <c:numCache>
                <c:formatCode>General</c:formatCode>
                <c:ptCount val="41"/>
                <c:pt idx="0">
                  <c:v>0.3839296200990005</c:v>
                </c:pt>
                <c:pt idx="2" formatCode="0.00">
                  <c:v>4.7854116272019298E-2</c:v>
                </c:pt>
                <c:pt idx="3" formatCode="0.00">
                  <c:v>0.10000157054461806</c:v>
                </c:pt>
                <c:pt idx="4" formatCode="0.00">
                  <c:v>6.5918806497258495E-2</c:v>
                </c:pt>
                <c:pt idx="5" formatCode="0.00">
                  <c:v>0</c:v>
                </c:pt>
                <c:pt idx="6" formatCode="0.00">
                  <c:v>0.15057444264827799</c:v>
                </c:pt>
                <c:pt idx="7" formatCode="0.00">
                  <c:v>0.32474934393868898</c:v>
                </c:pt>
                <c:pt idx="8" formatCode="0.00">
                  <c:v>9.3936786096132346E-2</c:v>
                </c:pt>
                <c:pt idx="9" formatCode="0.00">
                  <c:v>5.5072924766500504E-2</c:v>
                </c:pt>
                <c:pt idx="10" formatCode="0.00">
                  <c:v>2.1844403040390599E-2</c:v>
                </c:pt>
                <c:pt idx="11" formatCode="0.00">
                  <c:v>0.14004760619611112</c:v>
                </c:pt>
                <c:pt idx="12" formatCode="0.00">
                  <c:v>0</c:v>
                </c:pt>
                <c:pt idx="14" formatCode="0.00">
                  <c:v>0.12821199874359199</c:v>
                </c:pt>
                <c:pt idx="15" formatCode="0.00">
                  <c:v>0.24665448219363012</c:v>
                </c:pt>
                <c:pt idx="16" formatCode="0.00">
                  <c:v>0.16824391824718299</c:v>
                </c:pt>
                <c:pt idx="17" formatCode="0.00">
                  <c:v>0.21883251420532099</c:v>
                </c:pt>
                <c:pt idx="18" formatCode="0.00">
                  <c:v>2.9351136334287081E-2</c:v>
                </c:pt>
                <c:pt idx="19" formatCode="0.00">
                  <c:v>0</c:v>
                </c:pt>
                <c:pt idx="20" formatCode="0.00">
                  <c:v>5.6045595319798885E-2</c:v>
                </c:pt>
                <c:pt idx="21" formatCode="0.00">
                  <c:v>6.2563651555892524E-2</c:v>
                </c:pt>
                <c:pt idx="22" formatCode="0.00">
                  <c:v>1.1067371237913121E-2</c:v>
                </c:pt>
                <c:pt idx="23" formatCode="0.00">
                  <c:v>3.714170896895861E-2</c:v>
                </c:pt>
                <c:pt idx="24" formatCode="0.00">
                  <c:v>4.1887623193421271E-2</c:v>
                </c:pt>
                <c:pt idx="25" formatCode="0.00">
                  <c:v>0</c:v>
                </c:pt>
                <c:pt idx="27" formatCode="0.00">
                  <c:v>0.25688881377601241</c:v>
                </c:pt>
                <c:pt idx="28" formatCode="0.00">
                  <c:v>0.37192297278519437</c:v>
                </c:pt>
                <c:pt idx="29" formatCode="0.00">
                  <c:v>0.37118821343879221</c:v>
                </c:pt>
                <c:pt idx="31" formatCode="0.00">
                  <c:v>0.43291077000020051</c:v>
                </c:pt>
                <c:pt idx="32" formatCode="0.00">
                  <c:v>0.56708922999979905</c:v>
                </c:pt>
                <c:pt idx="34" formatCode="0.00">
                  <c:v>0.5673341135104224</c:v>
                </c:pt>
                <c:pt idx="35" formatCode="0.00">
                  <c:v>0.43266588648957721</c:v>
                </c:pt>
                <c:pt idx="38" formatCode="0.00">
                  <c:v>0</c:v>
                </c:pt>
                <c:pt idx="39" formatCode="0.00">
                  <c:v>0</c:v>
                </c:pt>
                <c:pt idx="40" formatCode="0.00">
                  <c:v>0</c:v>
                </c:pt>
              </c:numCache>
            </c:numRef>
          </c:val>
        </c:ser>
        <c:gapWidth val="75"/>
        <c:overlap val="-25"/>
        <c:axId val="78314496"/>
        <c:axId val="78324480"/>
      </c:barChart>
      <c:catAx>
        <c:axId val="78314496"/>
        <c:scaling>
          <c:orientation val="minMax"/>
        </c:scaling>
        <c:axPos val="b"/>
        <c:majorTickMark val="none"/>
        <c:tickLblPos val="nextTo"/>
        <c:txPr>
          <a:bodyPr rot="5400000" vert="horz"/>
          <a:lstStyle/>
          <a:p>
            <a:pPr>
              <a:defRPr sz="1000" baseline="0"/>
            </a:pPr>
            <a:endParaRPr lang="en-US"/>
          </a:p>
        </c:txPr>
        <c:crossAx val="78324480"/>
        <c:crosses val="autoZero"/>
        <c:auto val="1"/>
        <c:lblAlgn val="ctr"/>
        <c:lblOffset val="100"/>
      </c:catAx>
      <c:valAx>
        <c:axId val="78324480"/>
        <c:scaling>
          <c:orientation val="minMax"/>
        </c:scaling>
        <c:axPos val="l"/>
        <c:numFmt formatCode="General" sourceLinked="1"/>
        <c:majorTickMark val="none"/>
        <c:tickLblPos val="nextTo"/>
        <c:spPr>
          <a:ln w="9525">
            <a:noFill/>
          </a:ln>
        </c:spPr>
        <c:txPr>
          <a:bodyPr/>
          <a:lstStyle/>
          <a:p>
            <a:pPr>
              <a:defRPr sz="1400" baseline="0"/>
            </a:pPr>
            <a:endParaRPr lang="en-US"/>
          </a:p>
        </c:txPr>
        <c:crossAx val="78314496"/>
        <c:crosses val="autoZero"/>
        <c:crossBetween val="between"/>
      </c:valAx>
    </c:plotArea>
    <c:legend>
      <c:legendPos val="t"/>
      <c:layout/>
    </c:legend>
    <c:plotVisOnly val="1"/>
  </c:chart>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a:t>Life</a:t>
            </a:r>
            <a:r>
              <a:rPr lang="en-US" baseline="0"/>
              <a:t> Expectancy Spread in Years per Category </a:t>
            </a:r>
          </a:p>
          <a:p>
            <a:pPr>
              <a:defRPr/>
            </a:pPr>
            <a:r>
              <a:rPr lang="en-US" baseline="0"/>
              <a:t>or Control and Temporal Correction</a:t>
            </a:r>
            <a:endParaRPr lang="en-US"/>
          </a:p>
        </c:rich>
      </c:tx>
      <c:layout/>
    </c:title>
    <c:plotArea>
      <c:layout/>
      <c:lineChart>
        <c:grouping val="standard"/>
        <c:ser>
          <c:idx val="0"/>
          <c:order val="0"/>
          <c:tx>
            <c:strRef>
              <c:f>Graph!$B$1:$B$2</c:f>
              <c:strCache>
                <c:ptCount val="1"/>
                <c:pt idx="0">
                  <c:v>Control Min</c:v>
                </c:pt>
              </c:strCache>
            </c:strRef>
          </c:tx>
          <c:spPr>
            <a:ln>
              <a:prstDash val="sysDot"/>
            </a:ln>
          </c:spPr>
          <c:marker>
            <c:symbol val="dash"/>
            <c:size val="7"/>
            <c:spPr>
              <a:ln>
                <a:solidFill>
                  <a:srgbClr val="00B0F0"/>
                </a:solidFill>
              </a:ln>
            </c:spPr>
          </c:marker>
          <c:dPt>
            <c:idx val="3"/>
            <c:marker>
              <c:spPr>
                <a:solidFill>
                  <a:srgbClr val="00B0F0"/>
                </a:solidFill>
                <a:ln>
                  <a:solidFill>
                    <a:srgbClr val="00B0F0"/>
                  </a:solidFill>
                </a:ln>
              </c:spPr>
            </c:marker>
            <c:spPr>
              <a:ln>
                <a:solidFill>
                  <a:srgbClr val="00B0F0"/>
                </a:solidFill>
                <a:prstDash val="sysDot"/>
              </a:ln>
            </c:spPr>
          </c:dPt>
          <c:cat>
            <c:strRef>
              <c:f>Graph!$A$3:$A$29</c:f>
              <c:strCache>
                <c:ptCount val="27"/>
                <c:pt idx="0">
                  <c:v>Overall</c:v>
                </c:pt>
                <c:pt idx="2">
                  <c:v>Male</c:v>
                </c:pt>
                <c:pt idx="3">
                  <c:v>Female</c:v>
                </c:pt>
                <c:pt idx="5">
                  <c:v>Non Smoking</c:v>
                </c:pt>
                <c:pt idx="6">
                  <c:v>Smoking</c:v>
                </c:pt>
                <c:pt idx="8">
                  <c:v>Age 45</c:v>
                </c:pt>
                <c:pt idx="9">
                  <c:v>Age 55</c:v>
                </c:pt>
                <c:pt idx="10">
                  <c:v>Age 65</c:v>
                </c:pt>
                <c:pt idx="11">
                  <c:v>Age 75</c:v>
                </c:pt>
                <c:pt idx="13">
                  <c:v>A1c 6</c:v>
                </c:pt>
                <c:pt idx="14">
                  <c:v>A1c 8</c:v>
                </c:pt>
                <c:pt idx="15">
                  <c:v>A1c 10</c:v>
                </c:pt>
                <c:pt idx="17">
                  <c:v>SBP 120</c:v>
                </c:pt>
                <c:pt idx="18">
                  <c:v>SBP 140</c:v>
                </c:pt>
                <c:pt idx="19">
                  <c:v>SBP 160</c:v>
                </c:pt>
                <c:pt idx="20">
                  <c:v>SBP 180</c:v>
                </c:pt>
                <c:pt idx="22">
                  <c:v>Lipid Ratio 4</c:v>
                </c:pt>
                <c:pt idx="23">
                  <c:v>Lipid Ratio 5</c:v>
                </c:pt>
                <c:pt idx="24">
                  <c:v>Lipid Ratio 6</c:v>
                </c:pt>
                <c:pt idx="25">
                  <c:v>Lipid Ratio 7</c:v>
                </c:pt>
                <c:pt idx="26">
                  <c:v>Lipid Ratio 8</c:v>
                </c:pt>
              </c:strCache>
            </c:strRef>
          </c:cat>
          <c:val>
            <c:numRef>
              <c:f>Graph!$B$3:$B$29</c:f>
              <c:numCache>
                <c:formatCode>General</c:formatCode>
                <c:ptCount val="27"/>
                <c:pt idx="0">
                  <c:v>6.4</c:v>
                </c:pt>
                <c:pt idx="2">
                  <c:v>6.4</c:v>
                </c:pt>
                <c:pt idx="3">
                  <c:v>7.9</c:v>
                </c:pt>
                <c:pt idx="5">
                  <c:v>7.9</c:v>
                </c:pt>
                <c:pt idx="6">
                  <c:v>6.4</c:v>
                </c:pt>
                <c:pt idx="8">
                  <c:v>18</c:v>
                </c:pt>
                <c:pt idx="9">
                  <c:v>13.7</c:v>
                </c:pt>
                <c:pt idx="10">
                  <c:v>9.7000000000000011</c:v>
                </c:pt>
                <c:pt idx="11">
                  <c:v>6.4</c:v>
                </c:pt>
                <c:pt idx="13">
                  <c:v>6.9</c:v>
                </c:pt>
                <c:pt idx="14">
                  <c:v>6.7</c:v>
                </c:pt>
                <c:pt idx="15">
                  <c:v>6.4</c:v>
                </c:pt>
                <c:pt idx="17">
                  <c:v>7.7</c:v>
                </c:pt>
                <c:pt idx="18">
                  <c:v>7</c:v>
                </c:pt>
                <c:pt idx="19">
                  <c:v>6.7</c:v>
                </c:pt>
                <c:pt idx="20">
                  <c:v>6.4</c:v>
                </c:pt>
                <c:pt idx="22">
                  <c:v>8.3000000000000007</c:v>
                </c:pt>
                <c:pt idx="23">
                  <c:v>7.6</c:v>
                </c:pt>
                <c:pt idx="24">
                  <c:v>7.4</c:v>
                </c:pt>
                <c:pt idx="25">
                  <c:v>6.8</c:v>
                </c:pt>
                <c:pt idx="26">
                  <c:v>6.4</c:v>
                </c:pt>
              </c:numCache>
            </c:numRef>
          </c:val>
        </c:ser>
        <c:ser>
          <c:idx val="1"/>
          <c:order val="1"/>
          <c:tx>
            <c:strRef>
              <c:f>Graph!$C$1:$C$2</c:f>
              <c:strCache>
                <c:ptCount val="1"/>
                <c:pt idx="0">
                  <c:v>Control Max</c:v>
                </c:pt>
              </c:strCache>
            </c:strRef>
          </c:tx>
          <c:spPr>
            <a:ln>
              <a:solidFill>
                <a:srgbClr val="00B0F0"/>
              </a:solidFill>
              <a:prstDash val="sysDot"/>
            </a:ln>
          </c:spPr>
          <c:marker>
            <c:symbol val="triangle"/>
            <c:size val="7"/>
            <c:spPr>
              <a:solidFill>
                <a:srgbClr val="00B0F0"/>
              </a:solidFill>
              <a:ln>
                <a:solidFill>
                  <a:srgbClr val="00B0F0"/>
                </a:solidFill>
                <a:prstDash val="sysDot"/>
              </a:ln>
            </c:spPr>
          </c:marker>
          <c:cat>
            <c:strRef>
              <c:f>Graph!$A$3:$A$29</c:f>
              <c:strCache>
                <c:ptCount val="27"/>
                <c:pt idx="0">
                  <c:v>Overall</c:v>
                </c:pt>
                <c:pt idx="2">
                  <c:v>Male</c:v>
                </c:pt>
                <c:pt idx="3">
                  <c:v>Female</c:v>
                </c:pt>
                <c:pt idx="5">
                  <c:v>Non Smoking</c:v>
                </c:pt>
                <c:pt idx="6">
                  <c:v>Smoking</c:v>
                </c:pt>
                <c:pt idx="8">
                  <c:v>Age 45</c:v>
                </c:pt>
                <c:pt idx="9">
                  <c:v>Age 55</c:v>
                </c:pt>
                <c:pt idx="10">
                  <c:v>Age 65</c:v>
                </c:pt>
                <c:pt idx="11">
                  <c:v>Age 75</c:v>
                </c:pt>
                <c:pt idx="13">
                  <c:v>A1c 6</c:v>
                </c:pt>
                <c:pt idx="14">
                  <c:v>A1c 8</c:v>
                </c:pt>
                <c:pt idx="15">
                  <c:v>A1c 10</c:v>
                </c:pt>
                <c:pt idx="17">
                  <c:v>SBP 120</c:v>
                </c:pt>
                <c:pt idx="18">
                  <c:v>SBP 140</c:v>
                </c:pt>
                <c:pt idx="19">
                  <c:v>SBP 160</c:v>
                </c:pt>
                <c:pt idx="20">
                  <c:v>SBP 180</c:v>
                </c:pt>
                <c:pt idx="22">
                  <c:v>Lipid Ratio 4</c:v>
                </c:pt>
                <c:pt idx="23">
                  <c:v>Lipid Ratio 5</c:v>
                </c:pt>
                <c:pt idx="24">
                  <c:v>Lipid Ratio 6</c:v>
                </c:pt>
                <c:pt idx="25">
                  <c:v>Lipid Ratio 7</c:v>
                </c:pt>
                <c:pt idx="26">
                  <c:v>Lipid Ratio 8</c:v>
                </c:pt>
              </c:strCache>
            </c:strRef>
          </c:cat>
          <c:val>
            <c:numRef>
              <c:f>Graph!$C$3:$C$29</c:f>
              <c:numCache>
                <c:formatCode>General</c:formatCode>
                <c:ptCount val="27"/>
                <c:pt idx="0">
                  <c:v>34.800000000000004</c:v>
                </c:pt>
                <c:pt idx="2">
                  <c:v>31.9</c:v>
                </c:pt>
                <c:pt idx="3">
                  <c:v>34.800000000000004</c:v>
                </c:pt>
                <c:pt idx="5">
                  <c:v>34.800000000000004</c:v>
                </c:pt>
                <c:pt idx="6">
                  <c:v>31.8</c:v>
                </c:pt>
                <c:pt idx="8">
                  <c:v>34.800000000000004</c:v>
                </c:pt>
                <c:pt idx="9">
                  <c:v>26.6</c:v>
                </c:pt>
                <c:pt idx="10">
                  <c:v>19</c:v>
                </c:pt>
                <c:pt idx="11">
                  <c:v>12.5</c:v>
                </c:pt>
                <c:pt idx="13">
                  <c:v>34.800000000000004</c:v>
                </c:pt>
                <c:pt idx="14">
                  <c:v>34.5</c:v>
                </c:pt>
                <c:pt idx="15">
                  <c:v>34</c:v>
                </c:pt>
                <c:pt idx="17">
                  <c:v>34.800000000000004</c:v>
                </c:pt>
                <c:pt idx="18">
                  <c:v>33.200000000000003</c:v>
                </c:pt>
                <c:pt idx="19">
                  <c:v>32</c:v>
                </c:pt>
                <c:pt idx="20">
                  <c:v>31.5</c:v>
                </c:pt>
                <c:pt idx="22">
                  <c:v>34.800000000000004</c:v>
                </c:pt>
                <c:pt idx="23">
                  <c:v>34.200000000000003</c:v>
                </c:pt>
                <c:pt idx="24">
                  <c:v>33.300000000000004</c:v>
                </c:pt>
                <c:pt idx="25">
                  <c:v>32.800000000000004</c:v>
                </c:pt>
                <c:pt idx="26">
                  <c:v>31.9</c:v>
                </c:pt>
              </c:numCache>
            </c:numRef>
          </c:val>
        </c:ser>
        <c:ser>
          <c:idx val="2"/>
          <c:order val="2"/>
          <c:tx>
            <c:strRef>
              <c:f>Graph!$D$1:$D$2</c:f>
              <c:strCache>
                <c:ptCount val="1"/>
                <c:pt idx="0">
                  <c:v>Control Mean</c:v>
                </c:pt>
              </c:strCache>
            </c:strRef>
          </c:tx>
          <c:spPr>
            <a:ln>
              <a:solidFill>
                <a:srgbClr val="00B0F0"/>
              </a:solidFill>
            </a:ln>
          </c:spPr>
          <c:marker>
            <c:symbol val="circle"/>
            <c:size val="7"/>
            <c:spPr>
              <a:solidFill>
                <a:srgbClr val="00B0F0"/>
              </a:solidFill>
              <a:ln>
                <a:solidFill>
                  <a:srgbClr val="00B0F0"/>
                </a:solidFill>
              </a:ln>
            </c:spPr>
          </c:marker>
          <c:cat>
            <c:strRef>
              <c:f>Graph!$A$3:$A$29</c:f>
              <c:strCache>
                <c:ptCount val="27"/>
                <c:pt idx="0">
                  <c:v>Overall</c:v>
                </c:pt>
                <c:pt idx="2">
                  <c:v>Male</c:v>
                </c:pt>
                <c:pt idx="3">
                  <c:v>Female</c:v>
                </c:pt>
                <c:pt idx="5">
                  <c:v>Non Smoking</c:v>
                </c:pt>
                <c:pt idx="6">
                  <c:v>Smoking</c:v>
                </c:pt>
                <c:pt idx="8">
                  <c:v>Age 45</c:v>
                </c:pt>
                <c:pt idx="9">
                  <c:v>Age 55</c:v>
                </c:pt>
                <c:pt idx="10">
                  <c:v>Age 65</c:v>
                </c:pt>
                <c:pt idx="11">
                  <c:v>Age 75</c:v>
                </c:pt>
                <c:pt idx="13">
                  <c:v>A1c 6</c:v>
                </c:pt>
                <c:pt idx="14">
                  <c:v>A1c 8</c:v>
                </c:pt>
                <c:pt idx="15">
                  <c:v>A1c 10</c:v>
                </c:pt>
                <c:pt idx="17">
                  <c:v>SBP 120</c:v>
                </c:pt>
                <c:pt idx="18">
                  <c:v>SBP 140</c:v>
                </c:pt>
                <c:pt idx="19">
                  <c:v>SBP 160</c:v>
                </c:pt>
                <c:pt idx="20">
                  <c:v>SBP 180</c:v>
                </c:pt>
                <c:pt idx="22">
                  <c:v>Lipid Ratio 4</c:v>
                </c:pt>
                <c:pt idx="23">
                  <c:v>Lipid Ratio 5</c:v>
                </c:pt>
                <c:pt idx="24">
                  <c:v>Lipid Ratio 6</c:v>
                </c:pt>
                <c:pt idx="25">
                  <c:v>Lipid Ratio 7</c:v>
                </c:pt>
                <c:pt idx="26">
                  <c:v>Lipid Ratio 8</c:v>
                </c:pt>
              </c:strCache>
            </c:strRef>
          </c:cat>
          <c:val>
            <c:numRef>
              <c:f>Graph!$D$3:$D$29</c:f>
              <c:numCache>
                <c:formatCode>General</c:formatCode>
                <c:ptCount val="27"/>
                <c:pt idx="0">
                  <c:v>17.8</c:v>
                </c:pt>
                <c:pt idx="2">
                  <c:v>16.5</c:v>
                </c:pt>
                <c:pt idx="3">
                  <c:v>19.100000000000001</c:v>
                </c:pt>
                <c:pt idx="5">
                  <c:v>19.2</c:v>
                </c:pt>
                <c:pt idx="6">
                  <c:v>16.5</c:v>
                </c:pt>
                <c:pt idx="8">
                  <c:v>27</c:v>
                </c:pt>
                <c:pt idx="9">
                  <c:v>20.399999999999999</c:v>
                </c:pt>
                <c:pt idx="10">
                  <c:v>14.5</c:v>
                </c:pt>
                <c:pt idx="11">
                  <c:v>9.5</c:v>
                </c:pt>
                <c:pt idx="13">
                  <c:v>18.2</c:v>
                </c:pt>
                <c:pt idx="14">
                  <c:v>17.8</c:v>
                </c:pt>
                <c:pt idx="15">
                  <c:v>17.5</c:v>
                </c:pt>
                <c:pt idx="17">
                  <c:v>19.399999999999999</c:v>
                </c:pt>
                <c:pt idx="18">
                  <c:v>18</c:v>
                </c:pt>
                <c:pt idx="19">
                  <c:v>17.3</c:v>
                </c:pt>
                <c:pt idx="20">
                  <c:v>16.600000000000001</c:v>
                </c:pt>
                <c:pt idx="22">
                  <c:v>19.3</c:v>
                </c:pt>
                <c:pt idx="23">
                  <c:v>18.5</c:v>
                </c:pt>
                <c:pt idx="24">
                  <c:v>17.8</c:v>
                </c:pt>
                <c:pt idx="25">
                  <c:v>17.100000000000001</c:v>
                </c:pt>
                <c:pt idx="26">
                  <c:v>16.399999999999999</c:v>
                </c:pt>
              </c:numCache>
            </c:numRef>
          </c:val>
        </c:ser>
        <c:ser>
          <c:idx val="3"/>
          <c:order val="3"/>
          <c:tx>
            <c:strRef>
              <c:f>Graph!$E$1:$E$2</c:f>
              <c:strCache>
                <c:ptCount val="1"/>
                <c:pt idx="0">
                  <c:v>Temporal Correction Min</c:v>
                </c:pt>
              </c:strCache>
            </c:strRef>
          </c:tx>
          <c:spPr>
            <a:ln>
              <a:solidFill>
                <a:srgbClr val="FF0000"/>
              </a:solidFill>
              <a:prstDash val="sysDot"/>
            </a:ln>
          </c:spPr>
          <c:marker>
            <c:symbol val="dash"/>
            <c:size val="7"/>
            <c:spPr>
              <a:solidFill>
                <a:srgbClr val="FF0000"/>
              </a:solidFill>
              <a:ln>
                <a:solidFill>
                  <a:srgbClr val="FF0000"/>
                </a:solidFill>
              </a:ln>
            </c:spPr>
          </c:marker>
          <c:cat>
            <c:strRef>
              <c:f>Graph!$A$3:$A$29</c:f>
              <c:strCache>
                <c:ptCount val="27"/>
                <c:pt idx="0">
                  <c:v>Overall</c:v>
                </c:pt>
                <c:pt idx="2">
                  <c:v>Male</c:v>
                </c:pt>
                <c:pt idx="3">
                  <c:v>Female</c:v>
                </c:pt>
                <c:pt idx="5">
                  <c:v>Non Smoking</c:v>
                </c:pt>
                <c:pt idx="6">
                  <c:v>Smoking</c:v>
                </c:pt>
                <c:pt idx="8">
                  <c:v>Age 45</c:v>
                </c:pt>
                <c:pt idx="9">
                  <c:v>Age 55</c:v>
                </c:pt>
                <c:pt idx="10">
                  <c:v>Age 65</c:v>
                </c:pt>
                <c:pt idx="11">
                  <c:v>Age 75</c:v>
                </c:pt>
                <c:pt idx="13">
                  <c:v>A1c 6</c:v>
                </c:pt>
                <c:pt idx="14">
                  <c:v>A1c 8</c:v>
                </c:pt>
                <c:pt idx="15">
                  <c:v>A1c 10</c:v>
                </c:pt>
                <c:pt idx="17">
                  <c:v>SBP 120</c:v>
                </c:pt>
                <c:pt idx="18">
                  <c:v>SBP 140</c:v>
                </c:pt>
                <c:pt idx="19">
                  <c:v>SBP 160</c:v>
                </c:pt>
                <c:pt idx="20">
                  <c:v>SBP 180</c:v>
                </c:pt>
                <c:pt idx="22">
                  <c:v>Lipid Ratio 4</c:v>
                </c:pt>
                <c:pt idx="23">
                  <c:v>Lipid Ratio 5</c:v>
                </c:pt>
                <c:pt idx="24">
                  <c:v>Lipid Ratio 6</c:v>
                </c:pt>
                <c:pt idx="25">
                  <c:v>Lipid Ratio 7</c:v>
                </c:pt>
                <c:pt idx="26">
                  <c:v>Lipid Ratio 8</c:v>
                </c:pt>
              </c:strCache>
            </c:strRef>
          </c:cat>
          <c:val>
            <c:numRef>
              <c:f>Graph!$E$3:$E$29</c:f>
              <c:numCache>
                <c:formatCode>General</c:formatCode>
                <c:ptCount val="27"/>
                <c:pt idx="0">
                  <c:v>11.6</c:v>
                </c:pt>
                <c:pt idx="2">
                  <c:v>11.6</c:v>
                </c:pt>
                <c:pt idx="3">
                  <c:v>12.9</c:v>
                </c:pt>
                <c:pt idx="5">
                  <c:v>13.1</c:v>
                </c:pt>
                <c:pt idx="6">
                  <c:v>11.6</c:v>
                </c:pt>
                <c:pt idx="8">
                  <c:v>34.800000000000004</c:v>
                </c:pt>
                <c:pt idx="9">
                  <c:v>26</c:v>
                </c:pt>
                <c:pt idx="10">
                  <c:v>18.100000000000001</c:v>
                </c:pt>
                <c:pt idx="11">
                  <c:v>11.6</c:v>
                </c:pt>
                <c:pt idx="13">
                  <c:v>11.6</c:v>
                </c:pt>
                <c:pt idx="14">
                  <c:v>11.7</c:v>
                </c:pt>
                <c:pt idx="15">
                  <c:v>11.6</c:v>
                </c:pt>
                <c:pt idx="17">
                  <c:v>11.6</c:v>
                </c:pt>
                <c:pt idx="18">
                  <c:v>11.6</c:v>
                </c:pt>
                <c:pt idx="19">
                  <c:v>11.6</c:v>
                </c:pt>
                <c:pt idx="20">
                  <c:v>11.6</c:v>
                </c:pt>
                <c:pt idx="22">
                  <c:v>11.7</c:v>
                </c:pt>
                <c:pt idx="23">
                  <c:v>11.6</c:v>
                </c:pt>
                <c:pt idx="24">
                  <c:v>11.7</c:v>
                </c:pt>
                <c:pt idx="25">
                  <c:v>11.6</c:v>
                </c:pt>
                <c:pt idx="26">
                  <c:v>11.6</c:v>
                </c:pt>
              </c:numCache>
            </c:numRef>
          </c:val>
        </c:ser>
        <c:ser>
          <c:idx val="4"/>
          <c:order val="4"/>
          <c:tx>
            <c:strRef>
              <c:f>Graph!$F$1:$F$2</c:f>
              <c:strCache>
                <c:ptCount val="1"/>
                <c:pt idx="0">
                  <c:v>Temporal Correction Max</c:v>
                </c:pt>
              </c:strCache>
            </c:strRef>
          </c:tx>
          <c:spPr>
            <a:ln>
              <a:solidFill>
                <a:srgbClr val="FF0000"/>
              </a:solidFill>
              <a:prstDash val="sysDot"/>
            </a:ln>
          </c:spPr>
          <c:marker>
            <c:symbol val="triangle"/>
            <c:size val="7"/>
            <c:spPr>
              <a:solidFill>
                <a:srgbClr val="FF0000"/>
              </a:solidFill>
              <a:ln>
                <a:solidFill>
                  <a:srgbClr val="FF0000"/>
                </a:solidFill>
              </a:ln>
            </c:spPr>
          </c:marker>
          <c:cat>
            <c:strRef>
              <c:f>Graph!$A$3:$A$29</c:f>
              <c:strCache>
                <c:ptCount val="27"/>
                <c:pt idx="0">
                  <c:v>Overall</c:v>
                </c:pt>
                <c:pt idx="2">
                  <c:v>Male</c:v>
                </c:pt>
                <c:pt idx="3">
                  <c:v>Female</c:v>
                </c:pt>
                <c:pt idx="5">
                  <c:v>Non Smoking</c:v>
                </c:pt>
                <c:pt idx="6">
                  <c:v>Smoking</c:v>
                </c:pt>
                <c:pt idx="8">
                  <c:v>Age 45</c:v>
                </c:pt>
                <c:pt idx="9">
                  <c:v>Age 55</c:v>
                </c:pt>
                <c:pt idx="10">
                  <c:v>Age 65</c:v>
                </c:pt>
                <c:pt idx="11">
                  <c:v>Age 75</c:v>
                </c:pt>
                <c:pt idx="13">
                  <c:v>A1c 6</c:v>
                </c:pt>
                <c:pt idx="14">
                  <c:v>A1c 8</c:v>
                </c:pt>
                <c:pt idx="15">
                  <c:v>A1c 10</c:v>
                </c:pt>
                <c:pt idx="17">
                  <c:v>SBP 120</c:v>
                </c:pt>
                <c:pt idx="18">
                  <c:v>SBP 140</c:v>
                </c:pt>
                <c:pt idx="19">
                  <c:v>SBP 160</c:v>
                </c:pt>
                <c:pt idx="20">
                  <c:v>SBP 180</c:v>
                </c:pt>
                <c:pt idx="22">
                  <c:v>Lipid Ratio 4</c:v>
                </c:pt>
                <c:pt idx="23">
                  <c:v>Lipid Ratio 5</c:v>
                </c:pt>
                <c:pt idx="24">
                  <c:v>Lipid Ratio 6</c:v>
                </c:pt>
                <c:pt idx="25">
                  <c:v>Lipid Ratio 7</c:v>
                </c:pt>
                <c:pt idx="26">
                  <c:v>Lipid Ratio 8</c:v>
                </c:pt>
              </c:strCache>
            </c:strRef>
          </c:cat>
          <c:val>
            <c:numRef>
              <c:f>Graph!$F$3:$F$29</c:f>
              <c:numCache>
                <c:formatCode>General</c:formatCode>
                <c:ptCount val="27"/>
                <c:pt idx="0">
                  <c:v>40.200000000000003</c:v>
                </c:pt>
                <c:pt idx="2">
                  <c:v>37.800000000000004</c:v>
                </c:pt>
                <c:pt idx="3">
                  <c:v>40.200000000000003</c:v>
                </c:pt>
                <c:pt idx="5">
                  <c:v>40.200000000000003</c:v>
                </c:pt>
                <c:pt idx="6">
                  <c:v>38</c:v>
                </c:pt>
                <c:pt idx="8">
                  <c:v>40.200000000000003</c:v>
                </c:pt>
                <c:pt idx="9">
                  <c:v>31</c:v>
                </c:pt>
                <c:pt idx="10">
                  <c:v>22.4</c:v>
                </c:pt>
                <c:pt idx="11">
                  <c:v>14.9</c:v>
                </c:pt>
                <c:pt idx="13">
                  <c:v>40.1</c:v>
                </c:pt>
                <c:pt idx="14">
                  <c:v>40.200000000000003</c:v>
                </c:pt>
                <c:pt idx="15">
                  <c:v>40.200000000000003</c:v>
                </c:pt>
                <c:pt idx="17">
                  <c:v>40.1</c:v>
                </c:pt>
                <c:pt idx="18">
                  <c:v>40.200000000000003</c:v>
                </c:pt>
                <c:pt idx="19">
                  <c:v>40</c:v>
                </c:pt>
                <c:pt idx="20">
                  <c:v>40</c:v>
                </c:pt>
                <c:pt idx="22">
                  <c:v>40.200000000000003</c:v>
                </c:pt>
                <c:pt idx="23">
                  <c:v>40.1</c:v>
                </c:pt>
                <c:pt idx="24">
                  <c:v>40.1</c:v>
                </c:pt>
                <c:pt idx="25">
                  <c:v>40</c:v>
                </c:pt>
                <c:pt idx="26">
                  <c:v>40</c:v>
                </c:pt>
              </c:numCache>
            </c:numRef>
          </c:val>
        </c:ser>
        <c:ser>
          <c:idx val="5"/>
          <c:order val="5"/>
          <c:tx>
            <c:strRef>
              <c:f>Graph!$G$1:$G$2</c:f>
              <c:strCache>
                <c:ptCount val="1"/>
                <c:pt idx="0">
                  <c:v>Temporal Correction Mean</c:v>
                </c:pt>
              </c:strCache>
            </c:strRef>
          </c:tx>
          <c:spPr>
            <a:ln>
              <a:solidFill>
                <a:srgbClr val="FF0000"/>
              </a:solidFill>
            </a:ln>
          </c:spPr>
          <c:marker>
            <c:spPr>
              <a:solidFill>
                <a:srgbClr val="FF0000"/>
              </a:solidFill>
              <a:ln>
                <a:solidFill>
                  <a:srgbClr val="FF0000"/>
                </a:solidFill>
              </a:ln>
            </c:spPr>
          </c:marker>
          <c:cat>
            <c:strRef>
              <c:f>Graph!$A$3:$A$29</c:f>
              <c:strCache>
                <c:ptCount val="27"/>
                <c:pt idx="0">
                  <c:v>Overall</c:v>
                </c:pt>
                <c:pt idx="2">
                  <c:v>Male</c:v>
                </c:pt>
                <c:pt idx="3">
                  <c:v>Female</c:v>
                </c:pt>
                <c:pt idx="5">
                  <c:v>Non Smoking</c:v>
                </c:pt>
                <c:pt idx="6">
                  <c:v>Smoking</c:v>
                </c:pt>
                <c:pt idx="8">
                  <c:v>Age 45</c:v>
                </c:pt>
                <c:pt idx="9">
                  <c:v>Age 55</c:v>
                </c:pt>
                <c:pt idx="10">
                  <c:v>Age 65</c:v>
                </c:pt>
                <c:pt idx="11">
                  <c:v>Age 75</c:v>
                </c:pt>
                <c:pt idx="13">
                  <c:v>A1c 6</c:v>
                </c:pt>
                <c:pt idx="14">
                  <c:v>A1c 8</c:v>
                </c:pt>
                <c:pt idx="15">
                  <c:v>A1c 10</c:v>
                </c:pt>
                <c:pt idx="17">
                  <c:v>SBP 120</c:v>
                </c:pt>
                <c:pt idx="18">
                  <c:v>SBP 140</c:v>
                </c:pt>
                <c:pt idx="19">
                  <c:v>SBP 160</c:v>
                </c:pt>
                <c:pt idx="20">
                  <c:v>SBP 180</c:v>
                </c:pt>
                <c:pt idx="22">
                  <c:v>Lipid Ratio 4</c:v>
                </c:pt>
                <c:pt idx="23">
                  <c:v>Lipid Ratio 5</c:v>
                </c:pt>
                <c:pt idx="24">
                  <c:v>Lipid Ratio 6</c:v>
                </c:pt>
                <c:pt idx="25">
                  <c:v>Lipid Ratio 7</c:v>
                </c:pt>
                <c:pt idx="26">
                  <c:v>Lipid Ratio 8</c:v>
                </c:pt>
              </c:strCache>
            </c:strRef>
          </c:cat>
          <c:val>
            <c:numRef>
              <c:f>Graph!$G$3:$G$29</c:f>
              <c:numCache>
                <c:formatCode>General</c:formatCode>
                <c:ptCount val="27"/>
                <c:pt idx="0">
                  <c:v>24.9</c:v>
                </c:pt>
                <c:pt idx="2">
                  <c:v>23.9</c:v>
                </c:pt>
                <c:pt idx="3">
                  <c:v>25.8</c:v>
                </c:pt>
                <c:pt idx="5">
                  <c:v>25.9</c:v>
                </c:pt>
                <c:pt idx="6">
                  <c:v>23.9</c:v>
                </c:pt>
                <c:pt idx="8">
                  <c:v>37.6</c:v>
                </c:pt>
                <c:pt idx="9">
                  <c:v>28.5</c:v>
                </c:pt>
                <c:pt idx="10">
                  <c:v>20.2</c:v>
                </c:pt>
                <c:pt idx="11">
                  <c:v>13.2</c:v>
                </c:pt>
                <c:pt idx="13">
                  <c:v>24.9</c:v>
                </c:pt>
                <c:pt idx="14">
                  <c:v>24.9</c:v>
                </c:pt>
                <c:pt idx="15">
                  <c:v>24.9</c:v>
                </c:pt>
                <c:pt idx="17">
                  <c:v>24.9</c:v>
                </c:pt>
                <c:pt idx="18">
                  <c:v>24.9</c:v>
                </c:pt>
                <c:pt idx="19">
                  <c:v>24.9</c:v>
                </c:pt>
                <c:pt idx="20">
                  <c:v>24.8</c:v>
                </c:pt>
                <c:pt idx="22">
                  <c:v>25</c:v>
                </c:pt>
                <c:pt idx="23">
                  <c:v>24.9</c:v>
                </c:pt>
                <c:pt idx="24">
                  <c:v>24.9</c:v>
                </c:pt>
                <c:pt idx="25">
                  <c:v>24.9</c:v>
                </c:pt>
                <c:pt idx="26">
                  <c:v>24.8</c:v>
                </c:pt>
              </c:numCache>
            </c:numRef>
          </c:val>
        </c:ser>
        <c:marker val="1"/>
        <c:axId val="70439296"/>
        <c:axId val="70441216"/>
      </c:lineChart>
      <c:catAx>
        <c:axId val="70439296"/>
        <c:scaling>
          <c:orientation val="minMax"/>
        </c:scaling>
        <c:axPos val="b"/>
        <c:numFmt formatCode="General" sourceLinked="1"/>
        <c:majorTickMark val="none"/>
        <c:tickLblPos val="nextTo"/>
        <c:crossAx val="70441216"/>
        <c:crosses val="autoZero"/>
        <c:auto val="1"/>
        <c:lblAlgn val="ctr"/>
        <c:lblOffset val="100"/>
      </c:catAx>
      <c:valAx>
        <c:axId val="70441216"/>
        <c:scaling>
          <c:orientation val="minMax"/>
        </c:scaling>
        <c:axPos val="l"/>
        <c:majorGridlines>
          <c:spPr>
            <a:ln>
              <a:prstDash val="sysDot"/>
            </a:ln>
          </c:spPr>
        </c:majorGridlines>
        <c:numFmt formatCode="General" sourceLinked="1"/>
        <c:majorTickMark val="none"/>
        <c:tickLblPos val="nextTo"/>
        <c:spPr>
          <a:ln w="9525">
            <a:noFill/>
          </a:ln>
        </c:spPr>
        <c:crossAx val="70439296"/>
        <c:crosses val="autoZero"/>
        <c:crossBetween val="between"/>
      </c:valAx>
    </c:plotArea>
    <c:legend>
      <c:legendPos val="b"/>
      <c:layout/>
    </c:legend>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style val="16"/>
  <c:clrMapOvr bg1="lt1" tx1="dk1" bg2="lt2" tx2="dk2" accent1="accent1" accent2="accent2" accent3="accent3" accent4="accent4" accent5="accent5" accent6="accent6" hlink="hlink" folHlink="folHlink"/>
  <c:chart>
    <c:title>
      <c:tx>
        <c:rich>
          <a:bodyPr/>
          <a:lstStyle/>
          <a:p>
            <a:pPr>
              <a:defRPr/>
            </a:pPr>
            <a:r>
              <a:rPr lang="en-US"/>
              <a:t>The Reference Model Growth</a:t>
            </a:r>
          </a:p>
        </c:rich>
      </c:tx>
      <c:layout/>
    </c:title>
    <c:plotArea>
      <c:layout/>
      <c:barChart>
        <c:barDir val="bar"/>
        <c:grouping val="clustered"/>
        <c:ser>
          <c:idx val="0"/>
          <c:order val="0"/>
          <c:tx>
            <c:strRef>
              <c:f>Sheet1!$B$1</c:f>
              <c:strCache>
                <c:ptCount val="1"/>
                <c:pt idx="0">
                  <c:v>2015</c:v>
                </c:pt>
              </c:strCache>
            </c:strRef>
          </c:tx>
          <c:cat>
            <c:strRef>
              <c:f>Sheet1!$A$2:$A$4</c:f>
              <c:strCache>
                <c:ptCount val="3"/>
                <c:pt idx="0">
                  <c:v>Models (#)</c:v>
                </c:pt>
                <c:pt idx="1">
                  <c:v>Cohorts (#)</c:v>
                </c:pt>
                <c:pt idx="2">
                  <c:v>Populations (#)</c:v>
                </c:pt>
              </c:strCache>
            </c:strRef>
          </c:cat>
          <c:val>
            <c:numRef>
              <c:f>Sheet1!$B$2:$B$4</c:f>
              <c:numCache>
                <c:formatCode>General</c:formatCode>
                <c:ptCount val="3"/>
                <c:pt idx="0">
                  <c:v>1028</c:v>
                </c:pt>
                <c:pt idx="1">
                  <c:v>47</c:v>
                </c:pt>
                <c:pt idx="2">
                  <c:v>9</c:v>
                </c:pt>
              </c:numCache>
            </c:numRef>
          </c:val>
        </c:ser>
        <c:ser>
          <c:idx val="1"/>
          <c:order val="1"/>
          <c:tx>
            <c:strRef>
              <c:f>Sheet1!$C$1</c:f>
              <c:strCache>
                <c:ptCount val="1"/>
                <c:pt idx="0">
                  <c:v>2014</c:v>
                </c:pt>
              </c:strCache>
            </c:strRef>
          </c:tx>
          <c:cat>
            <c:strRef>
              <c:f>Sheet1!$A$2:$A$4</c:f>
              <c:strCache>
                <c:ptCount val="3"/>
                <c:pt idx="0">
                  <c:v>Models (#)</c:v>
                </c:pt>
                <c:pt idx="1">
                  <c:v>Cohorts (#)</c:v>
                </c:pt>
                <c:pt idx="2">
                  <c:v>Populations (#)</c:v>
                </c:pt>
              </c:strCache>
            </c:strRef>
          </c:cat>
          <c:val>
            <c:numRef>
              <c:f>Sheet1!$C$2:$C$4</c:f>
              <c:numCache>
                <c:formatCode>General</c:formatCode>
                <c:ptCount val="3"/>
                <c:pt idx="0">
                  <c:v>400</c:v>
                </c:pt>
                <c:pt idx="1">
                  <c:v>40</c:v>
                </c:pt>
                <c:pt idx="2">
                  <c:v>8</c:v>
                </c:pt>
              </c:numCache>
            </c:numRef>
          </c:val>
        </c:ser>
        <c:ser>
          <c:idx val="2"/>
          <c:order val="2"/>
          <c:tx>
            <c:strRef>
              <c:f>Sheet1!$D$1</c:f>
              <c:strCache>
                <c:ptCount val="1"/>
                <c:pt idx="0">
                  <c:v>2013</c:v>
                </c:pt>
              </c:strCache>
            </c:strRef>
          </c:tx>
          <c:cat>
            <c:strRef>
              <c:f>Sheet1!$A$2:$A$4</c:f>
              <c:strCache>
                <c:ptCount val="3"/>
                <c:pt idx="0">
                  <c:v>Models (#)</c:v>
                </c:pt>
                <c:pt idx="1">
                  <c:v>Cohorts (#)</c:v>
                </c:pt>
                <c:pt idx="2">
                  <c:v>Populations (#)</c:v>
                </c:pt>
              </c:strCache>
            </c:strRef>
          </c:cat>
          <c:val>
            <c:numRef>
              <c:f>Sheet1!$D$2:$D$4</c:f>
              <c:numCache>
                <c:formatCode>General</c:formatCode>
                <c:ptCount val="3"/>
                <c:pt idx="0">
                  <c:v>64</c:v>
                </c:pt>
                <c:pt idx="1">
                  <c:v>34</c:v>
                </c:pt>
                <c:pt idx="2">
                  <c:v>6</c:v>
                </c:pt>
              </c:numCache>
            </c:numRef>
          </c:val>
        </c:ser>
        <c:ser>
          <c:idx val="3"/>
          <c:order val="3"/>
          <c:tx>
            <c:strRef>
              <c:f>Sheet1!$E$1</c:f>
              <c:strCache>
                <c:ptCount val="1"/>
                <c:pt idx="0">
                  <c:v>2012</c:v>
                </c:pt>
              </c:strCache>
            </c:strRef>
          </c:tx>
          <c:cat>
            <c:strRef>
              <c:f>Sheet1!$A$2:$A$4</c:f>
              <c:strCache>
                <c:ptCount val="3"/>
                <c:pt idx="0">
                  <c:v>Models (#)</c:v>
                </c:pt>
                <c:pt idx="1">
                  <c:v>Cohorts (#)</c:v>
                </c:pt>
                <c:pt idx="2">
                  <c:v>Populations (#)</c:v>
                </c:pt>
              </c:strCache>
            </c:strRef>
          </c:cat>
          <c:val>
            <c:numRef>
              <c:f>Sheet1!$E$2:$E$4</c:f>
              <c:numCache>
                <c:formatCode>General</c:formatCode>
                <c:ptCount val="3"/>
                <c:pt idx="0">
                  <c:v>64</c:v>
                </c:pt>
                <c:pt idx="1">
                  <c:v>22</c:v>
                </c:pt>
                <c:pt idx="2">
                  <c:v>4</c:v>
                </c:pt>
              </c:numCache>
            </c:numRef>
          </c:val>
        </c:ser>
        <c:axId val="84828928"/>
        <c:axId val="85466112"/>
      </c:barChart>
      <c:catAx>
        <c:axId val="84828928"/>
        <c:scaling>
          <c:orientation val="minMax"/>
        </c:scaling>
        <c:axPos val="l"/>
        <c:majorTickMark val="none"/>
        <c:tickLblPos val="nextTo"/>
        <c:crossAx val="85466112"/>
        <c:crosses val="autoZero"/>
        <c:auto val="1"/>
        <c:lblAlgn val="ctr"/>
        <c:lblOffset val="100"/>
      </c:catAx>
      <c:valAx>
        <c:axId val="85466112"/>
        <c:scaling>
          <c:orientation val="minMax"/>
        </c:scaling>
        <c:axPos val="b"/>
        <c:majorGridlines>
          <c:spPr>
            <a:ln>
              <a:solidFill>
                <a:schemeClr val="bg1"/>
              </a:solidFill>
            </a:ln>
          </c:spPr>
        </c:majorGridlines>
        <c:numFmt formatCode="General" sourceLinked="1"/>
        <c:majorTickMark val="none"/>
        <c:tickLblPos val="nextTo"/>
        <c:crossAx val="84828928"/>
        <c:crosses val="autoZero"/>
        <c:crossBetween val="between"/>
      </c:valAx>
      <c:dTable>
        <c:showHorzBorder val="1"/>
        <c:showVertBorder val="1"/>
        <c:showOutline val="1"/>
        <c:showKeys val="1"/>
      </c:dTable>
      <c:spPr>
        <a:noFill/>
        <a:ln w="25400">
          <a:noFill/>
        </a:ln>
      </c:spPr>
    </c:plotArea>
    <c:plotVisOnly val="1"/>
  </c:chart>
  <c:txPr>
    <a:bodyPr/>
    <a:lstStyle/>
    <a:p>
      <a:pPr>
        <a:defRPr sz="1400" baseline="0"/>
      </a:pPr>
      <a:endParaRPr lang="en-US"/>
    </a:p>
  </c:txPr>
  <c:externalData r:id="rId2"/>
</c:chartSpace>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 Id="rId4"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CDAD08A-F1E7-401F-8C3E-4846D9F11E7A}" type="datetimeFigureOut">
              <a:rPr lang="en-US" smtClean="0"/>
              <a:pPr/>
              <a:t>4/25/2017</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B896BDB-319E-487D-96E6-C409F857AD8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2"/>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B6A0885-3518-4CF9-8A7A-65201DCB0DBE}" type="datetimeFigureOut">
              <a:rPr lang="en-US" smtClean="0"/>
              <a:pPr/>
              <a:t>4/25/2017</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2900E06-BCC8-4F6D-A927-17C9F882D66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6A0885-3518-4CF9-8A7A-65201DCB0DBE}" type="datetimeFigureOut">
              <a:rPr lang="en-US" smtClean="0"/>
              <a:pPr/>
              <a:t>4/25/2017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900E06-BCC8-4F6D-A927-17C9F882D66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3"/>
            <a:ext cx="2057400" cy="32908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54783"/>
            <a:ext cx="6019800" cy="32908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6A0885-3518-4CF9-8A7A-65201DCB0DBE}" type="datetimeFigureOut">
              <a:rPr lang="en-US" smtClean="0"/>
              <a:pPr/>
              <a:t>4/25/2017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900E06-BCC8-4F6D-A927-17C9F882D66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6A0885-3518-4CF9-8A7A-65201DCB0DBE}" type="datetimeFigureOut">
              <a:rPr lang="en-US" smtClean="0"/>
              <a:pPr/>
              <a:t>4/25/2017</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2900E06-BCC8-4F6D-A927-17C9F882D66B}" type="slidenum">
              <a:rPr lang="en-US" smtClean="0"/>
              <a:pPr/>
              <a:t>‹#›</a:t>
            </a:fld>
            <a:endParaRPr lang="en-US"/>
          </a:p>
        </p:txBody>
      </p:sp>
      <p:sp>
        <p:nvSpPr>
          <p:cNvPr id="7" name="TextBox 6"/>
          <p:cNvSpPr txBox="1"/>
          <p:nvPr userDrawn="1"/>
        </p:nvSpPr>
        <p:spPr>
          <a:xfrm>
            <a:off x="7696200" y="4781550"/>
            <a:ext cx="1447800" cy="369332"/>
          </a:xfrm>
          <a:prstGeom prst="rect">
            <a:avLst/>
          </a:prstGeom>
          <a:noFill/>
        </p:spPr>
        <p:txBody>
          <a:bodyPr wrap="square" rtlCol="0">
            <a:spAutoFit/>
          </a:bodyPr>
          <a:lstStyle/>
          <a:p>
            <a:r>
              <a:rPr lang="en-US" dirty="0" smtClean="0"/>
              <a:t>Jacob </a:t>
            </a:r>
            <a:r>
              <a:rPr lang="en-US" dirty="0" err="1" smtClean="0"/>
              <a:t>Barhak</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B6A0885-3518-4CF9-8A7A-65201DCB0DBE}" type="datetimeFigureOut">
              <a:rPr lang="en-US" smtClean="0"/>
              <a:pPr/>
              <a:t>4/25/2017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900E06-BCC8-4F6D-A927-17C9F882D66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900115"/>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900115"/>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B6A0885-3518-4CF9-8A7A-65201DCB0DBE}" type="datetimeFigureOut">
              <a:rPr lang="en-US" smtClean="0"/>
              <a:pPr/>
              <a:t>4/25/2017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900E06-BCC8-4F6D-A927-17C9F882D66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8"/>
            <a:ext cx="8229600" cy="85725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32"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32"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B6A0885-3518-4CF9-8A7A-65201DCB0DBE}" type="datetimeFigureOut">
              <a:rPr lang="en-US" smtClean="0"/>
              <a:pPr/>
              <a:t>4/25/2017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2900E06-BCC8-4F6D-A927-17C9F882D66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B6A0885-3518-4CF9-8A7A-65201DCB0DBE}" type="datetimeFigureOut">
              <a:rPr lang="en-US" smtClean="0"/>
              <a:pPr/>
              <a:t>4/25/2017</a:t>
            </a:fld>
            <a:endParaRPr lang="en-US"/>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2900E06-BCC8-4F6D-A927-17C9F882D66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6A0885-3518-4CF9-8A7A-65201DCB0DBE}" type="datetimeFigureOut">
              <a:rPr lang="en-US" smtClean="0"/>
              <a:pPr/>
              <a:t>4/25/2017</a:t>
            </a:fld>
            <a:endParaRPr lang="en-US"/>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2900E06-BCC8-4F6D-A927-17C9F882D66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7"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91"/>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7"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6A0885-3518-4CF9-8A7A-65201DCB0DBE}" type="datetimeFigureOut">
              <a:rPr lang="en-US" smtClean="0"/>
              <a:pPr/>
              <a:t>4/25/2017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900E06-BCC8-4F6D-A927-17C9F882D66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6"/>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6A0885-3518-4CF9-8A7A-65201DCB0DBE}" type="datetimeFigureOut">
              <a:rPr lang="en-US" smtClean="0"/>
              <a:pPr/>
              <a:t>4/25/2017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900E06-BCC8-4F6D-A927-17C9F882D66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8"/>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7B6A0885-3518-4CF9-8A7A-65201DCB0DBE}" type="datetimeFigureOut">
              <a:rPr lang="en-US" smtClean="0"/>
              <a:pPr/>
              <a:t>4/25/2017</a:t>
            </a:fld>
            <a:endParaRPr lang="en-US"/>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C2900E06-BCC8-4F6D-A927-17C9F882D66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3600" b="1" kern="1200">
          <a:solidFill>
            <a:srgbClr val="FF0000"/>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ites.google.com/site/jacobbarhak/" TargetMode="External"/><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github.com/Jacob-Barhak/MIST" TargetMode="External"/><Relationship Id="rId2" Type="http://schemas.openxmlformats.org/officeDocument/2006/relationships/hyperlink" Target="https://simtk.org/projects/mist" TargetMode="External"/><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1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4.bin"/><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5.bin"/></Relationships>
</file>

<file path=ppt/slides/_rels/slide5.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38152"/>
            <a:ext cx="7772400" cy="2262189"/>
          </a:xfrm>
        </p:spPr>
        <p:txBody>
          <a:bodyPr>
            <a:noAutofit/>
          </a:bodyPr>
          <a:lstStyle/>
          <a:p>
            <a:r>
              <a:rPr lang="en-US" sz="4000" dirty="0" smtClean="0"/>
              <a:t>The Reference Model Predicting Life Expectancy for Diabetics</a:t>
            </a:r>
            <a:br>
              <a:rPr lang="en-US" sz="4000" dirty="0" smtClean="0"/>
            </a:br>
            <a:endParaRPr lang="en-US" sz="4000" dirty="0"/>
          </a:p>
        </p:txBody>
      </p:sp>
      <p:sp>
        <p:nvSpPr>
          <p:cNvPr id="3" name="Subtitle 2"/>
          <p:cNvSpPr>
            <a:spLocks noGrp="1"/>
          </p:cNvSpPr>
          <p:nvPr>
            <p:ph type="subTitle" idx="1"/>
          </p:nvPr>
        </p:nvSpPr>
        <p:spPr>
          <a:xfrm>
            <a:off x="1371600" y="2495550"/>
            <a:ext cx="6400800" cy="2057400"/>
          </a:xfrm>
        </p:spPr>
        <p:txBody>
          <a:bodyPr>
            <a:normAutofit fontScale="77500" lnSpcReduction="20000"/>
          </a:bodyPr>
          <a:lstStyle/>
          <a:p>
            <a:r>
              <a:rPr lang="en-US" b="1" dirty="0" smtClean="0">
                <a:solidFill>
                  <a:schemeClr val="tx1"/>
                </a:solidFill>
              </a:rPr>
              <a:t>Jacob </a:t>
            </a:r>
            <a:r>
              <a:rPr lang="en-US" b="1" dirty="0" err="1" smtClean="0">
                <a:solidFill>
                  <a:schemeClr val="tx1"/>
                </a:solidFill>
              </a:rPr>
              <a:t>Barhak</a:t>
            </a:r>
            <a:endParaRPr lang="en-US" b="1" dirty="0" smtClean="0">
              <a:solidFill>
                <a:schemeClr val="tx1"/>
              </a:solidFill>
            </a:endParaRPr>
          </a:p>
          <a:p>
            <a:r>
              <a:rPr lang="en-US" b="1" dirty="0" smtClean="0">
                <a:solidFill>
                  <a:schemeClr val="tx1"/>
                </a:solidFill>
              </a:rPr>
              <a:t> Austin, Texas</a:t>
            </a:r>
          </a:p>
          <a:p>
            <a:endParaRPr lang="en-US" dirty="0" smtClean="0">
              <a:solidFill>
                <a:schemeClr val="tx1"/>
              </a:solidFill>
            </a:endParaRPr>
          </a:p>
          <a:p>
            <a:r>
              <a:rPr lang="en-US" dirty="0" smtClean="0"/>
              <a:t>MODSIM 2017</a:t>
            </a:r>
          </a:p>
          <a:p>
            <a:r>
              <a:rPr lang="en-US" dirty="0" smtClean="0"/>
              <a:t>April 25 –27, 2017  Virginia Beach, Virginia, USA</a:t>
            </a:r>
          </a:p>
          <a:p>
            <a:endParaRPr lang="en-US" dirty="0" smtClean="0">
              <a:solidFill>
                <a:schemeClr val="tx1"/>
              </a:solidFill>
            </a:endParaRPr>
          </a:p>
          <a:p>
            <a:endParaRPr lang="en-US"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8"/>
            <a:ext cx="8229600" cy="857250"/>
          </a:xfrm>
        </p:spPr>
        <p:txBody>
          <a:bodyPr>
            <a:noAutofit/>
          </a:bodyPr>
          <a:lstStyle/>
          <a:p>
            <a:r>
              <a:rPr lang="en-US" sz="2600" dirty="0" smtClean="0"/>
              <a:t/>
            </a:r>
            <a:br>
              <a:rPr lang="en-US" sz="2600" dirty="0" smtClean="0"/>
            </a:br>
            <a:r>
              <a:rPr lang="en-US" sz="2600" dirty="0" smtClean="0"/>
              <a:t/>
            </a:r>
            <a:br>
              <a:rPr lang="en-US" sz="2600" dirty="0" smtClean="0"/>
            </a:br>
            <a:r>
              <a:rPr lang="en-US" sz="2400" dirty="0" smtClean="0"/>
              <a:t>Life Expectancy – Temporal Correction</a:t>
            </a:r>
            <a:br>
              <a:rPr lang="en-US" sz="2400" dirty="0" smtClean="0"/>
            </a:b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endParaRPr lang="en-US" sz="2400" dirty="0"/>
          </a:p>
        </p:txBody>
      </p:sp>
      <p:graphicFrame>
        <p:nvGraphicFramePr>
          <p:cNvPr id="5" name="Table 4"/>
          <p:cNvGraphicFramePr>
            <a:graphicFrameLocks noGrp="1"/>
          </p:cNvGraphicFramePr>
          <p:nvPr/>
        </p:nvGraphicFramePr>
        <p:xfrm>
          <a:off x="329179" y="313177"/>
          <a:ext cx="8485643" cy="4517147"/>
        </p:xfrm>
        <a:graphic>
          <a:graphicData uri="http://schemas.openxmlformats.org/drawingml/2006/table">
            <a:tbl>
              <a:tblPr/>
              <a:tblGrid>
                <a:gridCol w="322240"/>
                <a:gridCol w="199698"/>
                <a:gridCol w="441756"/>
                <a:gridCol w="186081"/>
                <a:gridCol w="186081"/>
                <a:gridCol w="186081"/>
                <a:gridCol w="187595"/>
                <a:gridCol w="187595"/>
                <a:gridCol w="187595"/>
                <a:gridCol w="187595"/>
                <a:gridCol w="187595"/>
                <a:gridCol w="187595"/>
                <a:gridCol w="187595"/>
                <a:gridCol w="187595"/>
                <a:gridCol w="187595"/>
                <a:gridCol w="187595"/>
                <a:gridCol w="187595"/>
                <a:gridCol w="187595"/>
                <a:gridCol w="187595"/>
                <a:gridCol w="187595"/>
                <a:gridCol w="187595"/>
                <a:gridCol w="186081"/>
                <a:gridCol w="186081"/>
                <a:gridCol w="187595"/>
                <a:gridCol w="187595"/>
                <a:gridCol w="187595"/>
                <a:gridCol w="187595"/>
                <a:gridCol w="187595"/>
                <a:gridCol w="187595"/>
                <a:gridCol w="187595"/>
                <a:gridCol w="187595"/>
                <a:gridCol w="187595"/>
                <a:gridCol w="187595"/>
                <a:gridCol w="187595"/>
                <a:gridCol w="187595"/>
                <a:gridCol w="187595"/>
                <a:gridCol w="187595"/>
                <a:gridCol w="187595"/>
                <a:gridCol w="441756"/>
                <a:gridCol w="199698"/>
                <a:gridCol w="322240"/>
              </a:tblGrid>
              <a:tr h="99852">
                <a:tc>
                  <a:txBody>
                    <a:bodyPr/>
                    <a:lstStyle/>
                    <a:p>
                      <a:pPr algn="l" fontAlgn="b"/>
                      <a:endParaRPr lang="en-US" sz="600" b="1" i="0" u="none" strike="noStrike" dirty="0">
                        <a:solidFill>
                          <a:srgbClr val="000000"/>
                        </a:solidFill>
                        <a:latin typeface="Calibri"/>
                      </a:endParaRPr>
                    </a:p>
                  </a:txBody>
                  <a:tcPr marL="3259" marR="3259" marT="3259" marB="0" anchor="b">
                    <a:lnL>
                      <a:noFill/>
                    </a:lnL>
                    <a:lnR>
                      <a:noFill/>
                    </a:lnR>
                    <a:lnT>
                      <a:noFill/>
                    </a:lnT>
                    <a:lnB>
                      <a:noFill/>
                    </a:lnB>
                  </a:tcPr>
                </a:tc>
                <a:tc>
                  <a:txBody>
                    <a:bodyPr/>
                    <a:lstStyle/>
                    <a:p>
                      <a:pPr algn="l" fontAlgn="b"/>
                      <a:endParaRPr lang="en-US" sz="600" b="1" i="0" u="none" strike="noStrike">
                        <a:solidFill>
                          <a:srgbClr val="000000"/>
                        </a:solidFill>
                        <a:latin typeface="Calibri"/>
                      </a:endParaRPr>
                    </a:p>
                  </a:txBody>
                  <a:tcPr marL="3259" marR="3259" marT="3259" marB="0" anchor="b">
                    <a:lnL>
                      <a:noFill/>
                    </a:lnL>
                    <a:lnR>
                      <a:noFill/>
                    </a:lnR>
                    <a:lnT>
                      <a:noFill/>
                    </a:lnT>
                    <a:lnB>
                      <a:noFill/>
                    </a:lnB>
                  </a:tcPr>
                </a:tc>
                <a:tc>
                  <a:txBody>
                    <a:bodyPr/>
                    <a:lstStyle/>
                    <a:p>
                      <a:pPr algn="r" fontAlgn="b"/>
                      <a:r>
                        <a:rPr lang="en-US" sz="600" b="1" i="0" u="none" strike="noStrike">
                          <a:solidFill>
                            <a:srgbClr val="000000"/>
                          </a:solidFill>
                          <a:latin typeface="Calibri"/>
                        </a:rPr>
                        <a:t>Smoke?</a:t>
                      </a:r>
                    </a:p>
                  </a:txBody>
                  <a:tcPr marL="3259" marR="3259" marT="3259" marB="0" anchor="b">
                    <a:lnL>
                      <a:noFill/>
                    </a:lnL>
                    <a:lnR w="25400" cap="flat" cmpd="dbl" algn="ctr">
                      <a:solidFill>
                        <a:srgbClr val="000000"/>
                      </a:solidFill>
                      <a:prstDash val="solid"/>
                      <a:round/>
                      <a:headEnd type="none" w="med" len="med"/>
                      <a:tailEnd type="none" w="med" len="med"/>
                    </a:lnR>
                    <a:lnT>
                      <a:noFill/>
                    </a:lnT>
                    <a:lnB>
                      <a:noFill/>
                    </a:lnB>
                  </a:tcPr>
                </a:tc>
                <a:tc gridSpan="3">
                  <a:txBody>
                    <a:bodyPr/>
                    <a:lstStyle/>
                    <a:p>
                      <a:pPr algn="l" fontAlgn="b"/>
                      <a:r>
                        <a:rPr lang="en-US" sz="600" b="1" i="0" u="none" strike="noStrike">
                          <a:solidFill>
                            <a:srgbClr val="000000"/>
                          </a:solidFill>
                          <a:latin typeface="Calibri"/>
                        </a:rPr>
                        <a:t>Non Smoking</a:t>
                      </a:r>
                    </a:p>
                  </a:txBody>
                  <a:tcPr marL="3259" marR="3259" marT="3259" marB="0" anchor="b">
                    <a:lnL w="25400" cap="flat" cmpd="dbl" algn="ctr">
                      <a:solidFill>
                        <a:srgbClr val="000000"/>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b"/>
                      <a:r>
                        <a:rPr lang="en-US" sz="600" b="1" i="0" u="none" strike="noStrike">
                          <a:solidFill>
                            <a:srgbClr val="000000"/>
                          </a:solidFill>
                          <a:latin typeface="Calibri"/>
                        </a:rPr>
                        <a:t> </a:t>
                      </a:r>
                    </a:p>
                  </a:txBody>
                  <a:tcPr marL="3259" marR="3259" marT="3259" marB="0" anchor="b">
                    <a:lnL>
                      <a:noFill/>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r>
                        <a:rPr lang="en-US" sz="600" b="1" i="0" u="none" strike="noStrike">
                          <a:solidFill>
                            <a:srgbClr val="000000"/>
                          </a:solidFill>
                          <a:latin typeface="Calibri"/>
                        </a:rPr>
                        <a:t> </a:t>
                      </a:r>
                    </a:p>
                  </a:txBody>
                  <a:tcPr marL="3259" marR="3259" marT="3259" marB="0" anchor="b">
                    <a:lnL>
                      <a:noFill/>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r>
                        <a:rPr lang="en-US" sz="600" b="1" i="0" u="none" strike="noStrike">
                          <a:solidFill>
                            <a:srgbClr val="000000"/>
                          </a:solidFill>
                          <a:latin typeface="Calibri"/>
                        </a:rPr>
                        <a:t> </a:t>
                      </a:r>
                    </a:p>
                  </a:txBody>
                  <a:tcPr marL="3259" marR="3259" marT="3259" marB="0" anchor="b">
                    <a:lnL>
                      <a:noFill/>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1" i="0" u="none" strike="noStrike">
                        <a:solidFill>
                          <a:srgbClr val="000000"/>
                        </a:solidFill>
                        <a:latin typeface="Calibri"/>
                      </a:endParaRPr>
                    </a:p>
                  </a:txBody>
                  <a:tcPr marL="3259" marR="3259" marT="3259"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gridSpan="2">
                  <a:txBody>
                    <a:bodyPr/>
                    <a:lstStyle/>
                    <a:p>
                      <a:pPr algn="l" fontAlgn="b"/>
                      <a:r>
                        <a:rPr lang="en-US" sz="600" b="1" i="0" u="none" strike="noStrike">
                          <a:solidFill>
                            <a:srgbClr val="000000"/>
                          </a:solidFill>
                          <a:latin typeface="Calibri"/>
                        </a:rPr>
                        <a:t>Smoking</a:t>
                      </a:r>
                    </a:p>
                  </a:txBody>
                  <a:tcPr marL="3259" marR="3259" marT="3259" marB="0" anchor="b">
                    <a:lnL w="25400" cap="flat" cmpd="dbl" algn="ctr">
                      <a:solidFill>
                        <a:srgbClr val="000000"/>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l" fontAlgn="b"/>
                      <a:r>
                        <a:rPr lang="en-US" sz="600" b="1" i="0" u="none" strike="noStrike">
                          <a:solidFill>
                            <a:srgbClr val="000000"/>
                          </a:solidFill>
                          <a:latin typeface="Calibri"/>
                        </a:rPr>
                        <a:t> </a:t>
                      </a:r>
                    </a:p>
                  </a:txBody>
                  <a:tcPr marL="3259" marR="3259" marT="3259" marB="0" anchor="b">
                    <a:lnL>
                      <a:noFill/>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r>
                        <a:rPr lang="en-US" sz="600" b="1" i="0" u="none" strike="noStrike">
                          <a:solidFill>
                            <a:srgbClr val="000000"/>
                          </a:solidFill>
                          <a:latin typeface="Calibri"/>
                        </a:rPr>
                        <a:t> </a:t>
                      </a:r>
                    </a:p>
                  </a:txBody>
                  <a:tcPr marL="3259" marR="3259" marT="3259" marB="0" anchor="b">
                    <a:lnL>
                      <a:noFill/>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r>
                        <a:rPr lang="en-US" sz="600" b="1" i="0" u="none" strike="noStrike">
                          <a:solidFill>
                            <a:srgbClr val="000000"/>
                          </a:solidFill>
                          <a:latin typeface="Calibri"/>
                        </a:rPr>
                        <a:t> </a:t>
                      </a:r>
                    </a:p>
                  </a:txBody>
                  <a:tcPr marL="3259" marR="3259" marT="3259" marB="0" anchor="b">
                    <a:lnL>
                      <a:noFill/>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Smoke?</a:t>
                      </a:r>
                    </a:p>
                  </a:txBody>
                  <a:tcPr marL="3259" marR="3259" marT="3259" marB="0" anchor="b">
                    <a:lnL w="25400" cap="flat" cmpd="dbl"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1" i="0" u="none" strike="noStrike">
                        <a:solidFill>
                          <a:srgbClr val="000000"/>
                        </a:solidFill>
                        <a:latin typeface="Calibri"/>
                      </a:endParaRPr>
                    </a:p>
                  </a:txBody>
                  <a:tcPr marL="3259" marR="3259" marT="3259" marB="0" anchor="b">
                    <a:lnL>
                      <a:noFill/>
                    </a:lnL>
                    <a:lnR>
                      <a:noFill/>
                    </a:lnR>
                    <a:lnT>
                      <a:noFill/>
                    </a:lnT>
                    <a:lnB>
                      <a:noFill/>
                    </a:lnB>
                  </a:tcPr>
                </a:tc>
                <a:tc>
                  <a:txBody>
                    <a:bodyPr/>
                    <a:lstStyle/>
                    <a:p>
                      <a:pPr algn="l" fontAlgn="b"/>
                      <a:endParaRPr lang="en-US" sz="600" b="1" i="0" u="none" strike="noStrike">
                        <a:solidFill>
                          <a:srgbClr val="000000"/>
                        </a:solidFill>
                        <a:latin typeface="Calibri"/>
                      </a:endParaRPr>
                    </a:p>
                  </a:txBody>
                  <a:tcPr marL="3259" marR="3259" marT="3259" marB="0" anchor="b">
                    <a:lnL>
                      <a:noFill/>
                    </a:lnL>
                    <a:lnR>
                      <a:noFill/>
                    </a:lnR>
                    <a:lnT>
                      <a:noFill/>
                    </a:lnT>
                    <a:lnB>
                      <a:noFill/>
                    </a:lnB>
                  </a:tcPr>
                </a:tc>
              </a:tr>
              <a:tr h="95098">
                <a:tc>
                  <a:txBody>
                    <a:bodyPr/>
                    <a:lstStyle/>
                    <a:p>
                      <a:pPr algn="l" fontAlgn="b"/>
                      <a:endParaRPr lang="en-US" sz="600" b="1" i="0" u="none" strike="noStrike">
                        <a:solidFill>
                          <a:srgbClr val="000000"/>
                        </a:solidFill>
                        <a:latin typeface="Calibri"/>
                      </a:endParaRPr>
                    </a:p>
                  </a:txBody>
                  <a:tcPr marL="3259" marR="3259" marT="3259" marB="0" anchor="b">
                    <a:lnL>
                      <a:noFill/>
                    </a:lnL>
                    <a:lnR>
                      <a:noFill/>
                    </a:lnR>
                    <a:lnT>
                      <a:noFill/>
                    </a:lnT>
                    <a:lnB>
                      <a:noFill/>
                    </a:lnB>
                  </a:tcPr>
                </a:tc>
                <a:tc>
                  <a:txBody>
                    <a:bodyPr/>
                    <a:lstStyle/>
                    <a:p>
                      <a:pPr algn="l" fontAlgn="b"/>
                      <a:endParaRPr lang="en-US" sz="600" b="1" i="0" u="none" strike="noStrike">
                        <a:solidFill>
                          <a:srgbClr val="000000"/>
                        </a:solidFill>
                        <a:latin typeface="Calibri"/>
                      </a:endParaRPr>
                    </a:p>
                  </a:txBody>
                  <a:tcPr marL="3259" marR="3259" marT="3259" marB="0" anchor="b">
                    <a:lnL>
                      <a:noFill/>
                    </a:lnL>
                    <a:lnR>
                      <a:noFill/>
                    </a:lnR>
                    <a:lnT>
                      <a:noFill/>
                    </a:lnT>
                    <a:lnB>
                      <a:noFill/>
                    </a:lnB>
                  </a:tcPr>
                </a:tc>
                <a:tc>
                  <a:txBody>
                    <a:bodyPr/>
                    <a:lstStyle/>
                    <a:p>
                      <a:pPr algn="r" fontAlgn="b"/>
                      <a:r>
                        <a:rPr lang="en-US" sz="600" b="1" i="0" u="none" strike="noStrike">
                          <a:solidFill>
                            <a:srgbClr val="000000"/>
                          </a:solidFill>
                          <a:latin typeface="Calibri"/>
                        </a:rPr>
                        <a:t>A1c</a:t>
                      </a:r>
                    </a:p>
                  </a:txBody>
                  <a:tcPr marL="3259" marR="3259" marT="3259" marB="0" anchor="b">
                    <a:lnL>
                      <a:noFill/>
                    </a:lnL>
                    <a:lnR w="25400" cap="flat" cmpd="dbl" algn="ctr">
                      <a:solidFill>
                        <a:srgbClr val="000000"/>
                      </a:solidFill>
                      <a:prstDash val="solid"/>
                      <a:round/>
                      <a:headEnd type="none" w="med" len="med"/>
                      <a:tailEnd type="none" w="med" len="med"/>
                    </a:lnR>
                    <a:lnT>
                      <a:noFill/>
                    </a:lnT>
                    <a:lnB>
                      <a:noFill/>
                    </a:lnB>
                  </a:tcPr>
                </a:tc>
                <a:tc>
                  <a:txBody>
                    <a:bodyPr/>
                    <a:lstStyle/>
                    <a:p>
                      <a:pPr algn="r" fontAlgn="b"/>
                      <a:r>
                        <a:rPr lang="en-US" sz="600" b="1" i="0" u="none" strike="noStrike">
                          <a:solidFill>
                            <a:srgbClr val="000000"/>
                          </a:solidFill>
                          <a:latin typeface="Calibri"/>
                        </a:rPr>
                        <a:t>6</a:t>
                      </a:r>
                    </a:p>
                  </a:txBody>
                  <a:tcPr marL="3259" marR="3259" marT="3259" marB="0" anchor="b">
                    <a:lnL w="25400" cap="flat" cmpd="dbl"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1"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1" i="0" u="none" strike="noStrike">
                          <a:solidFill>
                            <a:srgbClr val="000000"/>
                          </a:solidFill>
                          <a:latin typeface="Calibri"/>
                        </a:rPr>
                        <a:t>8</a:t>
                      </a:r>
                    </a:p>
                  </a:txBody>
                  <a:tcPr marL="3259" marR="3259" marT="3259"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1"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1" i="0" u="none" strike="noStrike">
                          <a:solidFill>
                            <a:srgbClr val="000000"/>
                          </a:solidFill>
                          <a:latin typeface="Calibri"/>
                        </a:rPr>
                        <a:t>10</a:t>
                      </a:r>
                    </a:p>
                  </a:txBody>
                  <a:tcPr marL="3259" marR="3259" marT="3259"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1" i="0" u="none" strike="noStrike">
                        <a:solidFill>
                          <a:srgbClr val="000000"/>
                        </a:solidFill>
                        <a:latin typeface="Calibri"/>
                      </a:endParaRPr>
                    </a:p>
                  </a:txBody>
                  <a:tcPr marL="3259" marR="3259" marT="3259"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r" fontAlgn="b"/>
                      <a:r>
                        <a:rPr lang="en-US" sz="600" b="1" i="0" u="none" strike="noStrike">
                          <a:solidFill>
                            <a:srgbClr val="000000"/>
                          </a:solidFill>
                          <a:latin typeface="Calibri"/>
                        </a:rPr>
                        <a:t>6</a:t>
                      </a:r>
                    </a:p>
                  </a:txBody>
                  <a:tcPr marL="3259" marR="3259" marT="3259" marB="0" anchor="b">
                    <a:lnL w="25400" cap="flat" cmpd="dbl"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1"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1" i="0" u="none" strike="noStrike">
                          <a:solidFill>
                            <a:srgbClr val="000000"/>
                          </a:solidFill>
                          <a:latin typeface="Calibri"/>
                        </a:rPr>
                        <a:t>8</a:t>
                      </a:r>
                    </a:p>
                  </a:txBody>
                  <a:tcPr marL="3259" marR="3259" marT="3259"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1"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1" i="0" u="none" strike="noStrike">
                          <a:solidFill>
                            <a:srgbClr val="000000"/>
                          </a:solidFill>
                          <a:latin typeface="Calibri"/>
                        </a:rPr>
                        <a:t>10</a:t>
                      </a:r>
                    </a:p>
                  </a:txBody>
                  <a:tcPr marL="3259" marR="3259" marT="3259"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A1c</a:t>
                      </a:r>
                    </a:p>
                  </a:txBody>
                  <a:tcPr marL="3259" marR="3259" marT="3259" marB="0" anchor="b">
                    <a:lnL w="25400" cap="flat" cmpd="dbl"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1" i="0" u="none" strike="noStrike">
                        <a:solidFill>
                          <a:srgbClr val="000000"/>
                        </a:solidFill>
                        <a:latin typeface="Calibri"/>
                      </a:endParaRPr>
                    </a:p>
                  </a:txBody>
                  <a:tcPr marL="3259" marR="3259" marT="3259" marB="0" anchor="b">
                    <a:lnL>
                      <a:noFill/>
                    </a:lnL>
                    <a:lnR>
                      <a:noFill/>
                    </a:lnR>
                    <a:lnT>
                      <a:noFill/>
                    </a:lnT>
                    <a:lnB>
                      <a:noFill/>
                    </a:lnB>
                  </a:tcPr>
                </a:tc>
                <a:tc>
                  <a:txBody>
                    <a:bodyPr/>
                    <a:lstStyle/>
                    <a:p>
                      <a:pPr algn="l" fontAlgn="b"/>
                      <a:endParaRPr lang="en-US" sz="600" b="1" i="0" u="none" strike="noStrike">
                        <a:solidFill>
                          <a:srgbClr val="000000"/>
                        </a:solidFill>
                        <a:latin typeface="Calibri"/>
                      </a:endParaRPr>
                    </a:p>
                  </a:txBody>
                  <a:tcPr marL="3259" marR="3259" marT="3259" marB="0" anchor="b">
                    <a:lnL>
                      <a:noFill/>
                    </a:lnL>
                    <a:lnR>
                      <a:noFill/>
                    </a:lnR>
                    <a:lnT>
                      <a:noFill/>
                    </a:lnT>
                    <a:lnB>
                      <a:noFill/>
                    </a:lnB>
                  </a:tcPr>
                </a:tc>
              </a:tr>
              <a:tr h="95098">
                <a:tc>
                  <a:txBody>
                    <a:bodyPr/>
                    <a:lstStyle/>
                    <a:p>
                      <a:pPr algn="l" fontAlgn="b"/>
                      <a:endParaRPr lang="en-US" sz="600" b="1" i="0" u="none" strike="noStrike">
                        <a:solidFill>
                          <a:srgbClr val="000000"/>
                        </a:solidFill>
                        <a:latin typeface="Calibri"/>
                      </a:endParaRPr>
                    </a:p>
                  </a:txBody>
                  <a:tcPr marL="3259" marR="3259" marT="3259" marB="0" anchor="b">
                    <a:lnL>
                      <a:noFill/>
                    </a:lnL>
                    <a:lnR>
                      <a:noFill/>
                    </a:lnR>
                    <a:lnT>
                      <a:noFill/>
                    </a:lnT>
                    <a:lnB>
                      <a:noFill/>
                    </a:lnB>
                  </a:tcPr>
                </a:tc>
                <a:tc>
                  <a:txBody>
                    <a:bodyPr/>
                    <a:lstStyle/>
                    <a:p>
                      <a:pPr algn="l" fontAlgn="b"/>
                      <a:endParaRPr lang="en-US" sz="600" b="1" i="0" u="none" strike="noStrike">
                        <a:solidFill>
                          <a:srgbClr val="000000"/>
                        </a:solidFill>
                        <a:latin typeface="Calibri"/>
                      </a:endParaRPr>
                    </a:p>
                  </a:txBody>
                  <a:tcPr marL="3259" marR="3259" marT="3259" marB="0" anchor="b">
                    <a:lnL>
                      <a:noFill/>
                    </a:lnL>
                    <a:lnR>
                      <a:noFill/>
                    </a:lnR>
                    <a:lnT>
                      <a:noFill/>
                    </a:lnT>
                    <a:lnB>
                      <a:noFill/>
                    </a:lnB>
                  </a:tcPr>
                </a:tc>
                <a:tc>
                  <a:txBody>
                    <a:bodyPr/>
                    <a:lstStyle/>
                    <a:p>
                      <a:pPr algn="r" fontAlgn="b"/>
                      <a:r>
                        <a:rPr lang="en-US" sz="600" b="1" i="0" u="none" strike="noStrike">
                          <a:solidFill>
                            <a:srgbClr val="000000"/>
                          </a:solidFill>
                          <a:latin typeface="Calibri"/>
                        </a:rPr>
                        <a:t>Lipid Ratio</a:t>
                      </a:r>
                    </a:p>
                  </a:txBody>
                  <a:tcPr marL="3259" marR="3259" marT="3259" marB="0" anchor="b">
                    <a:lnL>
                      <a:noFill/>
                    </a:lnL>
                    <a:lnR w="25400" cap="flat" cmpd="dbl" algn="ctr">
                      <a:solidFill>
                        <a:srgbClr val="000000"/>
                      </a:solidFill>
                      <a:prstDash val="solid"/>
                      <a:round/>
                      <a:headEnd type="none" w="med" len="med"/>
                      <a:tailEnd type="none" w="med" len="med"/>
                    </a:lnR>
                    <a:lnT>
                      <a:noFill/>
                    </a:lnT>
                    <a:lnB>
                      <a:noFill/>
                    </a:lnB>
                  </a:tcPr>
                </a:tc>
                <a:tc>
                  <a:txBody>
                    <a:bodyPr/>
                    <a:lstStyle/>
                    <a:p>
                      <a:pPr algn="r" fontAlgn="b"/>
                      <a:r>
                        <a:rPr lang="en-US" sz="600" b="1" i="0" u="none" strike="noStrike">
                          <a:solidFill>
                            <a:srgbClr val="000000"/>
                          </a:solidFill>
                          <a:latin typeface="Calibri"/>
                        </a:rPr>
                        <a:t>4</a:t>
                      </a:r>
                    </a:p>
                  </a:txBody>
                  <a:tcPr marL="3259" marR="3259" marT="3259" marB="0" anchor="b">
                    <a:lnL w="25400" cap="flat" cmpd="dbl"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600" b="1" i="0" u="none" strike="noStrike">
                          <a:solidFill>
                            <a:srgbClr val="000000"/>
                          </a:solidFill>
                          <a:latin typeface="Calibri"/>
                        </a:rPr>
                        <a:t>5</a:t>
                      </a:r>
                    </a:p>
                  </a:txBody>
                  <a:tcPr marL="3259" marR="3259" marT="325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600" b="1" i="0" u="none" strike="noStrike">
                          <a:solidFill>
                            <a:srgbClr val="000000"/>
                          </a:solidFill>
                          <a:latin typeface="Calibri"/>
                        </a:rPr>
                        <a:t>6</a:t>
                      </a:r>
                    </a:p>
                  </a:txBody>
                  <a:tcPr marL="3259" marR="3259" marT="325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600" b="1" i="0" u="none" strike="noStrike">
                          <a:solidFill>
                            <a:srgbClr val="000000"/>
                          </a:solidFill>
                          <a:latin typeface="Calibri"/>
                        </a:rPr>
                        <a:t>7</a:t>
                      </a:r>
                    </a:p>
                  </a:txBody>
                  <a:tcPr marL="3259" marR="3259" marT="325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600" b="1" i="0" u="none" strike="noStrike">
                          <a:solidFill>
                            <a:srgbClr val="000000"/>
                          </a:solidFill>
                          <a:latin typeface="Calibri"/>
                        </a:rPr>
                        <a:t>8</a:t>
                      </a:r>
                    </a:p>
                  </a:txBody>
                  <a:tcPr marL="3259" marR="3259" marT="3259"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endParaRPr lang="en-US" sz="600" b="1"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1" i="0" u="none" strike="noStrike">
                          <a:solidFill>
                            <a:srgbClr val="000000"/>
                          </a:solidFill>
                          <a:latin typeface="Calibri"/>
                        </a:rPr>
                        <a:t>4</a:t>
                      </a:r>
                    </a:p>
                  </a:txBody>
                  <a:tcPr marL="3259" marR="3259" marT="3259"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600" b="1" i="0" u="none" strike="noStrike">
                          <a:solidFill>
                            <a:srgbClr val="000000"/>
                          </a:solidFill>
                          <a:latin typeface="Calibri"/>
                        </a:rPr>
                        <a:t>5</a:t>
                      </a:r>
                    </a:p>
                  </a:txBody>
                  <a:tcPr marL="3259" marR="3259" marT="325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600" b="1" i="0" u="none" strike="noStrike">
                          <a:solidFill>
                            <a:srgbClr val="000000"/>
                          </a:solidFill>
                          <a:latin typeface="Calibri"/>
                        </a:rPr>
                        <a:t>6</a:t>
                      </a:r>
                    </a:p>
                  </a:txBody>
                  <a:tcPr marL="3259" marR="3259" marT="325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600" b="1" i="0" u="none" strike="noStrike">
                          <a:solidFill>
                            <a:srgbClr val="000000"/>
                          </a:solidFill>
                          <a:latin typeface="Calibri"/>
                        </a:rPr>
                        <a:t>7</a:t>
                      </a:r>
                    </a:p>
                  </a:txBody>
                  <a:tcPr marL="3259" marR="3259" marT="325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600" b="1" i="0" u="none" strike="noStrike">
                          <a:solidFill>
                            <a:srgbClr val="000000"/>
                          </a:solidFill>
                          <a:latin typeface="Calibri"/>
                        </a:rPr>
                        <a:t>8</a:t>
                      </a:r>
                    </a:p>
                  </a:txBody>
                  <a:tcPr marL="3259" marR="3259" marT="3259"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endParaRPr lang="en-US" sz="600" b="1"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1" i="0" u="none" strike="noStrike">
                          <a:solidFill>
                            <a:srgbClr val="000000"/>
                          </a:solidFill>
                          <a:latin typeface="Calibri"/>
                        </a:rPr>
                        <a:t>4</a:t>
                      </a:r>
                    </a:p>
                  </a:txBody>
                  <a:tcPr marL="3259" marR="3259" marT="3259"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600" b="1" i="0" u="none" strike="noStrike">
                          <a:solidFill>
                            <a:srgbClr val="000000"/>
                          </a:solidFill>
                          <a:latin typeface="Calibri"/>
                        </a:rPr>
                        <a:t>5</a:t>
                      </a:r>
                    </a:p>
                  </a:txBody>
                  <a:tcPr marL="3259" marR="3259" marT="325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600" b="1" i="0" u="none" strike="noStrike">
                          <a:solidFill>
                            <a:srgbClr val="000000"/>
                          </a:solidFill>
                          <a:latin typeface="Calibri"/>
                        </a:rPr>
                        <a:t>6</a:t>
                      </a:r>
                    </a:p>
                  </a:txBody>
                  <a:tcPr marL="3259" marR="3259" marT="325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600" b="1" i="0" u="none" strike="noStrike">
                          <a:solidFill>
                            <a:srgbClr val="000000"/>
                          </a:solidFill>
                          <a:latin typeface="Calibri"/>
                        </a:rPr>
                        <a:t>7</a:t>
                      </a:r>
                    </a:p>
                  </a:txBody>
                  <a:tcPr marL="3259" marR="3259" marT="325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600" b="1" i="0" u="none" strike="noStrike">
                          <a:solidFill>
                            <a:srgbClr val="000000"/>
                          </a:solidFill>
                          <a:latin typeface="Calibri"/>
                        </a:rPr>
                        <a:t>8</a:t>
                      </a:r>
                    </a:p>
                  </a:txBody>
                  <a:tcPr marL="3259" marR="3259" marT="3259" marB="0" anchor="b">
                    <a:lnL>
                      <a:noFill/>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endParaRPr lang="en-US" sz="600" b="1" i="0" u="none" strike="noStrike">
                        <a:solidFill>
                          <a:srgbClr val="000000"/>
                        </a:solidFill>
                        <a:latin typeface="Calibri"/>
                      </a:endParaRPr>
                    </a:p>
                  </a:txBody>
                  <a:tcPr marL="3259" marR="3259" marT="3259"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r" fontAlgn="b"/>
                      <a:r>
                        <a:rPr lang="en-US" sz="600" b="1" i="0" u="none" strike="noStrike">
                          <a:solidFill>
                            <a:srgbClr val="000000"/>
                          </a:solidFill>
                          <a:latin typeface="Calibri"/>
                        </a:rPr>
                        <a:t>4</a:t>
                      </a:r>
                    </a:p>
                  </a:txBody>
                  <a:tcPr marL="3259" marR="3259" marT="3259" marB="0" anchor="b">
                    <a:lnL w="25400" cap="flat" cmpd="dbl"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600" b="1" i="0" u="none" strike="noStrike">
                          <a:solidFill>
                            <a:srgbClr val="000000"/>
                          </a:solidFill>
                          <a:latin typeface="Calibri"/>
                        </a:rPr>
                        <a:t>5</a:t>
                      </a:r>
                    </a:p>
                  </a:txBody>
                  <a:tcPr marL="3259" marR="3259" marT="325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600" b="1" i="0" u="none" strike="noStrike">
                          <a:solidFill>
                            <a:srgbClr val="000000"/>
                          </a:solidFill>
                          <a:latin typeface="Calibri"/>
                        </a:rPr>
                        <a:t>6</a:t>
                      </a:r>
                    </a:p>
                  </a:txBody>
                  <a:tcPr marL="3259" marR="3259" marT="325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600" b="1" i="0" u="none" strike="noStrike">
                          <a:solidFill>
                            <a:srgbClr val="000000"/>
                          </a:solidFill>
                          <a:latin typeface="Calibri"/>
                        </a:rPr>
                        <a:t>7</a:t>
                      </a:r>
                    </a:p>
                  </a:txBody>
                  <a:tcPr marL="3259" marR="3259" marT="325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600" b="1" i="0" u="none" strike="noStrike">
                          <a:solidFill>
                            <a:srgbClr val="000000"/>
                          </a:solidFill>
                          <a:latin typeface="Calibri"/>
                        </a:rPr>
                        <a:t>8</a:t>
                      </a:r>
                    </a:p>
                  </a:txBody>
                  <a:tcPr marL="3259" marR="3259" marT="3259"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endParaRPr lang="en-US" sz="600" b="1"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1" i="0" u="none" strike="noStrike">
                          <a:solidFill>
                            <a:srgbClr val="000000"/>
                          </a:solidFill>
                          <a:latin typeface="Calibri"/>
                        </a:rPr>
                        <a:t>4</a:t>
                      </a:r>
                    </a:p>
                  </a:txBody>
                  <a:tcPr marL="3259" marR="3259" marT="3259"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600" b="1" i="0" u="none" strike="noStrike">
                          <a:solidFill>
                            <a:srgbClr val="000000"/>
                          </a:solidFill>
                          <a:latin typeface="Calibri"/>
                        </a:rPr>
                        <a:t>5</a:t>
                      </a:r>
                    </a:p>
                  </a:txBody>
                  <a:tcPr marL="3259" marR="3259" marT="325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600" b="1" i="0" u="none" strike="noStrike">
                          <a:solidFill>
                            <a:srgbClr val="000000"/>
                          </a:solidFill>
                          <a:latin typeface="Calibri"/>
                        </a:rPr>
                        <a:t>6</a:t>
                      </a:r>
                    </a:p>
                  </a:txBody>
                  <a:tcPr marL="3259" marR="3259" marT="325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600" b="1" i="0" u="none" strike="noStrike">
                          <a:solidFill>
                            <a:srgbClr val="000000"/>
                          </a:solidFill>
                          <a:latin typeface="Calibri"/>
                        </a:rPr>
                        <a:t>7</a:t>
                      </a:r>
                    </a:p>
                  </a:txBody>
                  <a:tcPr marL="3259" marR="3259" marT="325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600" b="1" i="0" u="none" strike="noStrike">
                          <a:solidFill>
                            <a:srgbClr val="000000"/>
                          </a:solidFill>
                          <a:latin typeface="Calibri"/>
                        </a:rPr>
                        <a:t>8</a:t>
                      </a:r>
                    </a:p>
                  </a:txBody>
                  <a:tcPr marL="3259" marR="3259" marT="3259"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endParaRPr lang="en-US" sz="600" b="1"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1" i="0" u="none" strike="noStrike">
                          <a:solidFill>
                            <a:srgbClr val="000000"/>
                          </a:solidFill>
                          <a:latin typeface="Calibri"/>
                        </a:rPr>
                        <a:t>4</a:t>
                      </a:r>
                    </a:p>
                  </a:txBody>
                  <a:tcPr marL="3259" marR="3259" marT="3259"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600" b="1" i="0" u="none" strike="noStrike">
                          <a:solidFill>
                            <a:srgbClr val="000000"/>
                          </a:solidFill>
                          <a:latin typeface="Calibri"/>
                        </a:rPr>
                        <a:t>5</a:t>
                      </a:r>
                    </a:p>
                  </a:txBody>
                  <a:tcPr marL="3259" marR="3259" marT="325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600" b="1" i="0" u="none" strike="noStrike">
                          <a:solidFill>
                            <a:srgbClr val="000000"/>
                          </a:solidFill>
                          <a:latin typeface="Calibri"/>
                        </a:rPr>
                        <a:t>6</a:t>
                      </a:r>
                    </a:p>
                  </a:txBody>
                  <a:tcPr marL="3259" marR="3259" marT="325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600" b="1" i="0" u="none" strike="noStrike">
                          <a:solidFill>
                            <a:srgbClr val="000000"/>
                          </a:solidFill>
                          <a:latin typeface="Calibri"/>
                        </a:rPr>
                        <a:t>7</a:t>
                      </a:r>
                    </a:p>
                  </a:txBody>
                  <a:tcPr marL="3259" marR="3259" marT="325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600" b="1" i="0" u="none" strike="noStrike">
                          <a:solidFill>
                            <a:srgbClr val="000000"/>
                          </a:solidFill>
                          <a:latin typeface="Calibri"/>
                        </a:rPr>
                        <a:t>8</a:t>
                      </a:r>
                    </a:p>
                  </a:txBody>
                  <a:tcPr marL="3259" marR="3259" marT="3259" marB="0" anchor="b">
                    <a:lnL>
                      <a:noFill/>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US" sz="600" b="1" i="0" u="none" strike="noStrike">
                          <a:solidFill>
                            <a:srgbClr val="000000"/>
                          </a:solidFill>
                          <a:latin typeface="Calibri"/>
                        </a:rPr>
                        <a:t>Lipid Ratio</a:t>
                      </a:r>
                    </a:p>
                  </a:txBody>
                  <a:tcPr marL="3259" marR="3259" marT="3259" marB="0" anchor="b">
                    <a:lnL w="25400" cap="flat" cmpd="dbl"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1" i="0" u="none" strike="noStrike">
                        <a:solidFill>
                          <a:srgbClr val="000000"/>
                        </a:solidFill>
                        <a:latin typeface="Calibri"/>
                      </a:endParaRPr>
                    </a:p>
                  </a:txBody>
                  <a:tcPr marL="3259" marR="3259" marT="3259" marB="0" anchor="b">
                    <a:lnL>
                      <a:noFill/>
                    </a:lnL>
                    <a:lnR>
                      <a:noFill/>
                    </a:lnR>
                    <a:lnT>
                      <a:noFill/>
                    </a:lnT>
                    <a:lnB>
                      <a:noFill/>
                    </a:lnB>
                  </a:tcPr>
                </a:tc>
                <a:tc>
                  <a:txBody>
                    <a:bodyPr/>
                    <a:lstStyle/>
                    <a:p>
                      <a:pPr algn="l" fontAlgn="b"/>
                      <a:endParaRPr lang="en-US" sz="600" b="1" i="0" u="none" strike="noStrike" dirty="0">
                        <a:solidFill>
                          <a:srgbClr val="000000"/>
                        </a:solidFill>
                        <a:latin typeface="Calibri"/>
                      </a:endParaRPr>
                    </a:p>
                  </a:txBody>
                  <a:tcPr marL="3259" marR="3259" marT="3259" marB="0" anchor="b">
                    <a:lnL>
                      <a:noFill/>
                    </a:lnL>
                    <a:lnR>
                      <a:noFill/>
                    </a:lnR>
                    <a:lnT>
                      <a:noFill/>
                    </a:lnT>
                    <a:lnB>
                      <a:noFill/>
                    </a:lnB>
                  </a:tcPr>
                </a:tc>
              </a:tr>
              <a:tr h="99852">
                <a:tc>
                  <a:txBody>
                    <a:bodyPr/>
                    <a:lstStyle/>
                    <a:p>
                      <a:pPr algn="l" fontAlgn="b"/>
                      <a:r>
                        <a:rPr lang="en-US" sz="600" b="1" i="0" u="none" strike="noStrike">
                          <a:solidFill>
                            <a:srgbClr val="000000"/>
                          </a:solidFill>
                          <a:latin typeface="Calibri"/>
                        </a:rPr>
                        <a:t>Gender</a:t>
                      </a:r>
                    </a:p>
                  </a:txBody>
                  <a:tcPr marL="3259" marR="3259" marT="3259"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Age</a:t>
                      </a:r>
                    </a:p>
                  </a:txBody>
                  <a:tcPr marL="3259" marR="3259" marT="3259"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SBP</a:t>
                      </a:r>
                    </a:p>
                  </a:txBody>
                  <a:tcPr marL="3259" marR="3259" marT="3259" marB="0" anchor="b">
                    <a:lnL>
                      <a:noFill/>
                    </a:lnL>
                    <a:lnR w="25400" cap="flat" cmpd="dbl"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w="25400" cap="flat" cmpd="dbl" algn="ctr">
                      <a:solidFill>
                        <a:srgbClr val="000000"/>
                      </a:solidFill>
                      <a:prstDash val="solid"/>
                      <a:round/>
                      <a:headEnd type="none" w="med" len="med"/>
                      <a:tailEnd type="none" w="med" len="med"/>
                    </a:lnL>
                    <a:lnR>
                      <a:noFill/>
                    </a:lnR>
                    <a:lnT>
                      <a:noFill/>
                    </a:lnT>
                    <a:lnB w="25400" cap="flat" cmpd="dbl" algn="ctr">
                      <a:solidFill>
                        <a:srgbClr val="000000"/>
                      </a:solidFill>
                      <a:prstDash val="solid"/>
                      <a:round/>
                      <a:headEnd type="none" w="med" len="med"/>
                      <a:tailEnd type="none" w="med" len="med"/>
                    </a:lnB>
                  </a:tcPr>
                </a:tc>
                <a:tc>
                  <a:txBody>
                    <a:bodyPr/>
                    <a:lstStyle/>
                    <a:p>
                      <a:pPr algn="l" fontAlgn="b"/>
                      <a:endParaRPr lang="en-US" sz="600" b="1" i="0" u="none" strike="noStrike">
                        <a:solidFill>
                          <a:srgbClr val="000000"/>
                        </a:solidFill>
                        <a:latin typeface="Calibri"/>
                      </a:endParaRPr>
                    </a:p>
                  </a:txBody>
                  <a:tcPr marL="3259" marR="3259" marT="3259"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l" fontAlgn="b"/>
                      <a:endParaRPr lang="en-US" sz="600" b="1" i="0" u="none" strike="noStrike">
                        <a:solidFill>
                          <a:srgbClr val="000000"/>
                        </a:solidFill>
                        <a:latin typeface="Calibri"/>
                      </a:endParaRPr>
                    </a:p>
                  </a:txBody>
                  <a:tcPr marL="3259" marR="3259" marT="3259"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l" fontAlgn="b"/>
                      <a:endParaRPr lang="en-US" sz="600" b="1" i="0" u="none" strike="noStrike">
                        <a:solidFill>
                          <a:srgbClr val="000000"/>
                        </a:solidFill>
                        <a:latin typeface="Calibri"/>
                      </a:endParaRPr>
                    </a:p>
                  </a:txBody>
                  <a:tcPr marL="3259" marR="3259" marT="3259"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w="6350" cap="flat" cmpd="sng"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l" fontAlgn="b"/>
                      <a:endParaRPr lang="en-US" sz="600" b="1"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a:noFill/>
                    </a:lnR>
                    <a:lnT>
                      <a:noFill/>
                    </a:lnT>
                    <a:lnB w="25400" cap="flat" cmpd="dbl" algn="ctr">
                      <a:solidFill>
                        <a:srgbClr val="000000"/>
                      </a:solidFill>
                      <a:prstDash val="solid"/>
                      <a:round/>
                      <a:headEnd type="none" w="med" len="med"/>
                      <a:tailEnd type="none" w="med" len="med"/>
                    </a:lnB>
                  </a:tcPr>
                </a:tc>
                <a:tc>
                  <a:txBody>
                    <a:bodyPr/>
                    <a:lstStyle/>
                    <a:p>
                      <a:pPr algn="l" fontAlgn="b"/>
                      <a:endParaRPr lang="en-US" sz="600" b="1" i="0" u="none" strike="noStrike">
                        <a:solidFill>
                          <a:srgbClr val="000000"/>
                        </a:solidFill>
                        <a:latin typeface="Calibri"/>
                      </a:endParaRPr>
                    </a:p>
                  </a:txBody>
                  <a:tcPr marL="3259" marR="3259" marT="3259"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l" fontAlgn="b"/>
                      <a:endParaRPr lang="en-US" sz="600" b="1" i="0" u="none" strike="noStrike">
                        <a:solidFill>
                          <a:srgbClr val="000000"/>
                        </a:solidFill>
                        <a:latin typeface="Calibri"/>
                      </a:endParaRPr>
                    </a:p>
                  </a:txBody>
                  <a:tcPr marL="3259" marR="3259" marT="3259"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l" fontAlgn="b"/>
                      <a:endParaRPr lang="en-US" sz="600" b="1" i="0" u="none" strike="noStrike">
                        <a:solidFill>
                          <a:srgbClr val="000000"/>
                        </a:solidFill>
                        <a:latin typeface="Calibri"/>
                      </a:endParaRPr>
                    </a:p>
                  </a:txBody>
                  <a:tcPr marL="3259" marR="3259" marT="3259"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w="6350" cap="flat" cmpd="sng"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l" fontAlgn="b"/>
                      <a:endParaRPr lang="en-US" sz="600" b="1"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a:noFill/>
                    </a:lnR>
                    <a:lnT>
                      <a:noFill/>
                    </a:lnT>
                    <a:lnB w="25400" cap="flat" cmpd="dbl" algn="ctr">
                      <a:solidFill>
                        <a:srgbClr val="000000"/>
                      </a:solidFill>
                      <a:prstDash val="solid"/>
                      <a:round/>
                      <a:headEnd type="none" w="med" len="med"/>
                      <a:tailEnd type="none" w="med" len="med"/>
                    </a:lnB>
                  </a:tcPr>
                </a:tc>
                <a:tc>
                  <a:txBody>
                    <a:bodyPr/>
                    <a:lstStyle/>
                    <a:p>
                      <a:pPr algn="l" fontAlgn="b"/>
                      <a:endParaRPr lang="en-US" sz="600" b="1" i="0" u="none" strike="noStrike">
                        <a:solidFill>
                          <a:srgbClr val="000000"/>
                        </a:solidFill>
                        <a:latin typeface="Calibri"/>
                      </a:endParaRPr>
                    </a:p>
                  </a:txBody>
                  <a:tcPr marL="3259" marR="3259" marT="3259"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l" fontAlgn="b"/>
                      <a:endParaRPr lang="en-US" sz="600" b="1" i="0" u="none" strike="noStrike">
                        <a:solidFill>
                          <a:srgbClr val="000000"/>
                        </a:solidFill>
                        <a:latin typeface="Calibri"/>
                      </a:endParaRPr>
                    </a:p>
                  </a:txBody>
                  <a:tcPr marL="3259" marR="3259" marT="3259"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l" fontAlgn="b"/>
                      <a:endParaRPr lang="en-US" sz="600" b="1" i="0" u="none" strike="noStrike">
                        <a:solidFill>
                          <a:srgbClr val="000000"/>
                        </a:solidFill>
                        <a:latin typeface="Calibri"/>
                      </a:endParaRPr>
                    </a:p>
                  </a:txBody>
                  <a:tcPr marL="3259" marR="3259" marT="3259"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w="25400" cap="flat" cmpd="dbl"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l" fontAlgn="b"/>
                      <a:endParaRPr lang="en-US" sz="600" b="1" i="0" u="none" strike="noStrike">
                        <a:solidFill>
                          <a:srgbClr val="000000"/>
                        </a:solidFill>
                        <a:latin typeface="Calibri"/>
                      </a:endParaRPr>
                    </a:p>
                  </a:txBody>
                  <a:tcPr marL="3259" marR="3259" marT="3259"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w="25400" cap="flat" cmpd="dbl" algn="ctr">
                      <a:solidFill>
                        <a:srgbClr val="000000"/>
                      </a:solidFill>
                      <a:prstDash val="solid"/>
                      <a:round/>
                      <a:headEnd type="none" w="med" len="med"/>
                      <a:tailEnd type="none" w="med" len="med"/>
                    </a:lnL>
                    <a:lnR>
                      <a:noFill/>
                    </a:lnR>
                    <a:lnT>
                      <a:noFill/>
                    </a:lnT>
                    <a:lnB w="25400" cap="flat" cmpd="dbl" algn="ctr">
                      <a:solidFill>
                        <a:srgbClr val="000000"/>
                      </a:solidFill>
                      <a:prstDash val="solid"/>
                      <a:round/>
                      <a:headEnd type="none" w="med" len="med"/>
                      <a:tailEnd type="none" w="med" len="med"/>
                    </a:lnB>
                  </a:tcPr>
                </a:tc>
                <a:tc>
                  <a:txBody>
                    <a:bodyPr/>
                    <a:lstStyle/>
                    <a:p>
                      <a:pPr algn="l" fontAlgn="b"/>
                      <a:endParaRPr lang="en-US" sz="600" b="1" i="0" u="none" strike="noStrike">
                        <a:solidFill>
                          <a:srgbClr val="000000"/>
                        </a:solidFill>
                        <a:latin typeface="Calibri"/>
                      </a:endParaRPr>
                    </a:p>
                  </a:txBody>
                  <a:tcPr marL="3259" marR="3259" marT="3259"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l" fontAlgn="b"/>
                      <a:endParaRPr lang="en-US" sz="600" b="1" i="0" u="none" strike="noStrike">
                        <a:solidFill>
                          <a:srgbClr val="000000"/>
                        </a:solidFill>
                        <a:latin typeface="Calibri"/>
                      </a:endParaRPr>
                    </a:p>
                  </a:txBody>
                  <a:tcPr marL="3259" marR="3259" marT="3259"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l" fontAlgn="b"/>
                      <a:endParaRPr lang="en-US" sz="600" b="1" i="0" u="none" strike="noStrike">
                        <a:solidFill>
                          <a:srgbClr val="000000"/>
                        </a:solidFill>
                        <a:latin typeface="Calibri"/>
                      </a:endParaRPr>
                    </a:p>
                  </a:txBody>
                  <a:tcPr marL="3259" marR="3259" marT="3259"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w="6350" cap="flat" cmpd="sng"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l" fontAlgn="b"/>
                      <a:endParaRPr lang="en-US" sz="600" b="1"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a:noFill/>
                    </a:lnR>
                    <a:lnT>
                      <a:noFill/>
                    </a:lnT>
                    <a:lnB w="25400" cap="flat" cmpd="dbl" algn="ctr">
                      <a:solidFill>
                        <a:srgbClr val="000000"/>
                      </a:solidFill>
                      <a:prstDash val="solid"/>
                      <a:round/>
                      <a:headEnd type="none" w="med" len="med"/>
                      <a:tailEnd type="none" w="med" len="med"/>
                    </a:lnB>
                  </a:tcPr>
                </a:tc>
                <a:tc>
                  <a:txBody>
                    <a:bodyPr/>
                    <a:lstStyle/>
                    <a:p>
                      <a:pPr algn="l" fontAlgn="b"/>
                      <a:endParaRPr lang="en-US" sz="600" b="1" i="0" u="none" strike="noStrike">
                        <a:solidFill>
                          <a:srgbClr val="000000"/>
                        </a:solidFill>
                        <a:latin typeface="Calibri"/>
                      </a:endParaRPr>
                    </a:p>
                  </a:txBody>
                  <a:tcPr marL="3259" marR="3259" marT="3259"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l" fontAlgn="b"/>
                      <a:endParaRPr lang="en-US" sz="600" b="1" i="0" u="none" strike="noStrike">
                        <a:solidFill>
                          <a:srgbClr val="000000"/>
                        </a:solidFill>
                        <a:latin typeface="Calibri"/>
                      </a:endParaRPr>
                    </a:p>
                  </a:txBody>
                  <a:tcPr marL="3259" marR="3259" marT="3259"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l" fontAlgn="b"/>
                      <a:endParaRPr lang="en-US" sz="600" b="1" i="0" u="none" strike="noStrike">
                        <a:solidFill>
                          <a:srgbClr val="000000"/>
                        </a:solidFill>
                        <a:latin typeface="Calibri"/>
                      </a:endParaRPr>
                    </a:p>
                  </a:txBody>
                  <a:tcPr marL="3259" marR="3259" marT="3259"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w="6350" cap="flat" cmpd="sng"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l" fontAlgn="b"/>
                      <a:endParaRPr lang="en-US" sz="600" b="1"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a:noFill/>
                    </a:lnR>
                    <a:lnT>
                      <a:noFill/>
                    </a:lnT>
                    <a:lnB w="25400" cap="flat" cmpd="dbl" algn="ctr">
                      <a:solidFill>
                        <a:srgbClr val="000000"/>
                      </a:solidFill>
                      <a:prstDash val="solid"/>
                      <a:round/>
                      <a:headEnd type="none" w="med" len="med"/>
                      <a:tailEnd type="none" w="med" len="med"/>
                    </a:lnB>
                  </a:tcPr>
                </a:tc>
                <a:tc>
                  <a:txBody>
                    <a:bodyPr/>
                    <a:lstStyle/>
                    <a:p>
                      <a:pPr algn="l" fontAlgn="b"/>
                      <a:endParaRPr lang="en-US" sz="600" b="1" i="0" u="none" strike="noStrike">
                        <a:solidFill>
                          <a:srgbClr val="000000"/>
                        </a:solidFill>
                        <a:latin typeface="Calibri"/>
                      </a:endParaRPr>
                    </a:p>
                  </a:txBody>
                  <a:tcPr marL="3259" marR="3259" marT="3259"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l" fontAlgn="b"/>
                      <a:endParaRPr lang="en-US" sz="600" b="1" i="0" u="none" strike="noStrike">
                        <a:solidFill>
                          <a:srgbClr val="000000"/>
                        </a:solidFill>
                        <a:latin typeface="Calibri"/>
                      </a:endParaRPr>
                    </a:p>
                  </a:txBody>
                  <a:tcPr marL="3259" marR="3259" marT="3259"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l" fontAlgn="b"/>
                      <a:endParaRPr lang="en-US" sz="600" b="1" i="0" u="none" strike="noStrike">
                        <a:solidFill>
                          <a:srgbClr val="000000"/>
                        </a:solidFill>
                        <a:latin typeface="Calibri"/>
                      </a:endParaRPr>
                    </a:p>
                  </a:txBody>
                  <a:tcPr marL="3259" marR="3259" marT="3259"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w="25400" cap="flat" cmpd="dbl"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SBP</a:t>
                      </a:r>
                    </a:p>
                  </a:txBody>
                  <a:tcPr marL="3259" marR="3259" marT="3259" marB="0" anchor="b">
                    <a:lnL w="25400" cap="flat" cmpd="dbl" algn="ctr">
                      <a:solidFill>
                        <a:srgbClr val="000000"/>
                      </a:solidFill>
                      <a:prstDash val="solid"/>
                      <a:round/>
                      <a:headEnd type="none" w="med" len="med"/>
                      <a:tailEnd type="none" w="med" len="med"/>
                    </a:lnL>
                    <a:lnR>
                      <a:noFill/>
                    </a:lnR>
                    <a:lnT>
                      <a:noFill/>
                    </a:lnT>
                    <a:lnB w="25400" cap="flat" cmpd="dbl"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Age</a:t>
                      </a:r>
                    </a:p>
                  </a:txBody>
                  <a:tcPr marL="3259" marR="3259" marT="3259"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Gender</a:t>
                      </a:r>
                    </a:p>
                  </a:txBody>
                  <a:tcPr marL="3259" marR="3259" marT="3259" marB="0" anchor="b">
                    <a:lnL>
                      <a:noFill/>
                    </a:lnL>
                    <a:lnR>
                      <a:noFill/>
                    </a:lnR>
                    <a:lnT>
                      <a:noFill/>
                    </a:lnT>
                    <a:lnB w="25400" cap="flat" cmpd="dbl" algn="ctr">
                      <a:solidFill>
                        <a:srgbClr val="000000"/>
                      </a:solidFill>
                      <a:prstDash val="solid"/>
                      <a:round/>
                      <a:headEnd type="none" w="med" len="med"/>
                      <a:tailEnd type="none" w="med" len="med"/>
                    </a:lnB>
                  </a:tcPr>
                </a:tc>
              </a:tr>
              <a:tr h="99852">
                <a:tc>
                  <a:txBody>
                    <a:bodyPr/>
                    <a:lstStyle/>
                    <a:p>
                      <a:pPr algn="l" fontAlgn="b"/>
                      <a:r>
                        <a:rPr lang="en-US" sz="600" b="1" i="0" u="none" strike="noStrike">
                          <a:solidFill>
                            <a:srgbClr val="000000"/>
                          </a:solidFill>
                          <a:latin typeface="Calibri"/>
                        </a:rPr>
                        <a:t>Male</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l" fontAlgn="b"/>
                      <a:r>
                        <a:rPr lang="en-US" sz="600" b="1" i="0" u="none" strike="noStrike">
                          <a:solidFill>
                            <a:srgbClr val="000000"/>
                          </a:solidFill>
                          <a:latin typeface="Calibri"/>
                        </a:rPr>
                        <a:t>45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l" fontAlgn="b"/>
                      <a:r>
                        <a:rPr lang="en-US" sz="600" b="1" i="0" u="none" strike="noStrike">
                          <a:solidFill>
                            <a:srgbClr val="000000"/>
                          </a:solidFill>
                          <a:latin typeface="Calibri"/>
                        </a:rPr>
                        <a:t>120</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37.7</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CC67D"/>
                    </a:solidFill>
                  </a:tcPr>
                </a:tc>
                <a:tc>
                  <a:txBody>
                    <a:bodyPr/>
                    <a:lstStyle/>
                    <a:p>
                      <a:pPr algn="r" fontAlgn="b"/>
                      <a:r>
                        <a:rPr lang="en-US" sz="600" b="0" i="0" u="none" strike="noStrike">
                          <a:solidFill>
                            <a:srgbClr val="000000"/>
                          </a:solidFill>
                          <a:latin typeface="Calibri"/>
                        </a:rPr>
                        <a:t>37.6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DC67D"/>
                    </a:solidFill>
                  </a:tcPr>
                </a:tc>
                <a:tc>
                  <a:txBody>
                    <a:bodyPr/>
                    <a:lstStyle/>
                    <a:p>
                      <a:pPr algn="r" fontAlgn="b"/>
                      <a:r>
                        <a:rPr lang="en-US" sz="600" b="0" i="0" u="none" strike="noStrike">
                          <a:solidFill>
                            <a:srgbClr val="000000"/>
                          </a:solidFill>
                          <a:latin typeface="Calibri"/>
                        </a:rPr>
                        <a:t>37.6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CC67D"/>
                    </a:solidFill>
                  </a:tcPr>
                </a:tc>
                <a:tc>
                  <a:txBody>
                    <a:bodyPr/>
                    <a:lstStyle/>
                    <a:p>
                      <a:pPr algn="r" fontAlgn="b"/>
                      <a:r>
                        <a:rPr lang="en-US" sz="600" b="0" i="0" u="none" strike="noStrike">
                          <a:solidFill>
                            <a:srgbClr val="000000"/>
                          </a:solidFill>
                          <a:latin typeface="Calibri"/>
                        </a:rPr>
                        <a:t>37.5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EC67D"/>
                    </a:solidFill>
                  </a:tcPr>
                </a:tc>
                <a:tc>
                  <a:txBody>
                    <a:bodyPr/>
                    <a:lstStyle/>
                    <a:p>
                      <a:pPr algn="r" fontAlgn="b"/>
                      <a:r>
                        <a:rPr lang="en-US" sz="600" b="0" i="0" u="none" strike="noStrike">
                          <a:solidFill>
                            <a:srgbClr val="000000"/>
                          </a:solidFill>
                          <a:latin typeface="Calibri"/>
                        </a:rPr>
                        <a:t>37.5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DC67D"/>
                    </a:solidFill>
                  </a:tcPr>
                </a:tc>
                <a:tc>
                  <a:txBody>
                    <a:bodyPr/>
                    <a:lstStyle/>
                    <a:p>
                      <a:pPr algn="l" fontAlgn="b"/>
                      <a:r>
                        <a:rPr lang="en-US" sz="600" b="0"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r" fontAlgn="b"/>
                      <a:r>
                        <a:rPr lang="en-US" sz="600" b="0" i="0" u="none" strike="noStrike">
                          <a:solidFill>
                            <a:srgbClr val="000000"/>
                          </a:solidFill>
                          <a:latin typeface="Calibri"/>
                        </a:rPr>
                        <a:t>37.6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CC67D"/>
                    </a:solidFill>
                  </a:tcPr>
                </a:tc>
                <a:tc>
                  <a:txBody>
                    <a:bodyPr/>
                    <a:lstStyle/>
                    <a:p>
                      <a:pPr algn="r" fontAlgn="b"/>
                      <a:r>
                        <a:rPr lang="en-US" sz="600" b="0" i="0" u="none" strike="noStrike">
                          <a:solidFill>
                            <a:srgbClr val="000000"/>
                          </a:solidFill>
                          <a:latin typeface="Calibri"/>
                        </a:rPr>
                        <a:t>37.7</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CC67D"/>
                    </a:solidFill>
                  </a:tcPr>
                </a:tc>
                <a:tc>
                  <a:txBody>
                    <a:bodyPr/>
                    <a:lstStyle/>
                    <a:p>
                      <a:pPr algn="r" fontAlgn="b"/>
                      <a:r>
                        <a:rPr lang="en-US" sz="600" b="0" i="0" u="none" strike="noStrike">
                          <a:solidFill>
                            <a:srgbClr val="000000"/>
                          </a:solidFill>
                          <a:latin typeface="Calibri"/>
                        </a:rPr>
                        <a:t>37.4</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C67D"/>
                    </a:solidFill>
                  </a:tcPr>
                </a:tc>
                <a:tc>
                  <a:txBody>
                    <a:bodyPr/>
                    <a:lstStyle/>
                    <a:p>
                      <a:pPr algn="r" fontAlgn="b"/>
                      <a:r>
                        <a:rPr lang="en-US" sz="600" b="0" i="0" u="none" strike="noStrike">
                          <a:solidFill>
                            <a:srgbClr val="000000"/>
                          </a:solidFill>
                          <a:latin typeface="Calibri"/>
                        </a:rPr>
                        <a:t>37.7</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BC57D"/>
                    </a:solidFill>
                  </a:tcPr>
                </a:tc>
                <a:tc>
                  <a:txBody>
                    <a:bodyPr/>
                    <a:lstStyle/>
                    <a:p>
                      <a:pPr algn="r" fontAlgn="b"/>
                      <a:r>
                        <a:rPr lang="en-US" sz="600" b="0" i="0" u="none" strike="noStrike">
                          <a:solidFill>
                            <a:srgbClr val="000000"/>
                          </a:solidFill>
                          <a:latin typeface="Calibri"/>
                        </a:rPr>
                        <a:t>37.4</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EC67D"/>
                    </a:solidFill>
                  </a:tcPr>
                </a:tc>
                <a:tc>
                  <a:txBody>
                    <a:bodyPr/>
                    <a:lstStyle/>
                    <a:p>
                      <a:pPr algn="l" fontAlgn="b"/>
                      <a:r>
                        <a:rPr lang="en-US" sz="600" b="0"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r" fontAlgn="b"/>
                      <a:r>
                        <a:rPr lang="en-US" sz="600" b="0" i="0" u="none" strike="noStrike">
                          <a:solidFill>
                            <a:srgbClr val="000000"/>
                          </a:solidFill>
                          <a:latin typeface="Calibri"/>
                        </a:rPr>
                        <a:t>37.5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EC67D"/>
                    </a:solidFill>
                  </a:tcPr>
                </a:tc>
                <a:tc>
                  <a:txBody>
                    <a:bodyPr/>
                    <a:lstStyle/>
                    <a:p>
                      <a:pPr algn="r" fontAlgn="b"/>
                      <a:r>
                        <a:rPr lang="en-US" sz="600" b="0" i="0" u="none" strike="noStrike">
                          <a:solidFill>
                            <a:srgbClr val="000000"/>
                          </a:solidFill>
                          <a:latin typeface="Calibri"/>
                        </a:rPr>
                        <a:t>37.5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EC67D"/>
                    </a:solidFill>
                  </a:tcPr>
                </a:tc>
                <a:tc>
                  <a:txBody>
                    <a:bodyPr/>
                    <a:lstStyle/>
                    <a:p>
                      <a:pPr algn="r" fontAlgn="b"/>
                      <a:r>
                        <a:rPr lang="en-US" sz="600" b="0" i="0" u="none" strike="noStrike">
                          <a:solidFill>
                            <a:srgbClr val="000000"/>
                          </a:solidFill>
                          <a:latin typeface="Calibri"/>
                        </a:rPr>
                        <a:t>37.3</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C77D"/>
                    </a:solidFill>
                  </a:tcPr>
                </a:tc>
                <a:tc>
                  <a:txBody>
                    <a:bodyPr/>
                    <a:lstStyle/>
                    <a:p>
                      <a:pPr algn="r" fontAlgn="b"/>
                      <a:r>
                        <a:rPr lang="en-US" sz="600" b="0" i="0" u="none" strike="noStrike">
                          <a:solidFill>
                            <a:srgbClr val="000000"/>
                          </a:solidFill>
                          <a:latin typeface="Calibri"/>
                        </a:rPr>
                        <a:t>37.5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EC67D"/>
                    </a:solidFill>
                  </a:tcPr>
                </a:tc>
                <a:tc>
                  <a:txBody>
                    <a:bodyPr/>
                    <a:lstStyle/>
                    <a:p>
                      <a:pPr algn="r" fontAlgn="b"/>
                      <a:r>
                        <a:rPr lang="en-US" sz="600" b="0" i="0" u="none" strike="noStrike">
                          <a:solidFill>
                            <a:srgbClr val="000000"/>
                          </a:solidFill>
                          <a:latin typeface="Calibri"/>
                        </a:rPr>
                        <a:t>37.4</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EC67D"/>
                    </a:solidFill>
                  </a:tcPr>
                </a:tc>
                <a:tc>
                  <a:txBody>
                    <a:bodyPr/>
                    <a:lstStyle/>
                    <a:p>
                      <a:pPr algn="l" fontAlgn="b"/>
                      <a:r>
                        <a:rPr lang="en-US" sz="600" b="0" i="0" u="none" strike="noStrike">
                          <a:solidFill>
                            <a:srgbClr val="000000"/>
                          </a:solidFill>
                          <a:latin typeface="Calibri"/>
                        </a:rPr>
                        <a:t> </a:t>
                      </a:r>
                    </a:p>
                  </a:txBody>
                  <a:tcPr marL="3259" marR="3259" marT="3259"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r" fontAlgn="b"/>
                      <a:r>
                        <a:rPr lang="en-US" sz="600" b="0" i="0" u="none" strike="noStrike">
                          <a:solidFill>
                            <a:srgbClr val="000000"/>
                          </a:solidFill>
                          <a:latin typeface="Calibri"/>
                        </a:rPr>
                        <a:t>35.6</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CB7E"/>
                    </a:solidFill>
                  </a:tcPr>
                </a:tc>
                <a:tc>
                  <a:txBody>
                    <a:bodyPr/>
                    <a:lstStyle/>
                    <a:p>
                      <a:pPr algn="r" fontAlgn="b"/>
                      <a:r>
                        <a:rPr lang="en-US" sz="600" b="0" i="0" u="none" strike="noStrike">
                          <a:solidFill>
                            <a:srgbClr val="000000"/>
                          </a:solidFill>
                          <a:latin typeface="Calibri"/>
                        </a:rPr>
                        <a:t>35.4</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CC7E"/>
                    </a:solidFill>
                  </a:tcPr>
                </a:tc>
                <a:tc>
                  <a:txBody>
                    <a:bodyPr/>
                    <a:lstStyle/>
                    <a:p>
                      <a:pPr algn="r" fontAlgn="b"/>
                      <a:r>
                        <a:rPr lang="en-US" sz="600" b="0" i="0" u="none" strike="noStrike">
                          <a:solidFill>
                            <a:srgbClr val="000000"/>
                          </a:solidFill>
                          <a:latin typeface="Calibri"/>
                        </a:rPr>
                        <a:t>35.4</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CC7E"/>
                    </a:solidFill>
                  </a:tcPr>
                </a:tc>
                <a:tc>
                  <a:txBody>
                    <a:bodyPr/>
                    <a:lstStyle/>
                    <a:p>
                      <a:pPr algn="r" fontAlgn="b"/>
                      <a:r>
                        <a:rPr lang="en-US" sz="600" b="0" i="0" u="none" strike="noStrike">
                          <a:solidFill>
                            <a:srgbClr val="000000"/>
                          </a:solidFill>
                          <a:latin typeface="Calibri"/>
                        </a:rPr>
                        <a:t>35.4</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CC7E"/>
                    </a:solidFill>
                  </a:tcPr>
                </a:tc>
                <a:tc>
                  <a:txBody>
                    <a:bodyPr/>
                    <a:lstStyle/>
                    <a:p>
                      <a:pPr algn="r" fontAlgn="b"/>
                      <a:r>
                        <a:rPr lang="en-US" sz="600" b="0" i="0" u="none" strike="noStrike">
                          <a:solidFill>
                            <a:srgbClr val="000000"/>
                          </a:solidFill>
                          <a:latin typeface="Calibri"/>
                        </a:rPr>
                        <a:t>35.3</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C7E"/>
                    </a:solidFill>
                  </a:tcPr>
                </a:tc>
                <a:tc>
                  <a:txBody>
                    <a:bodyPr/>
                    <a:lstStyle/>
                    <a:p>
                      <a:pPr algn="l" fontAlgn="b"/>
                      <a:r>
                        <a:rPr lang="en-US" sz="600" b="0"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r" fontAlgn="b"/>
                      <a:r>
                        <a:rPr lang="en-US" sz="600" b="0" i="0" u="none" strike="noStrike">
                          <a:solidFill>
                            <a:srgbClr val="000000"/>
                          </a:solidFill>
                          <a:latin typeface="Calibri"/>
                        </a:rPr>
                        <a:t>35.5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1CC7E"/>
                    </a:solidFill>
                  </a:tcPr>
                </a:tc>
                <a:tc>
                  <a:txBody>
                    <a:bodyPr/>
                    <a:lstStyle/>
                    <a:p>
                      <a:pPr algn="r" fontAlgn="b"/>
                      <a:r>
                        <a:rPr lang="en-US" sz="600" b="0" i="0" u="none" strike="noStrike">
                          <a:solidFill>
                            <a:srgbClr val="000000"/>
                          </a:solidFill>
                          <a:latin typeface="Calibri"/>
                        </a:rPr>
                        <a:t>35.2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4CC7E"/>
                    </a:solidFill>
                  </a:tcPr>
                </a:tc>
                <a:tc>
                  <a:txBody>
                    <a:bodyPr/>
                    <a:lstStyle/>
                    <a:p>
                      <a:pPr algn="r" fontAlgn="b"/>
                      <a:r>
                        <a:rPr lang="en-US" sz="600" b="0" i="0" u="none" strike="noStrike">
                          <a:solidFill>
                            <a:srgbClr val="000000"/>
                          </a:solidFill>
                          <a:latin typeface="Calibri"/>
                        </a:rPr>
                        <a:t>35.5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1CC7E"/>
                    </a:solidFill>
                  </a:tcPr>
                </a:tc>
                <a:tc>
                  <a:txBody>
                    <a:bodyPr/>
                    <a:lstStyle/>
                    <a:p>
                      <a:pPr algn="r" fontAlgn="b"/>
                      <a:r>
                        <a:rPr lang="en-US" sz="600" b="0" i="0" u="none" strike="noStrike">
                          <a:solidFill>
                            <a:srgbClr val="000000"/>
                          </a:solidFill>
                          <a:latin typeface="Calibri"/>
                        </a:rPr>
                        <a:t>35.6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CB7E"/>
                    </a:solidFill>
                  </a:tcPr>
                </a:tc>
                <a:tc>
                  <a:txBody>
                    <a:bodyPr/>
                    <a:lstStyle/>
                    <a:p>
                      <a:pPr algn="r" fontAlgn="b"/>
                      <a:r>
                        <a:rPr lang="en-US" sz="600" b="0" i="0" u="none" strike="noStrike">
                          <a:solidFill>
                            <a:srgbClr val="000000"/>
                          </a:solidFill>
                          <a:latin typeface="Calibri"/>
                        </a:rPr>
                        <a:t>35.2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C7E"/>
                    </a:solidFill>
                  </a:tcPr>
                </a:tc>
                <a:tc>
                  <a:txBody>
                    <a:bodyPr/>
                    <a:lstStyle/>
                    <a:p>
                      <a:pPr algn="l" fontAlgn="b"/>
                      <a:r>
                        <a:rPr lang="en-US" sz="600" b="0"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r" fontAlgn="b"/>
                      <a:r>
                        <a:rPr lang="en-US" sz="600" b="0" i="0" u="none" strike="noStrike">
                          <a:solidFill>
                            <a:srgbClr val="000000"/>
                          </a:solidFill>
                          <a:latin typeface="Calibri"/>
                        </a:rPr>
                        <a:t>35.4</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CC7E"/>
                    </a:solidFill>
                  </a:tcPr>
                </a:tc>
                <a:tc>
                  <a:txBody>
                    <a:bodyPr/>
                    <a:lstStyle/>
                    <a:p>
                      <a:pPr algn="r" fontAlgn="b"/>
                      <a:r>
                        <a:rPr lang="en-US" sz="600" b="0" i="0" u="none" strike="noStrike">
                          <a:solidFill>
                            <a:srgbClr val="000000"/>
                          </a:solidFill>
                          <a:latin typeface="Calibri"/>
                        </a:rPr>
                        <a:t>35.5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1CC7E"/>
                    </a:solidFill>
                  </a:tcPr>
                </a:tc>
                <a:tc>
                  <a:txBody>
                    <a:bodyPr/>
                    <a:lstStyle/>
                    <a:p>
                      <a:pPr algn="r" fontAlgn="b"/>
                      <a:r>
                        <a:rPr lang="en-US" sz="600" b="0" i="0" u="none" strike="noStrike">
                          <a:solidFill>
                            <a:srgbClr val="000000"/>
                          </a:solidFill>
                          <a:latin typeface="Calibri"/>
                        </a:rPr>
                        <a:t>35.2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4CC7E"/>
                    </a:solidFill>
                  </a:tcPr>
                </a:tc>
                <a:tc>
                  <a:txBody>
                    <a:bodyPr/>
                    <a:lstStyle/>
                    <a:p>
                      <a:pPr algn="r" fontAlgn="b"/>
                      <a:r>
                        <a:rPr lang="en-US" sz="600" b="0" i="0" u="none" strike="noStrike">
                          <a:solidFill>
                            <a:srgbClr val="000000"/>
                          </a:solidFill>
                          <a:latin typeface="Calibri"/>
                        </a:rPr>
                        <a:t>35.3</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C7E"/>
                    </a:solidFill>
                  </a:tcPr>
                </a:tc>
                <a:tc>
                  <a:txBody>
                    <a:bodyPr/>
                    <a:lstStyle/>
                    <a:p>
                      <a:pPr algn="r" fontAlgn="b"/>
                      <a:r>
                        <a:rPr lang="en-US" sz="600" b="0" i="0" u="none" strike="noStrike">
                          <a:solidFill>
                            <a:srgbClr val="000000"/>
                          </a:solidFill>
                          <a:latin typeface="Calibri"/>
                        </a:rPr>
                        <a:t>35.5</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1CC7E"/>
                    </a:solidFill>
                  </a:tcPr>
                </a:tc>
                <a:tc>
                  <a:txBody>
                    <a:bodyPr/>
                    <a:lstStyle/>
                    <a:p>
                      <a:pPr algn="r" fontAlgn="b"/>
                      <a:r>
                        <a:rPr lang="en-US" sz="600" b="1" i="0" u="none" strike="noStrike">
                          <a:solidFill>
                            <a:srgbClr val="000000"/>
                          </a:solidFill>
                          <a:latin typeface="Calibri"/>
                        </a:rPr>
                        <a:t>120</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45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r" fontAlgn="b"/>
                      <a:r>
                        <a:rPr lang="en-US" sz="600" b="1" i="0" u="none" strike="noStrike">
                          <a:solidFill>
                            <a:srgbClr val="000000"/>
                          </a:solidFill>
                          <a:latin typeface="Calibri"/>
                        </a:rPr>
                        <a:t>Male</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r>
              <a:tr h="95098">
                <a:tc>
                  <a:txBody>
                    <a:bodyPr/>
                    <a:lstStyle/>
                    <a:p>
                      <a:pPr algn="l" fontAlgn="b"/>
                      <a:r>
                        <a:rPr lang="en-US" sz="600" b="1" i="0" u="none" strike="noStrike">
                          <a:solidFill>
                            <a:srgbClr val="000000"/>
                          </a:solidFill>
                          <a:latin typeface="Calibri"/>
                        </a:rPr>
                        <a:t> </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solidFill>
                            <a:srgbClr val="000000"/>
                          </a:solidFill>
                          <a:latin typeface="Calibri"/>
                        </a:rPr>
                        <a:t>140</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37.6</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DC67D"/>
                    </a:solidFill>
                  </a:tcPr>
                </a:tc>
                <a:tc>
                  <a:txBody>
                    <a:bodyPr/>
                    <a:lstStyle/>
                    <a:p>
                      <a:pPr algn="r" fontAlgn="b"/>
                      <a:r>
                        <a:rPr lang="en-US" sz="600" b="0" i="0" u="none" strike="noStrike">
                          <a:solidFill>
                            <a:srgbClr val="000000"/>
                          </a:solidFill>
                          <a:latin typeface="Calibri"/>
                        </a:rPr>
                        <a:t>37.5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EC67D"/>
                    </a:solidFill>
                  </a:tcPr>
                </a:tc>
                <a:tc>
                  <a:txBody>
                    <a:bodyPr/>
                    <a:lstStyle/>
                    <a:p>
                      <a:pPr algn="r" fontAlgn="b"/>
                      <a:r>
                        <a:rPr lang="en-US" sz="600" b="0" i="0" u="none" strike="noStrike">
                          <a:solidFill>
                            <a:srgbClr val="000000"/>
                          </a:solidFill>
                          <a:latin typeface="Calibri"/>
                        </a:rPr>
                        <a:t>37.4</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EC67D"/>
                    </a:solidFill>
                  </a:tcPr>
                </a:tc>
                <a:tc>
                  <a:txBody>
                    <a:bodyPr/>
                    <a:lstStyle/>
                    <a:p>
                      <a:pPr algn="r" fontAlgn="b"/>
                      <a:r>
                        <a:rPr lang="en-US" sz="600" b="0" i="0" u="none" strike="noStrike">
                          <a:solidFill>
                            <a:srgbClr val="000000"/>
                          </a:solidFill>
                          <a:latin typeface="Calibri"/>
                        </a:rPr>
                        <a:t>37.6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CC67D"/>
                    </a:solidFill>
                  </a:tcPr>
                </a:tc>
                <a:tc>
                  <a:txBody>
                    <a:bodyPr/>
                    <a:lstStyle/>
                    <a:p>
                      <a:pPr algn="r" fontAlgn="b"/>
                      <a:r>
                        <a:rPr lang="en-US" sz="600" b="0" i="0" u="none" strike="noStrike">
                          <a:solidFill>
                            <a:srgbClr val="000000"/>
                          </a:solidFill>
                          <a:latin typeface="Calibri"/>
                        </a:rPr>
                        <a:t>37.7</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BC57D"/>
                    </a:solidFill>
                  </a:tcPr>
                </a:tc>
                <a:tc>
                  <a:txBody>
                    <a:bodyPr/>
                    <a:lstStyle/>
                    <a:p>
                      <a:pPr algn="l" fontAlgn="b"/>
                      <a:endParaRPr lang="en-US" sz="600" b="0"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37.7</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CC67D"/>
                    </a:solidFill>
                  </a:tcPr>
                </a:tc>
                <a:tc>
                  <a:txBody>
                    <a:bodyPr/>
                    <a:lstStyle/>
                    <a:p>
                      <a:pPr algn="r" fontAlgn="b"/>
                      <a:r>
                        <a:rPr lang="en-US" sz="600" b="0" i="0" u="none" strike="noStrike">
                          <a:solidFill>
                            <a:srgbClr val="000000"/>
                          </a:solidFill>
                          <a:latin typeface="Calibri"/>
                        </a:rPr>
                        <a:t>37.7</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BC57D"/>
                    </a:solidFill>
                  </a:tcPr>
                </a:tc>
                <a:tc>
                  <a:txBody>
                    <a:bodyPr/>
                    <a:lstStyle/>
                    <a:p>
                      <a:pPr algn="r" fontAlgn="b"/>
                      <a:r>
                        <a:rPr lang="en-US" sz="600" b="0" i="0" u="none" strike="noStrike">
                          <a:solidFill>
                            <a:srgbClr val="000000"/>
                          </a:solidFill>
                          <a:latin typeface="Calibri"/>
                        </a:rPr>
                        <a:t>37.5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EC67D"/>
                    </a:solidFill>
                  </a:tcPr>
                </a:tc>
                <a:tc>
                  <a:txBody>
                    <a:bodyPr/>
                    <a:lstStyle/>
                    <a:p>
                      <a:pPr algn="r" fontAlgn="b"/>
                      <a:r>
                        <a:rPr lang="en-US" sz="600" b="0" i="0" u="none" strike="noStrike">
                          <a:solidFill>
                            <a:srgbClr val="000000"/>
                          </a:solidFill>
                          <a:latin typeface="Calibri"/>
                        </a:rPr>
                        <a:t>37.8</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AC57D"/>
                    </a:solidFill>
                  </a:tcPr>
                </a:tc>
                <a:tc>
                  <a:txBody>
                    <a:bodyPr/>
                    <a:lstStyle/>
                    <a:p>
                      <a:pPr algn="r" fontAlgn="b"/>
                      <a:r>
                        <a:rPr lang="en-US" sz="600" b="0" i="0" u="none" strike="noStrike">
                          <a:solidFill>
                            <a:srgbClr val="000000"/>
                          </a:solidFill>
                          <a:latin typeface="Calibri"/>
                        </a:rPr>
                        <a:t>37.4</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C67D"/>
                    </a:solidFill>
                  </a:tcPr>
                </a:tc>
                <a:tc>
                  <a:txBody>
                    <a:bodyPr/>
                    <a:lstStyle/>
                    <a:p>
                      <a:pPr algn="l" fontAlgn="b"/>
                      <a:endParaRPr lang="en-US" sz="600" b="0"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37.5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EC67D"/>
                    </a:solidFill>
                  </a:tcPr>
                </a:tc>
                <a:tc>
                  <a:txBody>
                    <a:bodyPr/>
                    <a:lstStyle/>
                    <a:p>
                      <a:pPr algn="r" fontAlgn="b"/>
                      <a:r>
                        <a:rPr lang="en-US" sz="600" b="0" i="0" u="none" strike="noStrike">
                          <a:solidFill>
                            <a:srgbClr val="000000"/>
                          </a:solidFill>
                          <a:latin typeface="Calibri"/>
                        </a:rPr>
                        <a:t>37.4</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C67D"/>
                    </a:solidFill>
                  </a:tcPr>
                </a:tc>
                <a:tc>
                  <a:txBody>
                    <a:bodyPr/>
                    <a:lstStyle/>
                    <a:p>
                      <a:pPr algn="r" fontAlgn="b"/>
                      <a:r>
                        <a:rPr lang="en-US" sz="600" b="0" i="0" u="none" strike="noStrike">
                          <a:solidFill>
                            <a:srgbClr val="000000"/>
                          </a:solidFill>
                          <a:latin typeface="Calibri"/>
                        </a:rPr>
                        <a:t>37.6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DC67D"/>
                    </a:solidFill>
                  </a:tcPr>
                </a:tc>
                <a:tc>
                  <a:txBody>
                    <a:bodyPr/>
                    <a:lstStyle/>
                    <a:p>
                      <a:pPr algn="r" fontAlgn="b"/>
                      <a:r>
                        <a:rPr lang="en-US" sz="600" b="0" i="0" u="none" strike="noStrike">
                          <a:solidFill>
                            <a:srgbClr val="000000"/>
                          </a:solidFill>
                          <a:latin typeface="Calibri"/>
                        </a:rPr>
                        <a:t>37.6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DC67D"/>
                    </a:solidFill>
                  </a:tcPr>
                </a:tc>
                <a:tc>
                  <a:txBody>
                    <a:bodyPr/>
                    <a:lstStyle/>
                    <a:p>
                      <a:pPr algn="r" fontAlgn="b"/>
                      <a:r>
                        <a:rPr lang="en-US" sz="600" b="0" i="0" u="none" strike="noStrike">
                          <a:solidFill>
                            <a:srgbClr val="000000"/>
                          </a:solidFill>
                          <a:latin typeface="Calibri"/>
                        </a:rPr>
                        <a:t>37.2</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C77D"/>
                    </a:solidFill>
                  </a:tcPr>
                </a:tc>
                <a:tc>
                  <a:txBody>
                    <a:bodyPr/>
                    <a:lstStyle/>
                    <a:p>
                      <a:pPr algn="l" fontAlgn="b"/>
                      <a:endParaRPr lang="en-US" sz="600" b="0" i="0" u="none" strike="noStrike">
                        <a:solidFill>
                          <a:srgbClr val="000000"/>
                        </a:solidFill>
                        <a:latin typeface="Calibri"/>
                      </a:endParaRPr>
                    </a:p>
                  </a:txBody>
                  <a:tcPr marL="3259" marR="3259" marT="3259"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35.4</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CC7E"/>
                    </a:solidFill>
                  </a:tcPr>
                </a:tc>
                <a:tc>
                  <a:txBody>
                    <a:bodyPr/>
                    <a:lstStyle/>
                    <a:p>
                      <a:pPr algn="r" fontAlgn="b"/>
                      <a:r>
                        <a:rPr lang="en-US" sz="600" b="0" i="0" u="none" strike="noStrike">
                          <a:solidFill>
                            <a:srgbClr val="000000"/>
                          </a:solidFill>
                          <a:latin typeface="Calibri"/>
                        </a:rPr>
                        <a:t>35.3</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C7E"/>
                    </a:solidFill>
                  </a:tcPr>
                </a:tc>
                <a:tc>
                  <a:txBody>
                    <a:bodyPr/>
                    <a:lstStyle/>
                    <a:p>
                      <a:pPr algn="r" fontAlgn="b"/>
                      <a:r>
                        <a:rPr lang="en-US" sz="600" b="0" i="0" u="none" strike="noStrike">
                          <a:solidFill>
                            <a:srgbClr val="000000"/>
                          </a:solidFill>
                          <a:latin typeface="Calibri"/>
                        </a:rPr>
                        <a:t>35.2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4CD7E"/>
                    </a:solidFill>
                  </a:tcPr>
                </a:tc>
                <a:tc>
                  <a:txBody>
                    <a:bodyPr/>
                    <a:lstStyle/>
                    <a:p>
                      <a:pPr algn="r" fontAlgn="b"/>
                      <a:r>
                        <a:rPr lang="en-US" sz="600" b="0" i="0" u="none" strike="noStrike">
                          <a:solidFill>
                            <a:srgbClr val="000000"/>
                          </a:solidFill>
                          <a:latin typeface="Calibri"/>
                        </a:rPr>
                        <a:t>35.3</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C7E"/>
                    </a:solidFill>
                  </a:tcPr>
                </a:tc>
                <a:tc>
                  <a:txBody>
                    <a:bodyPr/>
                    <a:lstStyle/>
                    <a:p>
                      <a:pPr algn="r" fontAlgn="b"/>
                      <a:r>
                        <a:rPr lang="en-US" sz="600" b="0" i="0" u="none" strike="noStrike">
                          <a:solidFill>
                            <a:srgbClr val="000000"/>
                          </a:solidFill>
                          <a:latin typeface="Calibri"/>
                        </a:rPr>
                        <a:t>35.0</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6CD7E"/>
                    </a:solidFill>
                  </a:tcPr>
                </a:tc>
                <a:tc>
                  <a:txBody>
                    <a:bodyPr/>
                    <a:lstStyle/>
                    <a:p>
                      <a:pPr algn="l" fontAlgn="b"/>
                      <a:endParaRPr lang="en-US" sz="600" b="0"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35.5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1CC7E"/>
                    </a:solidFill>
                  </a:tcPr>
                </a:tc>
                <a:tc>
                  <a:txBody>
                    <a:bodyPr/>
                    <a:lstStyle/>
                    <a:p>
                      <a:pPr algn="r" fontAlgn="b"/>
                      <a:r>
                        <a:rPr lang="en-US" sz="600" b="0" i="0" u="none" strike="noStrike">
                          <a:solidFill>
                            <a:srgbClr val="000000"/>
                          </a:solidFill>
                          <a:latin typeface="Calibri"/>
                        </a:rPr>
                        <a:t>35.2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4CC7E"/>
                    </a:solidFill>
                  </a:tcPr>
                </a:tc>
                <a:tc>
                  <a:txBody>
                    <a:bodyPr/>
                    <a:lstStyle/>
                    <a:p>
                      <a:pPr algn="r" fontAlgn="b"/>
                      <a:r>
                        <a:rPr lang="en-US" sz="600" b="0" i="0" u="none" strike="noStrike">
                          <a:solidFill>
                            <a:srgbClr val="000000"/>
                          </a:solidFill>
                          <a:latin typeface="Calibri"/>
                        </a:rPr>
                        <a:t>35.2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4CC7E"/>
                    </a:solidFill>
                  </a:tcPr>
                </a:tc>
                <a:tc>
                  <a:txBody>
                    <a:bodyPr/>
                    <a:lstStyle/>
                    <a:p>
                      <a:pPr algn="r" fontAlgn="b"/>
                      <a:r>
                        <a:rPr lang="en-US" sz="600" b="0" i="0" u="none" strike="noStrike">
                          <a:solidFill>
                            <a:srgbClr val="000000"/>
                          </a:solidFill>
                          <a:latin typeface="Calibri"/>
                        </a:rPr>
                        <a:t>35.3</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C7E"/>
                    </a:solidFill>
                  </a:tcPr>
                </a:tc>
                <a:tc>
                  <a:txBody>
                    <a:bodyPr/>
                    <a:lstStyle/>
                    <a:p>
                      <a:pPr algn="r" fontAlgn="b"/>
                      <a:r>
                        <a:rPr lang="en-US" sz="600" b="0" i="0" u="none" strike="noStrike">
                          <a:solidFill>
                            <a:srgbClr val="000000"/>
                          </a:solidFill>
                          <a:latin typeface="Calibri"/>
                        </a:rPr>
                        <a:t>35.2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4CC7E"/>
                    </a:solidFill>
                  </a:tcPr>
                </a:tc>
                <a:tc>
                  <a:txBody>
                    <a:bodyPr/>
                    <a:lstStyle/>
                    <a:p>
                      <a:pPr algn="l" fontAlgn="b"/>
                      <a:endParaRPr lang="en-US" sz="600" b="0"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35.3</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C7E"/>
                    </a:solidFill>
                  </a:tcPr>
                </a:tc>
                <a:tc>
                  <a:txBody>
                    <a:bodyPr/>
                    <a:lstStyle/>
                    <a:p>
                      <a:pPr algn="r" fontAlgn="b"/>
                      <a:r>
                        <a:rPr lang="en-US" sz="600" b="0" i="0" u="none" strike="noStrike">
                          <a:solidFill>
                            <a:srgbClr val="000000"/>
                          </a:solidFill>
                          <a:latin typeface="Calibri"/>
                        </a:rPr>
                        <a:t>35.1</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CD7E"/>
                    </a:solidFill>
                  </a:tcPr>
                </a:tc>
                <a:tc>
                  <a:txBody>
                    <a:bodyPr/>
                    <a:lstStyle/>
                    <a:p>
                      <a:pPr algn="r" fontAlgn="b"/>
                      <a:r>
                        <a:rPr lang="en-US" sz="600" b="0" i="0" u="none" strike="noStrike">
                          <a:solidFill>
                            <a:srgbClr val="000000"/>
                          </a:solidFill>
                          <a:latin typeface="Calibri"/>
                        </a:rPr>
                        <a:t>35.2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4CC7E"/>
                    </a:solidFill>
                  </a:tcPr>
                </a:tc>
                <a:tc>
                  <a:txBody>
                    <a:bodyPr/>
                    <a:lstStyle/>
                    <a:p>
                      <a:pPr algn="r" fontAlgn="b"/>
                      <a:r>
                        <a:rPr lang="en-US" sz="600" b="0" i="0" u="none" strike="noStrike">
                          <a:solidFill>
                            <a:srgbClr val="000000"/>
                          </a:solidFill>
                          <a:latin typeface="Calibri"/>
                        </a:rPr>
                        <a:t>35.2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4CD7E"/>
                    </a:solidFill>
                  </a:tcPr>
                </a:tc>
                <a:tc>
                  <a:txBody>
                    <a:bodyPr/>
                    <a:lstStyle/>
                    <a:p>
                      <a:pPr algn="r" fontAlgn="b"/>
                      <a:r>
                        <a:rPr lang="en-US" sz="600" b="0" i="0" u="none" strike="noStrike">
                          <a:solidFill>
                            <a:srgbClr val="000000"/>
                          </a:solidFill>
                          <a:latin typeface="Calibri"/>
                        </a:rPr>
                        <a:t>35.2</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4CC7E"/>
                    </a:solidFill>
                  </a:tcPr>
                </a:tc>
                <a:tc>
                  <a:txBody>
                    <a:bodyPr/>
                    <a:lstStyle/>
                    <a:p>
                      <a:pPr algn="r" fontAlgn="b"/>
                      <a:r>
                        <a:rPr lang="en-US" sz="600" b="1" i="0" u="none" strike="noStrike">
                          <a:solidFill>
                            <a:srgbClr val="000000"/>
                          </a:solidFill>
                          <a:latin typeface="Calibri"/>
                        </a:rPr>
                        <a:t>140</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1"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r>
              <a:tr h="95098">
                <a:tc>
                  <a:txBody>
                    <a:bodyPr/>
                    <a:lstStyle/>
                    <a:p>
                      <a:pPr algn="l" fontAlgn="b"/>
                      <a:r>
                        <a:rPr lang="en-US" sz="600" b="1" i="0" u="none" strike="noStrike">
                          <a:solidFill>
                            <a:srgbClr val="000000"/>
                          </a:solidFill>
                          <a:latin typeface="Calibri"/>
                        </a:rPr>
                        <a:t> </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solidFill>
                            <a:srgbClr val="000000"/>
                          </a:solidFill>
                          <a:latin typeface="Calibri"/>
                        </a:rPr>
                        <a:t>160</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37.7</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BC57D"/>
                    </a:solidFill>
                  </a:tcPr>
                </a:tc>
                <a:tc>
                  <a:txBody>
                    <a:bodyPr/>
                    <a:lstStyle/>
                    <a:p>
                      <a:pPr algn="r" fontAlgn="b"/>
                      <a:r>
                        <a:rPr lang="en-US" sz="600" b="0" i="0" u="none" strike="noStrike">
                          <a:solidFill>
                            <a:srgbClr val="000000"/>
                          </a:solidFill>
                          <a:latin typeface="Calibri"/>
                        </a:rPr>
                        <a:t>37.7</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CC57D"/>
                    </a:solidFill>
                  </a:tcPr>
                </a:tc>
                <a:tc>
                  <a:txBody>
                    <a:bodyPr/>
                    <a:lstStyle/>
                    <a:p>
                      <a:pPr algn="r" fontAlgn="b"/>
                      <a:r>
                        <a:rPr lang="en-US" sz="600" b="0" i="0" u="none" strike="noStrike">
                          <a:solidFill>
                            <a:srgbClr val="000000"/>
                          </a:solidFill>
                          <a:latin typeface="Calibri"/>
                        </a:rPr>
                        <a:t>37.5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DC67D"/>
                    </a:solidFill>
                  </a:tcPr>
                </a:tc>
                <a:tc>
                  <a:txBody>
                    <a:bodyPr/>
                    <a:lstStyle/>
                    <a:p>
                      <a:pPr algn="r" fontAlgn="b"/>
                      <a:r>
                        <a:rPr lang="en-US" sz="600" b="0" i="0" u="none" strike="noStrike">
                          <a:solidFill>
                            <a:srgbClr val="000000"/>
                          </a:solidFill>
                          <a:latin typeface="Calibri"/>
                        </a:rPr>
                        <a:t>37.5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DC67D"/>
                    </a:solidFill>
                  </a:tcPr>
                </a:tc>
                <a:tc>
                  <a:txBody>
                    <a:bodyPr/>
                    <a:lstStyle/>
                    <a:p>
                      <a:pPr algn="r" fontAlgn="b"/>
                      <a:r>
                        <a:rPr lang="en-US" sz="600" b="0" i="0" u="none" strike="noStrike">
                          <a:solidFill>
                            <a:srgbClr val="000000"/>
                          </a:solidFill>
                          <a:latin typeface="Calibri"/>
                        </a:rPr>
                        <a:t>37.5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DC67D"/>
                    </a:solidFill>
                  </a:tcPr>
                </a:tc>
                <a:tc>
                  <a:txBody>
                    <a:bodyPr/>
                    <a:lstStyle/>
                    <a:p>
                      <a:pPr algn="l" fontAlgn="b"/>
                      <a:endParaRPr lang="en-US" sz="600" b="0"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37.5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EC67D"/>
                    </a:solidFill>
                  </a:tcPr>
                </a:tc>
                <a:tc>
                  <a:txBody>
                    <a:bodyPr/>
                    <a:lstStyle/>
                    <a:p>
                      <a:pPr algn="r" fontAlgn="b"/>
                      <a:r>
                        <a:rPr lang="en-US" sz="600" b="0" i="0" u="none" strike="noStrike">
                          <a:solidFill>
                            <a:srgbClr val="000000"/>
                          </a:solidFill>
                          <a:latin typeface="Calibri"/>
                        </a:rPr>
                        <a:t>37.5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DC67D"/>
                    </a:solidFill>
                  </a:tcPr>
                </a:tc>
                <a:tc>
                  <a:txBody>
                    <a:bodyPr/>
                    <a:lstStyle/>
                    <a:p>
                      <a:pPr algn="r" fontAlgn="b"/>
                      <a:r>
                        <a:rPr lang="en-US" sz="600" b="0" i="0" u="none" strike="noStrike">
                          <a:solidFill>
                            <a:srgbClr val="000000"/>
                          </a:solidFill>
                          <a:latin typeface="Calibri"/>
                        </a:rPr>
                        <a:t>37.7</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CC67D"/>
                    </a:solidFill>
                  </a:tcPr>
                </a:tc>
                <a:tc>
                  <a:txBody>
                    <a:bodyPr/>
                    <a:lstStyle/>
                    <a:p>
                      <a:pPr algn="r" fontAlgn="b"/>
                      <a:r>
                        <a:rPr lang="en-US" sz="600" b="0" i="0" u="none" strike="noStrike">
                          <a:solidFill>
                            <a:srgbClr val="000000"/>
                          </a:solidFill>
                          <a:latin typeface="Calibri"/>
                        </a:rPr>
                        <a:t>37.5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DC67D"/>
                    </a:solidFill>
                  </a:tcPr>
                </a:tc>
                <a:tc>
                  <a:txBody>
                    <a:bodyPr/>
                    <a:lstStyle/>
                    <a:p>
                      <a:pPr algn="r" fontAlgn="b"/>
                      <a:r>
                        <a:rPr lang="en-US" sz="600" b="0" i="0" u="none" strike="noStrike">
                          <a:solidFill>
                            <a:srgbClr val="000000"/>
                          </a:solidFill>
                          <a:latin typeface="Calibri"/>
                        </a:rPr>
                        <a:t>37.5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EC67D"/>
                    </a:solidFill>
                  </a:tcPr>
                </a:tc>
                <a:tc>
                  <a:txBody>
                    <a:bodyPr/>
                    <a:lstStyle/>
                    <a:p>
                      <a:pPr algn="l" fontAlgn="b"/>
                      <a:endParaRPr lang="en-US" sz="600" b="0"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37.8</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BC57D"/>
                    </a:solidFill>
                  </a:tcPr>
                </a:tc>
                <a:tc>
                  <a:txBody>
                    <a:bodyPr/>
                    <a:lstStyle/>
                    <a:p>
                      <a:pPr algn="r" fontAlgn="b"/>
                      <a:r>
                        <a:rPr lang="en-US" sz="600" b="0" i="0" u="none" strike="noStrike">
                          <a:solidFill>
                            <a:srgbClr val="000000"/>
                          </a:solidFill>
                          <a:latin typeface="Calibri"/>
                        </a:rPr>
                        <a:t>37.4</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EC67D"/>
                    </a:solidFill>
                  </a:tcPr>
                </a:tc>
                <a:tc>
                  <a:txBody>
                    <a:bodyPr/>
                    <a:lstStyle/>
                    <a:p>
                      <a:pPr algn="r" fontAlgn="b"/>
                      <a:r>
                        <a:rPr lang="en-US" sz="600" b="0" i="0" u="none" strike="noStrike">
                          <a:solidFill>
                            <a:srgbClr val="000000"/>
                          </a:solidFill>
                          <a:latin typeface="Calibri"/>
                        </a:rPr>
                        <a:t>37.6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DC67D"/>
                    </a:solidFill>
                  </a:tcPr>
                </a:tc>
                <a:tc>
                  <a:txBody>
                    <a:bodyPr/>
                    <a:lstStyle/>
                    <a:p>
                      <a:pPr algn="r" fontAlgn="b"/>
                      <a:r>
                        <a:rPr lang="en-US" sz="600" b="0" i="0" u="none" strike="noStrike">
                          <a:solidFill>
                            <a:srgbClr val="000000"/>
                          </a:solidFill>
                          <a:latin typeface="Calibri"/>
                        </a:rPr>
                        <a:t>37.5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EC67D"/>
                    </a:solidFill>
                  </a:tcPr>
                </a:tc>
                <a:tc>
                  <a:txBody>
                    <a:bodyPr/>
                    <a:lstStyle/>
                    <a:p>
                      <a:pPr algn="r" fontAlgn="b"/>
                      <a:r>
                        <a:rPr lang="en-US" sz="600" b="0" i="0" u="none" strike="noStrike">
                          <a:solidFill>
                            <a:srgbClr val="000000"/>
                          </a:solidFill>
                          <a:latin typeface="Calibri"/>
                        </a:rPr>
                        <a:t>37.4</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C67D"/>
                    </a:solidFill>
                  </a:tcPr>
                </a:tc>
                <a:tc>
                  <a:txBody>
                    <a:bodyPr/>
                    <a:lstStyle/>
                    <a:p>
                      <a:pPr algn="l" fontAlgn="b"/>
                      <a:endParaRPr lang="en-US" sz="600" b="0" i="0" u="none" strike="noStrike">
                        <a:solidFill>
                          <a:srgbClr val="000000"/>
                        </a:solidFill>
                        <a:latin typeface="Calibri"/>
                      </a:endParaRPr>
                    </a:p>
                  </a:txBody>
                  <a:tcPr marL="3259" marR="3259" marT="3259"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35.4</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CC7E"/>
                    </a:solidFill>
                  </a:tcPr>
                </a:tc>
                <a:tc>
                  <a:txBody>
                    <a:bodyPr/>
                    <a:lstStyle/>
                    <a:p>
                      <a:pPr algn="r" fontAlgn="b"/>
                      <a:r>
                        <a:rPr lang="en-US" sz="600" b="0" i="0" u="none" strike="noStrike">
                          <a:solidFill>
                            <a:srgbClr val="000000"/>
                          </a:solidFill>
                          <a:latin typeface="Calibri"/>
                        </a:rPr>
                        <a:t>35.4</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CC7E"/>
                    </a:solidFill>
                  </a:tcPr>
                </a:tc>
                <a:tc>
                  <a:txBody>
                    <a:bodyPr/>
                    <a:lstStyle/>
                    <a:p>
                      <a:pPr algn="r" fontAlgn="b"/>
                      <a:r>
                        <a:rPr lang="en-US" sz="600" b="0" i="0" u="none" strike="noStrike">
                          <a:solidFill>
                            <a:srgbClr val="000000"/>
                          </a:solidFill>
                          <a:latin typeface="Calibri"/>
                        </a:rPr>
                        <a:t>35.2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4CC7E"/>
                    </a:solidFill>
                  </a:tcPr>
                </a:tc>
                <a:tc>
                  <a:txBody>
                    <a:bodyPr/>
                    <a:lstStyle/>
                    <a:p>
                      <a:pPr algn="r" fontAlgn="b"/>
                      <a:r>
                        <a:rPr lang="en-US" sz="600" b="0" i="0" u="none" strike="noStrike">
                          <a:solidFill>
                            <a:srgbClr val="000000"/>
                          </a:solidFill>
                          <a:latin typeface="Calibri"/>
                        </a:rPr>
                        <a:t>35.2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4CC7E"/>
                    </a:solidFill>
                  </a:tcPr>
                </a:tc>
                <a:tc>
                  <a:txBody>
                    <a:bodyPr/>
                    <a:lstStyle/>
                    <a:p>
                      <a:pPr algn="r" fontAlgn="b"/>
                      <a:r>
                        <a:rPr lang="en-US" sz="600" b="0" i="0" u="none" strike="noStrike">
                          <a:solidFill>
                            <a:srgbClr val="000000"/>
                          </a:solidFill>
                          <a:latin typeface="Calibri"/>
                        </a:rPr>
                        <a:t>35.2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4CC7E"/>
                    </a:solidFill>
                  </a:tcPr>
                </a:tc>
                <a:tc>
                  <a:txBody>
                    <a:bodyPr/>
                    <a:lstStyle/>
                    <a:p>
                      <a:pPr algn="l" fontAlgn="b"/>
                      <a:endParaRPr lang="en-US" sz="600" b="0"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35.3</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C7E"/>
                    </a:solidFill>
                  </a:tcPr>
                </a:tc>
                <a:tc>
                  <a:txBody>
                    <a:bodyPr/>
                    <a:lstStyle/>
                    <a:p>
                      <a:pPr algn="r" fontAlgn="b"/>
                      <a:r>
                        <a:rPr lang="en-US" sz="600" b="0" i="0" u="none" strike="noStrike">
                          <a:solidFill>
                            <a:srgbClr val="000000"/>
                          </a:solidFill>
                          <a:latin typeface="Calibri"/>
                        </a:rPr>
                        <a:t>35.1</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CD7E"/>
                    </a:solidFill>
                  </a:tcPr>
                </a:tc>
                <a:tc>
                  <a:txBody>
                    <a:bodyPr/>
                    <a:lstStyle/>
                    <a:p>
                      <a:pPr algn="r" fontAlgn="b"/>
                      <a:r>
                        <a:rPr lang="en-US" sz="600" b="0" i="0" u="none" strike="noStrike">
                          <a:solidFill>
                            <a:srgbClr val="000000"/>
                          </a:solidFill>
                          <a:latin typeface="Calibri"/>
                        </a:rPr>
                        <a:t>35.3</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C7E"/>
                    </a:solidFill>
                  </a:tcPr>
                </a:tc>
                <a:tc>
                  <a:txBody>
                    <a:bodyPr/>
                    <a:lstStyle/>
                    <a:p>
                      <a:pPr algn="r" fontAlgn="b"/>
                      <a:r>
                        <a:rPr lang="en-US" sz="600" b="0" i="0" u="none" strike="noStrike">
                          <a:solidFill>
                            <a:srgbClr val="000000"/>
                          </a:solidFill>
                          <a:latin typeface="Calibri"/>
                        </a:rPr>
                        <a:t>35.1</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CD7E"/>
                    </a:solidFill>
                  </a:tcPr>
                </a:tc>
                <a:tc>
                  <a:txBody>
                    <a:bodyPr/>
                    <a:lstStyle/>
                    <a:p>
                      <a:pPr algn="r" fontAlgn="b"/>
                      <a:r>
                        <a:rPr lang="en-US" sz="600" b="0" i="0" u="none" strike="noStrike">
                          <a:solidFill>
                            <a:srgbClr val="000000"/>
                          </a:solidFill>
                          <a:latin typeface="Calibri"/>
                        </a:rPr>
                        <a:t>35.1</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CD7E"/>
                    </a:solidFill>
                  </a:tcPr>
                </a:tc>
                <a:tc>
                  <a:txBody>
                    <a:bodyPr/>
                    <a:lstStyle/>
                    <a:p>
                      <a:pPr algn="l" fontAlgn="b"/>
                      <a:endParaRPr lang="en-US" sz="600" b="0"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35.2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4CC7E"/>
                    </a:solidFill>
                  </a:tcPr>
                </a:tc>
                <a:tc>
                  <a:txBody>
                    <a:bodyPr/>
                    <a:lstStyle/>
                    <a:p>
                      <a:pPr algn="r" fontAlgn="b"/>
                      <a:r>
                        <a:rPr lang="en-US" sz="600" b="0" i="0" u="none" strike="noStrike">
                          <a:solidFill>
                            <a:srgbClr val="000000"/>
                          </a:solidFill>
                          <a:latin typeface="Calibri"/>
                        </a:rPr>
                        <a:t>35.2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4CD7E"/>
                    </a:solidFill>
                  </a:tcPr>
                </a:tc>
                <a:tc>
                  <a:txBody>
                    <a:bodyPr/>
                    <a:lstStyle/>
                    <a:p>
                      <a:pPr algn="r" fontAlgn="b"/>
                      <a:r>
                        <a:rPr lang="en-US" sz="600" b="0" i="0" u="none" strike="noStrike">
                          <a:solidFill>
                            <a:srgbClr val="000000"/>
                          </a:solidFill>
                          <a:latin typeface="Calibri"/>
                        </a:rPr>
                        <a:t>35.2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4CC7E"/>
                    </a:solidFill>
                  </a:tcPr>
                </a:tc>
                <a:tc>
                  <a:txBody>
                    <a:bodyPr/>
                    <a:lstStyle/>
                    <a:p>
                      <a:pPr algn="r" fontAlgn="b"/>
                      <a:r>
                        <a:rPr lang="en-US" sz="600" b="0" i="0" u="none" strike="noStrike">
                          <a:solidFill>
                            <a:srgbClr val="000000"/>
                          </a:solidFill>
                          <a:latin typeface="Calibri"/>
                        </a:rPr>
                        <a:t>35.0</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6CD7E"/>
                    </a:solidFill>
                  </a:tcPr>
                </a:tc>
                <a:tc>
                  <a:txBody>
                    <a:bodyPr/>
                    <a:lstStyle/>
                    <a:p>
                      <a:pPr algn="r" fontAlgn="b"/>
                      <a:r>
                        <a:rPr lang="en-US" sz="600" b="0" i="0" u="none" strike="noStrike">
                          <a:solidFill>
                            <a:srgbClr val="000000"/>
                          </a:solidFill>
                          <a:latin typeface="Calibri"/>
                        </a:rPr>
                        <a:t>35.0</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CD7E"/>
                    </a:solidFill>
                  </a:tcPr>
                </a:tc>
                <a:tc>
                  <a:txBody>
                    <a:bodyPr/>
                    <a:lstStyle/>
                    <a:p>
                      <a:pPr algn="r" fontAlgn="b"/>
                      <a:r>
                        <a:rPr lang="en-US" sz="600" b="1" i="0" u="none" strike="noStrike">
                          <a:solidFill>
                            <a:srgbClr val="000000"/>
                          </a:solidFill>
                          <a:latin typeface="Calibri"/>
                        </a:rPr>
                        <a:t>160</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1"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r>
              <a:tr h="95098">
                <a:tc>
                  <a:txBody>
                    <a:bodyPr/>
                    <a:lstStyle/>
                    <a:p>
                      <a:pPr algn="l" fontAlgn="b"/>
                      <a:r>
                        <a:rPr lang="en-US" sz="600" b="1" i="0" u="none" strike="noStrike">
                          <a:solidFill>
                            <a:srgbClr val="000000"/>
                          </a:solidFill>
                          <a:latin typeface="Calibri"/>
                        </a:rPr>
                        <a:t> </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180</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37.6</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CC67D"/>
                    </a:solidFill>
                  </a:tcPr>
                </a:tc>
                <a:tc>
                  <a:txBody>
                    <a:bodyPr/>
                    <a:lstStyle/>
                    <a:p>
                      <a:pPr algn="r" fontAlgn="b"/>
                      <a:r>
                        <a:rPr lang="en-US" sz="600" b="0" i="0" u="none" strike="noStrike">
                          <a:solidFill>
                            <a:srgbClr val="000000"/>
                          </a:solidFill>
                          <a:latin typeface="Calibri"/>
                        </a:rPr>
                        <a:t>37.7</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CC67D"/>
                    </a:solidFill>
                  </a:tcPr>
                </a:tc>
                <a:tc>
                  <a:txBody>
                    <a:bodyPr/>
                    <a:lstStyle/>
                    <a:p>
                      <a:pPr algn="r" fontAlgn="b"/>
                      <a:r>
                        <a:rPr lang="en-US" sz="600" b="0" i="0" u="none" strike="noStrike">
                          <a:solidFill>
                            <a:srgbClr val="000000"/>
                          </a:solidFill>
                          <a:latin typeface="Calibri"/>
                        </a:rPr>
                        <a:t>37.7</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BC57D"/>
                    </a:solidFill>
                  </a:tcPr>
                </a:tc>
                <a:tc>
                  <a:txBody>
                    <a:bodyPr/>
                    <a:lstStyle/>
                    <a:p>
                      <a:pPr algn="r" fontAlgn="b"/>
                      <a:r>
                        <a:rPr lang="en-US" sz="600" b="0" i="0" u="none" strike="noStrike">
                          <a:solidFill>
                            <a:srgbClr val="000000"/>
                          </a:solidFill>
                          <a:latin typeface="Calibri"/>
                        </a:rPr>
                        <a:t>37.6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DC67D"/>
                    </a:solidFill>
                  </a:tcPr>
                </a:tc>
                <a:tc>
                  <a:txBody>
                    <a:bodyPr/>
                    <a:lstStyle/>
                    <a:p>
                      <a:pPr algn="r" fontAlgn="b"/>
                      <a:r>
                        <a:rPr lang="en-US" sz="600" b="0" i="0" u="none" strike="noStrike">
                          <a:solidFill>
                            <a:srgbClr val="000000"/>
                          </a:solidFill>
                          <a:latin typeface="Calibri"/>
                        </a:rPr>
                        <a:t>37.4</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C67D"/>
                    </a:solidFill>
                  </a:tcPr>
                </a:tc>
                <a:tc>
                  <a:txBody>
                    <a:bodyPr/>
                    <a:lstStyle/>
                    <a:p>
                      <a:pPr algn="l" fontAlgn="b"/>
                      <a:r>
                        <a:rPr lang="en-US" sz="600" b="0"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37.2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C77D"/>
                    </a:solidFill>
                  </a:tcPr>
                </a:tc>
                <a:tc>
                  <a:txBody>
                    <a:bodyPr/>
                    <a:lstStyle/>
                    <a:p>
                      <a:pPr algn="r" fontAlgn="b"/>
                      <a:r>
                        <a:rPr lang="en-US" sz="600" b="0" i="0" u="none" strike="noStrike">
                          <a:solidFill>
                            <a:srgbClr val="000000"/>
                          </a:solidFill>
                          <a:latin typeface="Calibri"/>
                        </a:rPr>
                        <a:t>37.4</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EC67D"/>
                    </a:solidFill>
                  </a:tcPr>
                </a:tc>
                <a:tc>
                  <a:txBody>
                    <a:bodyPr/>
                    <a:lstStyle/>
                    <a:p>
                      <a:pPr algn="r" fontAlgn="b"/>
                      <a:r>
                        <a:rPr lang="en-US" sz="600" b="0" i="0" u="none" strike="noStrike">
                          <a:solidFill>
                            <a:srgbClr val="000000"/>
                          </a:solidFill>
                          <a:latin typeface="Calibri"/>
                        </a:rPr>
                        <a:t>37.3</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C77D"/>
                    </a:solidFill>
                  </a:tcPr>
                </a:tc>
                <a:tc>
                  <a:txBody>
                    <a:bodyPr/>
                    <a:lstStyle/>
                    <a:p>
                      <a:pPr algn="r" fontAlgn="b"/>
                      <a:r>
                        <a:rPr lang="en-US" sz="600" b="0" i="0" u="none" strike="noStrike">
                          <a:solidFill>
                            <a:srgbClr val="000000"/>
                          </a:solidFill>
                          <a:latin typeface="Calibri"/>
                        </a:rPr>
                        <a:t>37.6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DC67D"/>
                    </a:solidFill>
                  </a:tcPr>
                </a:tc>
                <a:tc>
                  <a:txBody>
                    <a:bodyPr/>
                    <a:lstStyle/>
                    <a:p>
                      <a:pPr algn="r" fontAlgn="b"/>
                      <a:r>
                        <a:rPr lang="en-US" sz="600" b="0" i="0" u="none" strike="noStrike">
                          <a:solidFill>
                            <a:srgbClr val="000000"/>
                          </a:solidFill>
                          <a:latin typeface="Calibri"/>
                        </a:rPr>
                        <a:t>37.5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EC67D"/>
                    </a:solidFill>
                  </a:tcPr>
                </a:tc>
                <a:tc>
                  <a:txBody>
                    <a:bodyPr/>
                    <a:lstStyle/>
                    <a:p>
                      <a:pPr algn="l" fontAlgn="b"/>
                      <a:r>
                        <a:rPr lang="en-US" sz="600" b="0"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37.5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EC67D"/>
                    </a:solidFill>
                  </a:tcPr>
                </a:tc>
                <a:tc>
                  <a:txBody>
                    <a:bodyPr/>
                    <a:lstStyle/>
                    <a:p>
                      <a:pPr algn="r" fontAlgn="b"/>
                      <a:r>
                        <a:rPr lang="en-US" sz="600" b="0" i="0" u="none" strike="noStrike">
                          <a:solidFill>
                            <a:srgbClr val="000000"/>
                          </a:solidFill>
                          <a:latin typeface="Calibri"/>
                        </a:rPr>
                        <a:t>37.6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DC67D"/>
                    </a:solidFill>
                  </a:tcPr>
                </a:tc>
                <a:tc>
                  <a:txBody>
                    <a:bodyPr/>
                    <a:lstStyle/>
                    <a:p>
                      <a:pPr algn="r" fontAlgn="b"/>
                      <a:r>
                        <a:rPr lang="en-US" sz="600" b="0" i="0" u="none" strike="noStrike">
                          <a:solidFill>
                            <a:srgbClr val="000000"/>
                          </a:solidFill>
                          <a:latin typeface="Calibri"/>
                        </a:rPr>
                        <a:t>37.5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EC67D"/>
                    </a:solidFill>
                  </a:tcPr>
                </a:tc>
                <a:tc>
                  <a:txBody>
                    <a:bodyPr/>
                    <a:lstStyle/>
                    <a:p>
                      <a:pPr algn="r" fontAlgn="b"/>
                      <a:r>
                        <a:rPr lang="en-US" sz="600" b="0" i="0" u="none" strike="noStrike">
                          <a:solidFill>
                            <a:srgbClr val="000000"/>
                          </a:solidFill>
                          <a:latin typeface="Calibri"/>
                        </a:rPr>
                        <a:t>37.4</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C67D"/>
                    </a:solidFill>
                  </a:tcPr>
                </a:tc>
                <a:tc>
                  <a:txBody>
                    <a:bodyPr/>
                    <a:lstStyle/>
                    <a:p>
                      <a:pPr algn="r" fontAlgn="b"/>
                      <a:r>
                        <a:rPr lang="en-US" sz="600" b="0" i="0" u="none" strike="noStrike">
                          <a:solidFill>
                            <a:srgbClr val="000000"/>
                          </a:solidFill>
                          <a:latin typeface="Calibri"/>
                        </a:rPr>
                        <a:t>37.2</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C77D"/>
                    </a:solidFill>
                  </a:tcPr>
                </a:tc>
                <a:tc>
                  <a:txBody>
                    <a:bodyPr/>
                    <a:lstStyle/>
                    <a:p>
                      <a:pPr algn="l" fontAlgn="b"/>
                      <a:r>
                        <a:rPr lang="en-US" sz="600" b="0" i="0" u="none" strike="noStrike">
                          <a:solidFill>
                            <a:srgbClr val="000000"/>
                          </a:solidFill>
                          <a:latin typeface="Calibri"/>
                        </a:rPr>
                        <a:t> </a:t>
                      </a:r>
                    </a:p>
                  </a:txBody>
                  <a:tcPr marL="3259" marR="3259" marT="3259"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35.6</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CB7E"/>
                    </a:solidFill>
                  </a:tcPr>
                </a:tc>
                <a:tc>
                  <a:txBody>
                    <a:bodyPr/>
                    <a:lstStyle/>
                    <a:p>
                      <a:pPr algn="r" fontAlgn="b"/>
                      <a:r>
                        <a:rPr lang="en-US" sz="600" b="0" i="0" u="none" strike="noStrike">
                          <a:solidFill>
                            <a:srgbClr val="000000"/>
                          </a:solidFill>
                          <a:latin typeface="Calibri"/>
                        </a:rPr>
                        <a:t>35.3</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C7E"/>
                    </a:solidFill>
                  </a:tcPr>
                </a:tc>
                <a:tc>
                  <a:txBody>
                    <a:bodyPr/>
                    <a:lstStyle/>
                    <a:p>
                      <a:pPr algn="r" fontAlgn="b"/>
                      <a:r>
                        <a:rPr lang="en-US" sz="600" b="0" i="0" u="none" strike="noStrike">
                          <a:solidFill>
                            <a:srgbClr val="000000"/>
                          </a:solidFill>
                          <a:latin typeface="Calibri"/>
                        </a:rPr>
                        <a:t>35.2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4CC7E"/>
                    </a:solidFill>
                  </a:tcPr>
                </a:tc>
                <a:tc>
                  <a:txBody>
                    <a:bodyPr/>
                    <a:lstStyle/>
                    <a:p>
                      <a:pPr algn="r" fontAlgn="b"/>
                      <a:r>
                        <a:rPr lang="en-US" sz="600" b="0" i="0" u="none" strike="noStrike">
                          <a:solidFill>
                            <a:srgbClr val="000000"/>
                          </a:solidFill>
                          <a:latin typeface="Calibri"/>
                        </a:rPr>
                        <a:t>34.8</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CE7F"/>
                    </a:solidFill>
                  </a:tcPr>
                </a:tc>
                <a:tc>
                  <a:txBody>
                    <a:bodyPr/>
                    <a:lstStyle/>
                    <a:p>
                      <a:pPr algn="r" fontAlgn="b"/>
                      <a:r>
                        <a:rPr lang="en-US" sz="600" b="0" i="0" u="none" strike="noStrike">
                          <a:solidFill>
                            <a:srgbClr val="000000"/>
                          </a:solidFill>
                          <a:latin typeface="Calibri"/>
                        </a:rPr>
                        <a:t>35.1</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CD7E"/>
                    </a:solidFill>
                  </a:tcPr>
                </a:tc>
                <a:tc>
                  <a:txBody>
                    <a:bodyPr/>
                    <a:lstStyle/>
                    <a:p>
                      <a:pPr algn="l" fontAlgn="b"/>
                      <a:r>
                        <a:rPr lang="en-US" sz="600" b="0"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35.3</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C7E"/>
                    </a:solidFill>
                  </a:tcPr>
                </a:tc>
                <a:tc>
                  <a:txBody>
                    <a:bodyPr/>
                    <a:lstStyle/>
                    <a:p>
                      <a:pPr algn="r" fontAlgn="b"/>
                      <a:r>
                        <a:rPr lang="en-US" sz="600" b="0" i="0" u="none" strike="noStrike">
                          <a:solidFill>
                            <a:srgbClr val="000000"/>
                          </a:solidFill>
                          <a:latin typeface="Calibri"/>
                        </a:rPr>
                        <a:t>35.3</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C7E"/>
                    </a:solidFill>
                  </a:tcPr>
                </a:tc>
                <a:tc>
                  <a:txBody>
                    <a:bodyPr/>
                    <a:lstStyle/>
                    <a:p>
                      <a:pPr algn="r" fontAlgn="b"/>
                      <a:r>
                        <a:rPr lang="en-US" sz="600" b="0" i="0" u="none" strike="noStrike">
                          <a:solidFill>
                            <a:srgbClr val="000000"/>
                          </a:solidFill>
                          <a:latin typeface="Calibri"/>
                        </a:rPr>
                        <a:t>35.3</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C7E"/>
                    </a:solidFill>
                  </a:tcPr>
                </a:tc>
                <a:tc>
                  <a:txBody>
                    <a:bodyPr/>
                    <a:lstStyle/>
                    <a:p>
                      <a:pPr algn="r" fontAlgn="b"/>
                      <a:r>
                        <a:rPr lang="en-US" sz="600" b="0" i="0" u="none" strike="noStrike">
                          <a:solidFill>
                            <a:srgbClr val="000000"/>
                          </a:solidFill>
                          <a:latin typeface="Calibri"/>
                        </a:rPr>
                        <a:t>35.1</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CD7E"/>
                    </a:solidFill>
                  </a:tcPr>
                </a:tc>
                <a:tc>
                  <a:txBody>
                    <a:bodyPr/>
                    <a:lstStyle/>
                    <a:p>
                      <a:pPr algn="r" fontAlgn="b"/>
                      <a:r>
                        <a:rPr lang="en-US" sz="600" b="0" i="0" u="none" strike="noStrike">
                          <a:solidFill>
                            <a:srgbClr val="000000"/>
                          </a:solidFill>
                          <a:latin typeface="Calibri"/>
                        </a:rPr>
                        <a:t>35.2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4CC7E"/>
                    </a:solidFill>
                  </a:tcPr>
                </a:tc>
                <a:tc>
                  <a:txBody>
                    <a:bodyPr/>
                    <a:lstStyle/>
                    <a:p>
                      <a:pPr algn="l" fontAlgn="b"/>
                      <a:r>
                        <a:rPr lang="en-US" sz="600" b="0"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35.4</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CC7E"/>
                    </a:solidFill>
                  </a:tcPr>
                </a:tc>
                <a:tc>
                  <a:txBody>
                    <a:bodyPr/>
                    <a:lstStyle/>
                    <a:p>
                      <a:pPr algn="r" fontAlgn="b"/>
                      <a:r>
                        <a:rPr lang="en-US" sz="600" b="0" i="0" u="none" strike="noStrike">
                          <a:solidFill>
                            <a:srgbClr val="000000"/>
                          </a:solidFill>
                          <a:latin typeface="Calibri"/>
                        </a:rPr>
                        <a:t>35.1</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CD7E"/>
                    </a:solidFill>
                  </a:tcPr>
                </a:tc>
                <a:tc>
                  <a:txBody>
                    <a:bodyPr/>
                    <a:lstStyle/>
                    <a:p>
                      <a:pPr algn="r" fontAlgn="b"/>
                      <a:r>
                        <a:rPr lang="en-US" sz="600" b="0" i="0" u="none" strike="noStrike">
                          <a:solidFill>
                            <a:srgbClr val="000000"/>
                          </a:solidFill>
                          <a:latin typeface="Calibri"/>
                        </a:rPr>
                        <a:t>35.0</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6CD7E"/>
                    </a:solidFill>
                  </a:tcPr>
                </a:tc>
                <a:tc>
                  <a:txBody>
                    <a:bodyPr/>
                    <a:lstStyle/>
                    <a:p>
                      <a:pPr algn="r" fontAlgn="b"/>
                      <a:r>
                        <a:rPr lang="en-US" sz="600" b="0" i="0" u="none" strike="noStrike">
                          <a:solidFill>
                            <a:srgbClr val="000000"/>
                          </a:solidFill>
                          <a:latin typeface="Calibri"/>
                        </a:rPr>
                        <a:t>35.0</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CD7E"/>
                    </a:solidFill>
                  </a:tcPr>
                </a:tc>
                <a:tc>
                  <a:txBody>
                    <a:bodyPr/>
                    <a:lstStyle/>
                    <a:p>
                      <a:pPr algn="r" fontAlgn="b"/>
                      <a:r>
                        <a:rPr lang="en-US" sz="600" b="0" i="0" u="none" strike="noStrike">
                          <a:solidFill>
                            <a:srgbClr val="000000"/>
                          </a:solidFill>
                          <a:latin typeface="Calibri"/>
                        </a:rPr>
                        <a:t>34.8</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CE7F"/>
                    </a:solidFill>
                  </a:tcPr>
                </a:tc>
                <a:tc>
                  <a:txBody>
                    <a:bodyPr/>
                    <a:lstStyle/>
                    <a:p>
                      <a:pPr algn="r" fontAlgn="b"/>
                      <a:r>
                        <a:rPr lang="en-US" sz="600" b="1" i="0" u="none" strike="noStrike">
                          <a:solidFill>
                            <a:srgbClr val="000000"/>
                          </a:solidFill>
                          <a:latin typeface="Calibri"/>
                        </a:rPr>
                        <a:t>180</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r>
              <a:tr h="95098">
                <a:tc>
                  <a:txBody>
                    <a:bodyPr/>
                    <a:lstStyle/>
                    <a:p>
                      <a:pPr algn="l" fontAlgn="b"/>
                      <a:r>
                        <a:rPr lang="en-US" sz="600" b="1" i="0" u="none" strike="noStrike">
                          <a:solidFill>
                            <a:srgbClr val="000000"/>
                          </a:solidFill>
                          <a:latin typeface="Calibri"/>
                        </a:rPr>
                        <a:t> </a:t>
                      </a:r>
                    </a:p>
                  </a:txBody>
                  <a:tcPr marL="3259" marR="3259" marT="3259" marB="0" anchor="b">
                    <a:lnL w="25400" cap="flat" cmpd="dbl" algn="ctr">
                      <a:solidFill>
                        <a:srgbClr val="000000"/>
                      </a:solidFill>
                      <a:prstDash val="solid"/>
                      <a:round/>
                      <a:headEnd type="none" w="med" len="med"/>
                      <a:tailEnd type="none" w="med" len="med"/>
                    </a:lnL>
                    <a:lnR>
                      <a:noFill/>
                    </a:lnR>
                    <a:lnT>
                      <a:noFill/>
                    </a:lnT>
                    <a:lnB>
                      <a:noFill/>
                    </a:lnB>
                  </a:tcPr>
                </a:tc>
                <a:tc>
                  <a:txBody>
                    <a:bodyPr/>
                    <a:lstStyle/>
                    <a:p>
                      <a:pPr algn="l" fontAlgn="b"/>
                      <a:r>
                        <a:rPr lang="en-US" sz="600" b="1"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w="25400" cap="flat" cmpd="dbl"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3259" marR="3259" marT="3259"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w="25400" cap="flat" cmpd="dbl"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 </a:t>
                      </a:r>
                    </a:p>
                  </a:txBody>
                  <a:tcPr marL="3259" marR="3259" marT="3259" marB="0" anchor="b">
                    <a:lnL w="25400" cap="flat" cmpd="dbl"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600" b="1" i="0" u="none" strike="noStrike">
                        <a:solidFill>
                          <a:srgbClr val="000000"/>
                        </a:solidFill>
                        <a:latin typeface="Calibri"/>
                      </a:endParaRP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 </a:t>
                      </a:r>
                    </a:p>
                  </a:txBody>
                  <a:tcPr marL="3259" marR="3259" marT="3259" marB="0" anchor="b">
                    <a:lnL>
                      <a:noFill/>
                    </a:lnL>
                    <a:lnR w="25400" cap="flat" cmpd="dbl" algn="ctr">
                      <a:solidFill>
                        <a:srgbClr val="000000"/>
                      </a:solidFill>
                      <a:prstDash val="solid"/>
                      <a:round/>
                      <a:headEnd type="none" w="med" len="med"/>
                      <a:tailEnd type="none" w="med" len="med"/>
                    </a:lnR>
                    <a:lnT>
                      <a:noFill/>
                    </a:lnT>
                    <a:lnB>
                      <a:noFill/>
                    </a:lnB>
                  </a:tcPr>
                </a:tc>
              </a:tr>
              <a:tr h="95098">
                <a:tc>
                  <a:txBody>
                    <a:bodyPr/>
                    <a:lstStyle/>
                    <a:p>
                      <a:pPr algn="l" fontAlgn="b"/>
                      <a:r>
                        <a:rPr lang="en-US" sz="600" b="1" i="0" u="none" strike="noStrike">
                          <a:solidFill>
                            <a:srgbClr val="000000"/>
                          </a:solidFill>
                          <a:latin typeface="Calibri"/>
                        </a:rPr>
                        <a:t> </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solidFill>
                            <a:srgbClr val="000000"/>
                          </a:solidFill>
                          <a:latin typeface="Calibri"/>
                        </a:rPr>
                        <a:t>55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US" sz="600" b="1" i="0" u="none" strike="noStrike">
                          <a:solidFill>
                            <a:srgbClr val="000000"/>
                          </a:solidFill>
                          <a:latin typeface="Calibri"/>
                        </a:rPr>
                        <a:t>120</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28.8</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3DF82"/>
                    </a:solidFill>
                  </a:tcPr>
                </a:tc>
                <a:tc>
                  <a:txBody>
                    <a:bodyPr/>
                    <a:lstStyle/>
                    <a:p>
                      <a:pPr algn="r" fontAlgn="b"/>
                      <a:r>
                        <a:rPr lang="en-US" sz="600" b="0" i="0" u="none" strike="noStrike">
                          <a:solidFill>
                            <a:srgbClr val="000000"/>
                          </a:solidFill>
                          <a:latin typeface="Calibri"/>
                        </a:rPr>
                        <a:t>28.6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5DF82"/>
                    </a:solidFill>
                  </a:tcPr>
                </a:tc>
                <a:tc>
                  <a:txBody>
                    <a:bodyPr/>
                    <a:lstStyle/>
                    <a:p>
                      <a:pPr algn="r" fontAlgn="b"/>
                      <a:r>
                        <a:rPr lang="en-US" sz="600" b="0" i="0" u="none" strike="noStrike">
                          <a:solidFill>
                            <a:srgbClr val="000000"/>
                          </a:solidFill>
                          <a:latin typeface="Calibri"/>
                        </a:rPr>
                        <a:t>28.7</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4DF82"/>
                    </a:solidFill>
                  </a:tcPr>
                </a:tc>
                <a:tc>
                  <a:txBody>
                    <a:bodyPr/>
                    <a:lstStyle/>
                    <a:p>
                      <a:pPr algn="r" fontAlgn="b"/>
                      <a:r>
                        <a:rPr lang="en-US" sz="600" b="0" i="0" u="none" strike="noStrike">
                          <a:solidFill>
                            <a:srgbClr val="000000"/>
                          </a:solidFill>
                          <a:latin typeface="Calibri"/>
                        </a:rPr>
                        <a:t>28.9</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2DE82"/>
                    </a:solidFill>
                  </a:tcPr>
                </a:tc>
                <a:tc>
                  <a:txBody>
                    <a:bodyPr/>
                    <a:lstStyle/>
                    <a:p>
                      <a:pPr algn="r" fontAlgn="b"/>
                      <a:r>
                        <a:rPr lang="en-US" sz="600" b="0" i="0" u="none" strike="noStrike">
                          <a:solidFill>
                            <a:srgbClr val="000000"/>
                          </a:solidFill>
                          <a:latin typeface="Calibri"/>
                        </a:rPr>
                        <a:t>28.5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5DF82"/>
                    </a:solidFill>
                  </a:tcPr>
                </a:tc>
                <a:tc>
                  <a:txBody>
                    <a:bodyPr/>
                    <a:lstStyle/>
                    <a:p>
                      <a:pPr algn="l" fontAlgn="b"/>
                      <a:r>
                        <a:rPr lang="en-US" sz="600" b="0"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600" b="0" i="0" u="none" strike="noStrike">
                          <a:solidFill>
                            <a:srgbClr val="000000"/>
                          </a:solidFill>
                          <a:latin typeface="Calibri"/>
                        </a:rPr>
                        <a:t>28.9</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1DE82"/>
                    </a:solidFill>
                  </a:tcPr>
                </a:tc>
                <a:tc>
                  <a:txBody>
                    <a:bodyPr/>
                    <a:lstStyle/>
                    <a:p>
                      <a:pPr algn="r" fontAlgn="b"/>
                      <a:r>
                        <a:rPr lang="en-US" sz="600" b="0" i="0" u="none" strike="noStrike">
                          <a:solidFill>
                            <a:srgbClr val="000000"/>
                          </a:solidFill>
                          <a:latin typeface="Calibri"/>
                        </a:rPr>
                        <a:t>28.6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4DF82"/>
                    </a:solidFill>
                  </a:tcPr>
                </a:tc>
                <a:tc>
                  <a:txBody>
                    <a:bodyPr/>
                    <a:lstStyle/>
                    <a:p>
                      <a:pPr algn="r" fontAlgn="b"/>
                      <a:r>
                        <a:rPr lang="en-US" sz="600" b="0" i="0" u="none" strike="noStrike">
                          <a:solidFill>
                            <a:srgbClr val="000000"/>
                          </a:solidFill>
                          <a:latin typeface="Calibri"/>
                        </a:rPr>
                        <a:t>28.7</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4DF82"/>
                    </a:solidFill>
                  </a:tcPr>
                </a:tc>
                <a:tc>
                  <a:txBody>
                    <a:bodyPr/>
                    <a:lstStyle/>
                    <a:p>
                      <a:pPr algn="r" fontAlgn="b"/>
                      <a:r>
                        <a:rPr lang="en-US" sz="600" b="0" i="0" u="none" strike="noStrike">
                          <a:solidFill>
                            <a:srgbClr val="000000"/>
                          </a:solidFill>
                          <a:latin typeface="Calibri"/>
                        </a:rPr>
                        <a:t>28.7</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3DF82"/>
                    </a:solidFill>
                  </a:tcPr>
                </a:tc>
                <a:tc>
                  <a:txBody>
                    <a:bodyPr/>
                    <a:lstStyle/>
                    <a:p>
                      <a:pPr algn="r" fontAlgn="b"/>
                      <a:r>
                        <a:rPr lang="en-US" sz="600" b="0" i="0" u="none" strike="noStrike">
                          <a:solidFill>
                            <a:srgbClr val="000000"/>
                          </a:solidFill>
                          <a:latin typeface="Calibri"/>
                        </a:rPr>
                        <a:t>28.6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5DF82"/>
                    </a:solidFill>
                  </a:tcPr>
                </a:tc>
                <a:tc>
                  <a:txBody>
                    <a:bodyPr/>
                    <a:lstStyle/>
                    <a:p>
                      <a:pPr algn="l" fontAlgn="b"/>
                      <a:r>
                        <a:rPr lang="en-US" sz="600" b="0"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600" b="0" i="0" u="none" strike="noStrike">
                          <a:solidFill>
                            <a:srgbClr val="000000"/>
                          </a:solidFill>
                          <a:latin typeface="Calibri"/>
                        </a:rPr>
                        <a:t>28.6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4DF82"/>
                    </a:solidFill>
                  </a:tcPr>
                </a:tc>
                <a:tc>
                  <a:txBody>
                    <a:bodyPr/>
                    <a:lstStyle/>
                    <a:p>
                      <a:pPr algn="r" fontAlgn="b"/>
                      <a:r>
                        <a:rPr lang="en-US" sz="600" b="0" i="0" u="none" strike="noStrike">
                          <a:solidFill>
                            <a:srgbClr val="000000"/>
                          </a:solidFill>
                          <a:latin typeface="Calibri"/>
                        </a:rPr>
                        <a:t>28.7</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4DF82"/>
                    </a:solidFill>
                  </a:tcPr>
                </a:tc>
                <a:tc>
                  <a:txBody>
                    <a:bodyPr/>
                    <a:lstStyle/>
                    <a:p>
                      <a:pPr algn="r" fontAlgn="b"/>
                      <a:r>
                        <a:rPr lang="en-US" sz="600" b="0" i="0" u="none" strike="noStrike">
                          <a:solidFill>
                            <a:srgbClr val="000000"/>
                          </a:solidFill>
                          <a:latin typeface="Calibri"/>
                        </a:rPr>
                        <a:t>28.6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5DF82"/>
                    </a:solidFill>
                  </a:tcPr>
                </a:tc>
                <a:tc>
                  <a:txBody>
                    <a:bodyPr/>
                    <a:lstStyle/>
                    <a:p>
                      <a:pPr algn="r" fontAlgn="b"/>
                      <a:r>
                        <a:rPr lang="en-US" sz="600" b="0" i="0" u="none" strike="noStrike">
                          <a:solidFill>
                            <a:srgbClr val="000000"/>
                          </a:solidFill>
                          <a:latin typeface="Calibri"/>
                        </a:rPr>
                        <a:t>28.6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4DF82"/>
                    </a:solidFill>
                  </a:tcPr>
                </a:tc>
                <a:tc>
                  <a:txBody>
                    <a:bodyPr/>
                    <a:lstStyle/>
                    <a:p>
                      <a:pPr algn="r" fontAlgn="b"/>
                      <a:r>
                        <a:rPr lang="en-US" sz="600" b="0" i="0" u="none" strike="noStrike">
                          <a:solidFill>
                            <a:srgbClr val="000000"/>
                          </a:solidFill>
                          <a:latin typeface="Calibri"/>
                        </a:rPr>
                        <a:t>28.3</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82"/>
                    </a:solidFill>
                  </a:tcPr>
                </a:tc>
                <a:tc>
                  <a:txBody>
                    <a:bodyPr/>
                    <a:lstStyle/>
                    <a:p>
                      <a:pPr algn="l" fontAlgn="b"/>
                      <a:r>
                        <a:rPr lang="en-US" sz="600" b="0" i="0" u="none" strike="noStrike">
                          <a:solidFill>
                            <a:srgbClr val="000000"/>
                          </a:solidFill>
                          <a:latin typeface="Calibri"/>
                        </a:rPr>
                        <a:t> </a:t>
                      </a:r>
                    </a:p>
                  </a:txBody>
                  <a:tcPr marL="3259" marR="3259" marT="3259"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600" b="0" i="0" u="none" strike="noStrike">
                          <a:solidFill>
                            <a:srgbClr val="000000"/>
                          </a:solidFill>
                          <a:latin typeface="Calibri"/>
                        </a:rPr>
                        <a:t>26.7</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483"/>
                    </a:solidFill>
                  </a:tcPr>
                </a:tc>
                <a:tc>
                  <a:txBody>
                    <a:bodyPr/>
                    <a:lstStyle/>
                    <a:p>
                      <a:pPr algn="r" fontAlgn="b"/>
                      <a:r>
                        <a:rPr lang="en-US" sz="600" b="0" i="0" u="none" strike="noStrike">
                          <a:solidFill>
                            <a:srgbClr val="000000"/>
                          </a:solidFill>
                          <a:latin typeface="Calibri"/>
                        </a:rPr>
                        <a:t>26.5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583"/>
                    </a:solidFill>
                  </a:tcPr>
                </a:tc>
                <a:tc>
                  <a:txBody>
                    <a:bodyPr/>
                    <a:lstStyle/>
                    <a:p>
                      <a:pPr algn="r" fontAlgn="b"/>
                      <a:r>
                        <a:rPr lang="en-US" sz="600" b="0" i="0" u="none" strike="noStrike">
                          <a:solidFill>
                            <a:srgbClr val="000000"/>
                          </a:solidFill>
                          <a:latin typeface="Calibri"/>
                        </a:rPr>
                        <a:t>26.4</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E583"/>
                    </a:solidFill>
                  </a:tcPr>
                </a:tc>
                <a:tc>
                  <a:txBody>
                    <a:bodyPr/>
                    <a:lstStyle/>
                    <a:p>
                      <a:pPr algn="r" fontAlgn="b"/>
                      <a:r>
                        <a:rPr lang="en-US" sz="600" b="0" i="0" u="none" strike="noStrike">
                          <a:solidFill>
                            <a:srgbClr val="000000"/>
                          </a:solidFill>
                          <a:latin typeface="Calibri"/>
                        </a:rPr>
                        <a:t>26.5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583"/>
                    </a:solidFill>
                  </a:tcPr>
                </a:tc>
                <a:tc>
                  <a:txBody>
                    <a:bodyPr/>
                    <a:lstStyle/>
                    <a:p>
                      <a:pPr algn="r" fontAlgn="b"/>
                      <a:r>
                        <a:rPr lang="en-US" sz="600" b="0" i="0" u="none" strike="noStrike">
                          <a:solidFill>
                            <a:srgbClr val="000000"/>
                          </a:solidFill>
                          <a:latin typeface="Calibri"/>
                        </a:rPr>
                        <a:t>26.6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8E583"/>
                    </a:solidFill>
                  </a:tcPr>
                </a:tc>
                <a:tc>
                  <a:txBody>
                    <a:bodyPr/>
                    <a:lstStyle/>
                    <a:p>
                      <a:pPr algn="l" fontAlgn="b"/>
                      <a:r>
                        <a:rPr lang="en-US" sz="600" b="0"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600" b="0" i="0" u="none" strike="noStrike">
                          <a:solidFill>
                            <a:srgbClr val="000000"/>
                          </a:solidFill>
                          <a:latin typeface="Calibri"/>
                        </a:rPr>
                        <a:t>26.6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8E583"/>
                    </a:solidFill>
                  </a:tcPr>
                </a:tc>
                <a:tc>
                  <a:txBody>
                    <a:bodyPr/>
                    <a:lstStyle/>
                    <a:p>
                      <a:pPr algn="r" fontAlgn="b"/>
                      <a:r>
                        <a:rPr lang="en-US" sz="600" b="0" i="0" u="none" strike="noStrike">
                          <a:solidFill>
                            <a:srgbClr val="000000"/>
                          </a:solidFill>
                          <a:latin typeface="Calibri"/>
                        </a:rPr>
                        <a:t>26.5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583"/>
                    </a:solidFill>
                  </a:tcPr>
                </a:tc>
                <a:tc>
                  <a:txBody>
                    <a:bodyPr/>
                    <a:lstStyle/>
                    <a:p>
                      <a:pPr algn="r" fontAlgn="b"/>
                      <a:r>
                        <a:rPr lang="en-US" sz="600" b="0" i="0" u="none" strike="noStrike">
                          <a:solidFill>
                            <a:srgbClr val="000000"/>
                          </a:solidFill>
                          <a:latin typeface="Calibri"/>
                        </a:rPr>
                        <a:t>26.3</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E683"/>
                    </a:solidFill>
                  </a:tcPr>
                </a:tc>
                <a:tc>
                  <a:txBody>
                    <a:bodyPr/>
                    <a:lstStyle/>
                    <a:p>
                      <a:pPr algn="r" fontAlgn="b"/>
                      <a:r>
                        <a:rPr lang="en-US" sz="600" b="0" i="0" u="none" strike="noStrike">
                          <a:solidFill>
                            <a:srgbClr val="000000"/>
                          </a:solidFill>
                          <a:latin typeface="Calibri"/>
                        </a:rPr>
                        <a:t>26.5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583"/>
                    </a:solidFill>
                  </a:tcPr>
                </a:tc>
                <a:tc>
                  <a:txBody>
                    <a:bodyPr/>
                    <a:lstStyle/>
                    <a:p>
                      <a:pPr algn="r" fontAlgn="b"/>
                      <a:r>
                        <a:rPr lang="en-US" sz="600" b="0" i="0" u="none" strike="noStrike">
                          <a:solidFill>
                            <a:srgbClr val="000000"/>
                          </a:solidFill>
                          <a:latin typeface="Calibri"/>
                        </a:rPr>
                        <a:t>26.5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583"/>
                    </a:solidFill>
                  </a:tcPr>
                </a:tc>
                <a:tc>
                  <a:txBody>
                    <a:bodyPr/>
                    <a:lstStyle/>
                    <a:p>
                      <a:pPr algn="l" fontAlgn="b"/>
                      <a:r>
                        <a:rPr lang="en-US" sz="600" b="0"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600" b="0" i="0" u="none" strike="noStrike">
                          <a:solidFill>
                            <a:srgbClr val="000000"/>
                          </a:solidFill>
                          <a:latin typeface="Calibri"/>
                        </a:rPr>
                        <a:t>26.7</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483"/>
                    </a:solidFill>
                  </a:tcPr>
                </a:tc>
                <a:tc>
                  <a:txBody>
                    <a:bodyPr/>
                    <a:lstStyle/>
                    <a:p>
                      <a:pPr algn="r" fontAlgn="b"/>
                      <a:r>
                        <a:rPr lang="en-US" sz="600" b="0" i="0" u="none" strike="noStrike">
                          <a:solidFill>
                            <a:srgbClr val="000000"/>
                          </a:solidFill>
                          <a:latin typeface="Calibri"/>
                        </a:rPr>
                        <a:t>26.6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8E583"/>
                    </a:solidFill>
                  </a:tcPr>
                </a:tc>
                <a:tc>
                  <a:txBody>
                    <a:bodyPr/>
                    <a:lstStyle/>
                    <a:p>
                      <a:pPr algn="r" fontAlgn="b"/>
                      <a:r>
                        <a:rPr lang="en-US" sz="600" b="0" i="0" u="none" strike="noStrike">
                          <a:solidFill>
                            <a:srgbClr val="000000"/>
                          </a:solidFill>
                          <a:latin typeface="Calibri"/>
                        </a:rPr>
                        <a:t>26.3</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E683"/>
                    </a:solidFill>
                  </a:tcPr>
                </a:tc>
                <a:tc>
                  <a:txBody>
                    <a:bodyPr/>
                    <a:lstStyle/>
                    <a:p>
                      <a:pPr algn="r" fontAlgn="b"/>
                      <a:r>
                        <a:rPr lang="en-US" sz="600" b="0" i="0" u="none" strike="noStrike">
                          <a:solidFill>
                            <a:srgbClr val="000000"/>
                          </a:solidFill>
                          <a:latin typeface="Calibri"/>
                        </a:rPr>
                        <a:t>26.5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583"/>
                    </a:solidFill>
                  </a:tcPr>
                </a:tc>
                <a:tc>
                  <a:txBody>
                    <a:bodyPr/>
                    <a:lstStyle/>
                    <a:p>
                      <a:pPr algn="r" fontAlgn="b"/>
                      <a:r>
                        <a:rPr lang="en-US" sz="600" b="0" i="0" u="none" strike="noStrike">
                          <a:solidFill>
                            <a:srgbClr val="000000"/>
                          </a:solidFill>
                          <a:latin typeface="Calibri"/>
                        </a:rPr>
                        <a:t>26.5</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583"/>
                    </a:solidFill>
                  </a:tcPr>
                </a:tc>
                <a:tc>
                  <a:txBody>
                    <a:bodyPr/>
                    <a:lstStyle/>
                    <a:p>
                      <a:pPr algn="r" fontAlgn="b"/>
                      <a:r>
                        <a:rPr lang="en-US" sz="600" b="1" i="0" u="none" strike="noStrike">
                          <a:solidFill>
                            <a:srgbClr val="000000"/>
                          </a:solidFill>
                          <a:latin typeface="Calibri"/>
                        </a:rPr>
                        <a:t>120</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55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600" b="1"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r>
              <a:tr h="95098">
                <a:tc>
                  <a:txBody>
                    <a:bodyPr/>
                    <a:lstStyle/>
                    <a:p>
                      <a:pPr algn="l" fontAlgn="b"/>
                      <a:r>
                        <a:rPr lang="en-US" sz="600" b="1" i="0" u="none" strike="noStrike">
                          <a:solidFill>
                            <a:srgbClr val="000000"/>
                          </a:solidFill>
                          <a:latin typeface="Calibri"/>
                        </a:rPr>
                        <a:t> </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solidFill>
                            <a:srgbClr val="000000"/>
                          </a:solidFill>
                          <a:latin typeface="Calibri"/>
                        </a:rPr>
                        <a:t>140</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28.7</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4DF82"/>
                    </a:solidFill>
                  </a:tcPr>
                </a:tc>
                <a:tc>
                  <a:txBody>
                    <a:bodyPr/>
                    <a:lstStyle/>
                    <a:p>
                      <a:pPr algn="r" fontAlgn="b"/>
                      <a:r>
                        <a:rPr lang="en-US" sz="600" b="0" i="0" u="none" strike="noStrike">
                          <a:solidFill>
                            <a:srgbClr val="000000"/>
                          </a:solidFill>
                          <a:latin typeface="Calibri"/>
                        </a:rPr>
                        <a:t>28.6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5DF82"/>
                    </a:solidFill>
                  </a:tcPr>
                </a:tc>
                <a:tc>
                  <a:txBody>
                    <a:bodyPr/>
                    <a:lstStyle/>
                    <a:p>
                      <a:pPr algn="r" fontAlgn="b"/>
                      <a:r>
                        <a:rPr lang="en-US" sz="600" b="0" i="0" u="none" strike="noStrike">
                          <a:solidFill>
                            <a:srgbClr val="000000"/>
                          </a:solidFill>
                          <a:latin typeface="Calibri"/>
                        </a:rPr>
                        <a:t>28.6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4DF82"/>
                    </a:solidFill>
                  </a:tcPr>
                </a:tc>
                <a:tc>
                  <a:txBody>
                    <a:bodyPr/>
                    <a:lstStyle/>
                    <a:p>
                      <a:pPr algn="r" fontAlgn="b"/>
                      <a:r>
                        <a:rPr lang="en-US" sz="600" b="0" i="0" u="none" strike="noStrike">
                          <a:solidFill>
                            <a:srgbClr val="000000"/>
                          </a:solidFill>
                          <a:latin typeface="Calibri"/>
                        </a:rPr>
                        <a:t>28.8</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3DF82"/>
                    </a:solidFill>
                  </a:tcPr>
                </a:tc>
                <a:tc>
                  <a:txBody>
                    <a:bodyPr/>
                    <a:lstStyle/>
                    <a:p>
                      <a:pPr algn="r" fontAlgn="b"/>
                      <a:r>
                        <a:rPr lang="en-US" sz="600" b="0" i="0" u="none" strike="noStrike">
                          <a:solidFill>
                            <a:srgbClr val="000000"/>
                          </a:solidFill>
                          <a:latin typeface="Calibri"/>
                        </a:rPr>
                        <a:t>28.5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5DF82"/>
                    </a:solidFill>
                  </a:tcPr>
                </a:tc>
                <a:tc>
                  <a:txBody>
                    <a:bodyPr/>
                    <a:lstStyle/>
                    <a:p>
                      <a:pPr algn="l" fontAlgn="b"/>
                      <a:endParaRPr lang="en-US" sz="600" b="0"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28.5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5DF82"/>
                    </a:solidFill>
                  </a:tcPr>
                </a:tc>
                <a:tc>
                  <a:txBody>
                    <a:bodyPr/>
                    <a:lstStyle/>
                    <a:p>
                      <a:pPr algn="r" fontAlgn="b"/>
                      <a:r>
                        <a:rPr lang="en-US" sz="600" b="0" i="0" u="none" strike="noStrike">
                          <a:solidFill>
                            <a:srgbClr val="000000"/>
                          </a:solidFill>
                          <a:latin typeface="Calibri"/>
                        </a:rPr>
                        <a:t>28.5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5DF82"/>
                    </a:solidFill>
                  </a:tcPr>
                </a:tc>
                <a:tc>
                  <a:txBody>
                    <a:bodyPr/>
                    <a:lstStyle/>
                    <a:p>
                      <a:pPr algn="r" fontAlgn="b"/>
                      <a:r>
                        <a:rPr lang="en-US" sz="600" b="0" i="0" u="none" strike="noStrike">
                          <a:solidFill>
                            <a:srgbClr val="000000"/>
                          </a:solidFill>
                          <a:latin typeface="Calibri"/>
                        </a:rPr>
                        <a:t>28.5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5DF82"/>
                    </a:solidFill>
                  </a:tcPr>
                </a:tc>
                <a:tc>
                  <a:txBody>
                    <a:bodyPr/>
                    <a:lstStyle/>
                    <a:p>
                      <a:pPr algn="r" fontAlgn="b"/>
                      <a:r>
                        <a:rPr lang="en-US" sz="600" b="0" i="0" u="none" strike="noStrike">
                          <a:solidFill>
                            <a:srgbClr val="000000"/>
                          </a:solidFill>
                          <a:latin typeface="Calibri"/>
                        </a:rPr>
                        <a:t>28.7</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4DF82"/>
                    </a:solidFill>
                  </a:tcPr>
                </a:tc>
                <a:tc>
                  <a:txBody>
                    <a:bodyPr/>
                    <a:lstStyle/>
                    <a:p>
                      <a:pPr algn="r" fontAlgn="b"/>
                      <a:r>
                        <a:rPr lang="en-US" sz="600" b="0" i="0" u="none" strike="noStrike">
                          <a:solidFill>
                            <a:srgbClr val="000000"/>
                          </a:solidFill>
                          <a:latin typeface="Calibri"/>
                        </a:rPr>
                        <a:t>28.6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4DF82"/>
                    </a:solidFill>
                  </a:tcPr>
                </a:tc>
                <a:tc>
                  <a:txBody>
                    <a:bodyPr/>
                    <a:lstStyle/>
                    <a:p>
                      <a:pPr algn="l" fontAlgn="b"/>
                      <a:endParaRPr lang="en-US" sz="600" b="0"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28.8</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3DF82"/>
                    </a:solidFill>
                  </a:tcPr>
                </a:tc>
                <a:tc>
                  <a:txBody>
                    <a:bodyPr/>
                    <a:lstStyle/>
                    <a:p>
                      <a:pPr algn="r" fontAlgn="b"/>
                      <a:r>
                        <a:rPr lang="en-US" sz="600" b="0" i="0" u="none" strike="noStrike">
                          <a:solidFill>
                            <a:srgbClr val="000000"/>
                          </a:solidFill>
                          <a:latin typeface="Calibri"/>
                        </a:rPr>
                        <a:t>28.6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5DF82"/>
                    </a:solidFill>
                  </a:tcPr>
                </a:tc>
                <a:tc>
                  <a:txBody>
                    <a:bodyPr/>
                    <a:lstStyle/>
                    <a:p>
                      <a:pPr algn="r" fontAlgn="b"/>
                      <a:r>
                        <a:rPr lang="en-US" sz="600" b="0" i="0" u="none" strike="noStrike">
                          <a:solidFill>
                            <a:srgbClr val="000000"/>
                          </a:solidFill>
                          <a:latin typeface="Calibri"/>
                        </a:rPr>
                        <a:t>28.6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4DF82"/>
                    </a:solidFill>
                  </a:tcPr>
                </a:tc>
                <a:tc>
                  <a:txBody>
                    <a:bodyPr/>
                    <a:lstStyle/>
                    <a:p>
                      <a:pPr algn="r" fontAlgn="b"/>
                      <a:r>
                        <a:rPr lang="en-US" sz="600" b="0" i="0" u="none" strike="noStrike">
                          <a:solidFill>
                            <a:srgbClr val="000000"/>
                          </a:solidFill>
                          <a:latin typeface="Calibri"/>
                        </a:rPr>
                        <a:t>28.6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4DF82"/>
                    </a:solidFill>
                  </a:tcPr>
                </a:tc>
                <a:tc>
                  <a:txBody>
                    <a:bodyPr/>
                    <a:lstStyle/>
                    <a:p>
                      <a:pPr algn="r" fontAlgn="b"/>
                      <a:r>
                        <a:rPr lang="en-US" sz="600" b="0" i="0" u="none" strike="noStrike">
                          <a:solidFill>
                            <a:srgbClr val="000000"/>
                          </a:solidFill>
                          <a:latin typeface="Calibri"/>
                        </a:rPr>
                        <a:t>28.6</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5DF82"/>
                    </a:solidFill>
                  </a:tcPr>
                </a:tc>
                <a:tc>
                  <a:txBody>
                    <a:bodyPr/>
                    <a:lstStyle/>
                    <a:p>
                      <a:pPr algn="l" fontAlgn="b"/>
                      <a:endParaRPr lang="en-US" sz="600" b="0" i="0" u="none" strike="noStrike">
                        <a:solidFill>
                          <a:srgbClr val="000000"/>
                        </a:solidFill>
                        <a:latin typeface="Calibri"/>
                      </a:endParaRPr>
                    </a:p>
                  </a:txBody>
                  <a:tcPr marL="3259" marR="3259" marT="3259"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26.5</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8E583"/>
                    </a:solidFill>
                  </a:tcPr>
                </a:tc>
                <a:tc>
                  <a:txBody>
                    <a:bodyPr/>
                    <a:lstStyle/>
                    <a:p>
                      <a:pPr algn="r" fontAlgn="b"/>
                      <a:r>
                        <a:rPr lang="en-US" sz="600" b="0" i="0" u="none" strike="noStrike">
                          <a:solidFill>
                            <a:srgbClr val="000000"/>
                          </a:solidFill>
                          <a:latin typeface="Calibri"/>
                        </a:rPr>
                        <a:t>26.3</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E683"/>
                    </a:solidFill>
                  </a:tcPr>
                </a:tc>
                <a:tc>
                  <a:txBody>
                    <a:bodyPr/>
                    <a:lstStyle/>
                    <a:p>
                      <a:pPr algn="r" fontAlgn="b"/>
                      <a:r>
                        <a:rPr lang="en-US" sz="600" b="0" i="0" u="none" strike="noStrike">
                          <a:solidFill>
                            <a:srgbClr val="000000"/>
                          </a:solidFill>
                          <a:latin typeface="Calibri"/>
                        </a:rPr>
                        <a:t>26.4</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583"/>
                    </a:solidFill>
                  </a:tcPr>
                </a:tc>
                <a:tc>
                  <a:txBody>
                    <a:bodyPr/>
                    <a:lstStyle/>
                    <a:p>
                      <a:pPr algn="r" fontAlgn="b"/>
                      <a:r>
                        <a:rPr lang="en-US" sz="600" b="0" i="0" u="none" strike="noStrike">
                          <a:solidFill>
                            <a:srgbClr val="000000"/>
                          </a:solidFill>
                          <a:latin typeface="Calibri"/>
                        </a:rPr>
                        <a:t>26.3</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E683"/>
                    </a:solidFill>
                  </a:tcPr>
                </a:tc>
                <a:tc>
                  <a:txBody>
                    <a:bodyPr/>
                    <a:lstStyle/>
                    <a:p>
                      <a:pPr algn="r" fontAlgn="b"/>
                      <a:r>
                        <a:rPr lang="en-US" sz="600" b="0" i="0" u="none" strike="noStrike">
                          <a:solidFill>
                            <a:srgbClr val="000000"/>
                          </a:solidFill>
                          <a:latin typeface="Calibri"/>
                        </a:rPr>
                        <a:t>26.4</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583"/>
                    </a:solidFill>
                  </a:tcPr>
                </a:tc>
                <a:tc>
                  <a:txBody>
                    <a:bodyPr/>
                    <a:lstStyle/>
                    <a:p>
                      <a:pPr algn="l" fontAlgn="b"/>
                      <a:endParaRPr lang="en-US" sz="600" b="0"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26.5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583"/>
                    </a:solidFill>
                  </a:tcPr>
                </a:tc>
                <a:tc>
                  <a:txBody>
                    <a:bodyPr/>
                    <a:lstStyle/>
                    <a:p>
                      <a:pPr algn="r" fontAlgn="b"/>
                      <a:r>
                        <a:rPr lang="en-US" sz="600" b="0" i="0" u="none" strike="noStrike">
                          <a:solidFill>
                            <a:srgbClr val="000000"/>
                          </a:solidFill>
                          <a:latin typeface="Calibri"/>
                        </a:rPr>
                        <a:t>26.6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8E583"/>
                    </a:solidFill>
                  </a:tcPr>
                </a:tc>
                <a:tc>
                  <a:txBody>
                    <a:bodyPr/>
                    <a:lstStyle/>
                    <a:p>
                      <a:pPr algn="r" fontAlgn="b"/>
                      <a:r>
                        <a:rPr lang="en-US" sz="600" b="0" i="0" u="none" strike="noStrike">
                          <a:solidFill>
                            <a:srgbClr val="000000"/>
                          </a:solidFill>
                          <a:latin typeface="Calibri"/>
                        </a:rPr>
                        <a:t>26.3</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E583"/>
                    </a:solidFill>
                  </a:tcPr>
                </a:tc>
                <a:tc>
                  <a:txBody>
                    <a:bodyPr/>
                    <a:lstStyle/>
                    <a:p>
                      <a:pPr algn="r" fontAlgn="b"/>
                      <a:r>
                        <a:rPr lang="en-US" sz="600" b="0" i="0" u="none" strike="noStrike">
                          <a:solidFill>
                            <a:srgbClr val="000000"/>
                          </a:solidFill>
                          <a:latin typeface="Calibri"/>
                        </a:rPr>
                        <a:t>26.6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8E583"/>
                    </a:solidFill>
                  </a:tcPr>
                </a:tc>
                <a:tc>
                  <a:txBody>
                    <a:bodyPr/>
                    <a:lstStyle/>
                    <a:p>
                      <a:pPr algn="r" fontAlgn="b"/>
                      <a:r>
                        <a:rPr lang="en-US" sz="600" b="0" i="0" u="none" strike="noStrike">
                          <a:solidFill>
                            <a:srgbClr val="000000"/>
                          </a:solidFill>
                          <a:latin typeface="Calibri"/>
                        </a:rPr>
                        <a:t>26.3</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E583"/>
                    </a:solidFill>
                  </a:tcPr>
                </a:tc>
                <a:tc>
                  <a:txBody>
                    <a:bodyPr/>
                    <a:lstStyle/>
                    <a:p>
                      <a:pPr algn="l" fontAlgn="b"/>
                      <a:endParaRPr lang="en-US" sz="600" b="0"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26.6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8E583"/>
                    </a:solidFill>
                  </a:tcPr>
                </a:tc>
                <a:tc>
                  <a:txBody>
                    <a:bodyPr/>
                    <a:lstStyle/>
                    <a:p>
                      <a:pPr algn="r" fontAlgn="b"/>
                      <a:r>
                        <a:rPr lang="en-US" sz="600" b="0" i="0" u="none" strike="noStrike">
                          <a:solidFill>
                            <a:srgbClr val="000000"/>
                          </a:solidFill>
                          <a:latin typeface="Calibri"/>
                        </a:rPr>
                        <a:t>26.4</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583"/>
                    </a:solidFill>
                  </a:tcPr>
                </a:tc>
                <a:tc>
                  <a:txBody>
                    <a:bodyPr/>
                    <a:lstStyle/>
                    <a:p>
                      <a:pPr algn="r" fontAlgn="b"/>
                      <a:r>
                        <a:rPr lang="en-US" sz="600" b="0" i="0" u="none" strike="noStrike">
                          <a:solidFill>
                            <a:srgbClr val="000000"/>
                          </a:solidFill>
                          <a:latin typeface="Calibri"/>
                        </a:rPr>
                        <a:t>26.3</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E683"/>
                    </a:solidFill>
                  </a:tcPr>
                </a:tc>
                <a:tc>
                  <a:txBody>
                    <a:bodyPr/>
                    <a:lstStyle/>
                    <a:p>
                      <a:pPr algn="r" fontAlgn="b"/>
                      <a:r>
                        <a:rPr lang="en-US" sz="600" b="0" i="0" u="none" strike="noStrike">
                          <a:solidFill>
                            <a:srgbClr val="000000"/>
                          </a:solidFill>
                          <a:latin typeface="Calibri"/>
                        </a:rPr>
                        <a:t>26.4</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E583"/>
                    </a:solidFill>
                  </a:tcPr>
                </a:tc>
                <a:tc>
                  <a:txBody>
                    <a:bodyPr/>
                    <a:lstStyle/>
                    <a:p>
                      <a:pPr algn="r" fontAlgn="b"/>
                      <a:r>
                        <a:rPr lang="en-US" sz="600" b="0" i="0" u="none" strike="noStrike">
                          <a:solidFill>
                            <a:srgbClr val="000000"/>
                          </a:solidFill>
                          <a:latin typeface="Calibri"/>
                        </a:rPr>
                        <a:t>26.2</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E683"/>
                    </a:solidFill>
                  </a:tcPr>
                </a:tc>
                <a:tc>
                  <a:txBody>
                    <a:bodyPr/>
                    <a:lstStyle/>
                    <a:p>
                      <a:pPr algn="r" fontAlgn="b"/>
                      <a:r>
                        <a:rPr lang="en-US" sz="600" b="1" i="0" u="none" strike="noStrike">
                          <a:solidFill>
                            <a:srgbClr val="000000"/>
                          </a:solidFill>
                          <a:latin typeface="Calibri"/>
                        </a:rPr>
                        <a:t>140</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1"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r>
              <a:tr h="95098">
                <a:tc>
                  <a:txBody>
                    <a:bodyPr/>
                    <a:lstStyle/>
                    <a:p>
                      <a:pPr algn="l" fontAlgn="b"/>
                      <a:r>
                        <a:rPr lang="en-US" sz="600" b="1" i="0" u="none" strike="noStrike">
                          <a:solidFill>
                            <a:srgbClr val="000000"/>
                          </a:solidFill>
                          <a:latin typeface="Calibri"/>
                        </a:rPr>
                        <a:t> </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solidFill>
                            <a:srgbClr val="000000"/>
                          </a:solidFill>
                          <a:latin typeface="Calibri"/>
                        </a:rPr>
                        <a:t>160</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28.7</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3DF82"/>
                    </a:solidFill>
                  </a:tcPr>
                </a:tc>
                <a:tc>
                  <a:txBody>
                    <a:bodyPr/>
                    <a:lstStyle/>
                    <a:p>
                      <a:pPr algn="r" fontAlgn="b"/>
                      <a:r>
                        <a:rPr lang="en-US" sz="600" b="0" i="0" u="none" strike="noStrike">
                          <a:solidFill>
                            <a:srgbClr val="000000"/>
                          </a:solidFill>
                          <a:latin typeface="Calibri"/>
                        </a:rPr>
                        <a:t>28.5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5DF82"/>
                    </a:solidFill>
                  </a:tcPr>
                </a:tc>
                <a:tc>
                  <a:txBody>
                    <a:bodyPr/>
                    <a:lstStyle/>
                    <a:p>
                      <a:pPr algn="r" fontAlgn="b"/>
                      <a:r>
                        <a:rPr lang="en-US" sz="600" b="0" i="0" u="none" strike="noStrike">
                          <a:solidFill>
                            <a:srgbClr val="000000"/>
                          </a:solidFill>
                          <a:latin typeface="Calibri"/>
                        </a:rPr>
                        <a:t>28.6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4DF82"/>
                    </a:solidFill>
                  </a:tcPr>
                </a:tc>
                <a:tc>
                  <a:txBody>
                    <a:bodyPr/>
                    <a:lstStyle/>
                    <a:p>
                      <a:pPr algn="r" fontAlgn="b"/>
                      <a:r>
                        <a:rPr lang="en-US" sz="600" b="0" i="0" u="none" strike="noStrike">
                          <a:solidFill>
                            <a:srgbClr val="000000"/>
                          </a:solidFill>
                          <a:latin typeface="Calibri"/>
                        </a:rPr>
                        <a:t>28.4</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F82"/>
                    </a:solidFill>
                  </a:tcPr>
                </a:tc>
                <a:tc>
                  <a:txBody>
                    <a:bodyPr/>
                    <a:lstStyle/>
                    <a:p>
                      <a:pPr algn="r" fontAlgn="b"/>
                      <a:r>
                        <a:rPr lang="en-US" sz="600" b="0" i="0" u="none" strike="noStrike">
                          <a:solidFill>
                            <a:srgbClr val="000000"/>
                          </a:solidFill>
                          <a:latin typeface="Calibri"/>
                        </a:rPr>
                        <a:t>28.6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4DF82"/>
                    </a:solidFill>
                  </a:tcPr>
                </a:tc>
                <a:tc>
                  <a:txBody>
                    <a:bodyPr/>
                    <a:lstStyle/>
                    <a:p>
                      <a:pPr algn="l" fontAlgn="b"/>
                      <a:endParaRPr lang="en-US" sz="600" b="0"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28.5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5DF82"/>
                    </a:solidFill>
                  </a:tcPr>
                </a:tc>
                <a:tc>
                  <a:txBody>
                    <a:bodyPr/>
                    <a:lstStyle/>
                    <a:p>
                      <a:pPr algn="r" fontAlgn="b"/>
                      <a:r>
                        <a:rPr lang="en-US" sz="600" b="0" i="0" u="none" strike="noStrike">
                          <a:solidFill>
                            <a:srgbClr val="000000"/>
                          </a:solidFill>
                          <a:latin typeface="Calibri"/>
                        </a:rPr>
                        <a:t>28.6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4DF82"/>
                    </a:solidFill>
                  </a:tcPr>
                </a:tc>
                <a:tc>
                  <a:txBody>
                    <a:bodyPr/>
                    <a:lstStyle/>
                    <a:p>
                      <a:pPr algn="r" fontAlgn="b"/>
                      <a:r>
                        <a:rPr lang="en-US" sz="600" b="0" i="0" u="none" strike="noStrike">
                          <a:solidFill>
                            <a:srgbClr val="000000"/>
                          </a:solidFill>
                          <a:latin typeface="Calibri"/>
                        </a:rPr>
                        <a:t>28.4</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E082"/>
                    </a:solidFill>
                  </a:tcPr>
                </a:tc>
                <a:tc>
                  <a:txBody>
                    <a:bodyPr/>
                    <a:lstStyle/>
                    <a:p>
                      <a:pPr algn="r" fontAlgn="b"/>
                      <a:r>
                        <a:rPr lang="en-US" sz="600" b="0" i="0" u="none" strike="noStrike">
                          <a:solidFill>
                            <a:srgbClr val="000000"/>
                          </a:solidFill>
                          <a:latin typeface="Calibri"/>
                        </a:rPr>
                        <a:t>28.5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5DF82"/>
                    </a:solidFill>
                  </a:tcPr>
                </a:tc>
                <a:tc>
                  <a:txBody>
                    <a:bodyPr/>
                    <a:lstStyle/>
                    <a:p>
                      <a:pPr algn="r" fontAlgn="b"/>
                      <a:r>
                        <a:rPr lang="en-US" sz="600" b="0" i="0" u="none" strike="noStrike">
                          <a:solidFill>
                            <a:srgbClr val="000000"/>
                          </a:solidFill>
                          <a:latin typeface="Calibri"/>
                        </a:rPr>
                        <a:t>28.5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F82"/>
                    </a:solidFill>
                  </a:tcPr>
                </a:tc>
                <a:tc>
                  <a:txBody>
                    <a:bodyPr/>
                    <a:lstStyle/>
                    <a:p>
                      <a:pPr algn="l" fontAlgn="b"/>
                      <a:endParaRPr lang="en-US" sz="600" b="0"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28.6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4DF82"/>
                    </a:solidFill>
                  </a:tcPr>
                </a:tc>
                <a:tc>
                  <a:txBody>
                    <a:bodyPr/>
                    <a:lstStyle/>
                    <a:p>
                      <a:pPr algn="r" fontAlgn="b"/>
                      <a:r>
                        <a:rPr lang="en-US" sz="600" b="0" i="0" u="none" strike="noStrike">
                          <a:solidFill>
                            <a:srgbClr val="000000"/>
                          </a:solidFill>
                          <a:latin typeface="Calibri"/>
                        </a:rPr>
                        <a:t>28.6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4DF82"/>
                    </a:solidFill>
                  </a:tcPr>
                </a:tc>
                <a:tc>
                  <a:txBody>
                    <a:bodyPr/>
                    <a:lstStyle/>
                    <a:p>
                      <a:pPr algn="r" fontAlgn="b"/>
                      <a:r>
                        <a:rPr lang="en-US" sz="600" b="0" i="0" u="none" strike="noStrike">
                          <a:solidFill>
                            <a:srgbClr val="000000"/>
                          </a:solidFill>
                          <a:latin typeface="Calibri"/>
                        </a:rPr>
                        <a:t>28.2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082"/>
                    </a:solidFill>
                  </a:tcPr>
                </a:tc>
                <a:tc>
                  <a:txBody>
                    <a:bodyPr/>
                    <a:lstStyle/>
                    <a:p>
                      <a:pPr algn="r" fontAlgn="b"/>
                      <a:r>
                        <a:rPr lang="en-US" sz="600" b="0" i="0" u="none" strike="noStrike">
                          <a:solidFill>
                            <a:srgbClr val="000000"/>
                          </a:solidFill>
                          <a:latin typeface="Calibri"/>
                        </a:rPr>
                        <a:t>28.5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5DF82"/>
                    </a:solidFill>
                  </a:tcPr>
                </a:tc>
                <a:tc>
                  <a:txBody>
                    <a:bodyPr/>
                    <a:lstStyle/>
                    <a:p>
                      <a:pPr algn="r" fontAlgn="b"/>
                      <a:r>
                        <a:rPr lang="en-US" sz="600" b="0" i="0" u="none" strike="noStrike">
                          <a:solidFill>
                            <a:srgbClr val="000000"/>
                          </a:solidFill>
                          <a:latin typeface="Calibri"/>
                        </a:rPr>
                        <a:t>28.5</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5DF82"/>
                    </a:solidFill>
                  </a:tcPr>
                </a:tc>
                <a:tc>
                  <a:txBody>
                    <a:bodyPr/>
                    <a:lstStyle/>
                    <a:p>
                      <a:pPr algn="l" fontAlgn="b"/>
                      <a:endParaRPr lang="en-US" sz="600" b="0" i="0" u="none" strike="noStrike">
                        <a:solidFill>
                          <a:srgbClr val="000000"/>
                        </a:solidFill>
                        <a:latin typeface="Calibri"/>
                      </a:endParaRPr>
                    </a:p>
                  </a:txBody>
                  <a:tcPr marL="3259" marR="3259" marT="3259"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26.5</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8E583"/>
                    </a:solidFill>
                  </a:tcPr>
                </a:tc>
                <a:tc>
                  <a:txBody>
                    <a:bodyPr/>
                    <a:lstStyle/>
                    <a:p>
                      <a:pPr algn="r" fontAlgn="b"/>
                      <a:r>
                        <a:rPr lang="en-US" sz="600" b="0" i="0" u="none" strike="noStrike">
                          <a:solidFill>
                            <a:srgbClr val="000000"/>
                          </a:solidFill>
                          <a:latin typeface="Calibri"/>
                        </a:rPr>
                        <a:t>26.2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E683"/>
                    </a:solidFill>
                  </a:tcPr>
                </a:tc>
                <a:tc>
                  <a:txBody>
                    <a:bodyPr/>
                    <a:lstStyle/>
                    <a:p>
                      <a:pPr algn="r" fontAlgn="b"/>
                      <a:r>
                        <a:rPr lang="en-US" sz="600" b="0" i="0" u="none" strike="noStrike">
                          <a:solidFill>
                            <a:srgbClr val="000000"/>
                          </a:solidFill>
                          <a:latin typeface="Calibri"/>
                        </a:rPr>
                        <a:t>26.2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E683"/>
                    </a:solidFill>
                  </a:tcPr>
                </a:tc>
                <a:tc>
                  <a:txBody>
                    <a:bodyPr/>
                    <a:lstStyle/>
                    <a:p>
                      <a:pPr algn="r" fontAlgn="b"/>
                      <a:r>
                        <a:rPr lang="en-US" sz="600" b="0" i="0" u="none" strike="noStrike">
                          <a:solidFill>
                            <a:srgbClr val="000000"/>
                          </a:solidFill>
                          <a:latin typeface="Calibri"/>
                        </a:rPr>
                        <a:t>26.3</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E583"/>
                    </a:solidFill>
                  </a:tcPr>
                </a:tc>
                <a:tc>
                  <a:txBody>
                    <a:bodyPr/>
                    <a:lstStyle/>
                    <a:p>
                      <a:pPr algn="r" fontAlgn="b"/>
                      <a:r>
                        <a:rPr lang="en-US" sz="600" b="0" i="0" u="none" strike="noStrike">
                          <a:solidFill>
                            <a:srgbClr val="000000"/>
                          </a:solidFill>
                          <a:latin typeface="Calibri"/>
                        </a:rPr>
                        <a:t>26.3</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E583"/>
                    </a:solidFill>
                  </a:tcPr>
                </a:tc>
                <a:tc>
                  <a:txBody>
                    <a:bodyPr/>
                    <a:lstStyle/>
                    <a:p>
                      <a:pPr algn="l" fontAlgn="b"/>
                      <a:endParaRPr lang="en-US" sz="600" b="0"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26.4</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E583"/>
                    </a:solidFill>
                  </a:tcPr>
                </a:tc>
                <a:tc>
                  <a:txBody>
                    <a:bodyPr/>
                    <a:lstStyle/>
                    <a:p>
                      <a:pPr algn="r" fontAlgn="b"/>
                      <a:r>
                        <a:rPr lang="en-US" sz="600" b="0" i="0" u="none" strike="noStrike">
                          <a:solidFill>
                            <a:srgbClr val="000000"/>
                          </a:solidFill>
                          <a:latin typeface="Calibri"/>
                        </a:rPr>
                        <a:t>26.3</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E583"/>
                    </a:solidFill>
                  </a:tcPr>
                </a:tc>
                <a:tc>
                  <a:txBody>
                    <a:bodyPr/>
                    <a:lstStyle/>
                    <a:p>
                      <a:pPr algn="r" fontAlgn="b"/>
                      <a:r>
                        <a:rPr lang="en-US" sz="600" b="0" i="0" u="none" strike="noStrike">
                          <a:solidFill>
                            <a:srgbClr val="000000"/>
                          </a:solidFill>
                          <a:latin typeface="Calibri"/>
                        </a:rPr>
                        <a:t>26.4</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E583"/>
                    </a:solidFill>
                  </a:tcPr>
                </a:tc>
                <a:tc>
                  <a:txBody>
                    <a:bodyPr/>
                    <a:lstStyle/>
                    <a:p>
                      <a:pPr algn="r" fontAlgn="b"/>
                      <a:r>
                        <a:rPr lang="en-US" sz="600" b="0" i="0" u="none" strike="noStrike">
                          <a:solidFill>
                            <a:srgbClr val="000000"/>
                          </a:solidFill>
                          <a:latin typeface="Calibri"/>
                        </a:rPr>
                        <a:t>26.4</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E583"/>
                    </a:solidFill>
                  </a:tcPr>
                </a:tc>
                <a:tc>
                  <a:txBody>
                    <a:bodyPr/>
                    <a:lstStyle/>
                    <a:p>
                      <a:pPr algn="r" fontAlgn="b"/>
                      <a:r>
                        <a:rPr lang="en-US" sz="600" b="0" i="0" u="none" strike="noStrike">
                          <a:solidFill>
                            <a:srgbClr val="000000"/>
                          </a:solidFill>
                          <a:latin typeface="Calibri"/>
                        </a:rPr>
                        <a:t>26.3</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E583"/>
                    </a:solidFill>
                  </a:tcPr>
                </a:tc>
                <a:tc>
                  <a:txBody>
                    <a:bodyPr/>
                    <a:lstStyle/>
                    <a:p>
                      <a:pPr algn="l" fontAlgn="b"/>
                      <a:endParaRPr lang="en-US" sz="600" b="0"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26.6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8E583"/>
                    </a:solidFill>
                  </a:tcPr>
                </a:tc>
                <a:tc>
                  <a:txBody>
                    <a:bodyPr/>
                    <a:lstStyle/>
                    <a:p>
                      <a:pPr algn="r" fontAlgn="b"/>
                      <a:r>
                        <a:rPr lang="en-US" sz="600" b="0" i="0" u="none" strike="noStrike">
                          <a:solidFill>
                            <a:srgbClr val="000000"/>
                          </a:solidFill>
                          <a:latin typeface="Calibri"/>
                        </a:rPr>
                        <a:t>26.4</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E583"/>
                    </a:solidFill>
                  </a:tcPr>
                </a:tc>
                <a:tc>
                  <a:txBody>
                    <a:bodyPr/>
                    <a:lstStyle/>
                    <a:p>
                      <a:pPr algn="r" fontAlgn="b"/>
                      <a:r>
                        <a:rPr lang="en-US" sz="600" b="0" i="0" u="none" strike="noStrike">
                          <a:solidFill>
                            <a:srgbClr val="000000"/>
                          </a:solidFill>
                          <a:latin typeface="Calibri"/>
                        </a:rPr>
                        <a:t>26.3</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E583"/>
                    </a:solidFill>
                  </a:tcPr>
                </a:tc>
                <a:tc>
                  <a:txBody>
                    <a:bodyPr/>
                    <a:lstStyle/>
                    <a:p>
                      <a:pPr algn="r" fontAlgn="b"/>
                      <a:r>
                        <a:rPr lang="en-US" sz="600" b="0" i="0" u="none" strike="noStrike">
                          <a:solidFill>
                            <a:srgbClr val="000000"/>
                          </a:solidFill>
                          <a:latin typeface="Calibri"/>
                        </a:rPr>
                        <a:t>26.2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E683"/>
                    </a:solidFill>
                  </a:tcPr>
                </a:tc>
                <a:tc>
                  <a:txBody>
                    <a:bodyPr/>
                    <a:lstStyle/>
                    <a:p>
                      <a:pPr algn="r" fontAlgn="b"/>
                      <a:r>
                        <a:rPr lang="en-US" sz="600" b="0" i="0" u="none" strike="noStrike">
                          <a:solidFill>
                            <a:srgbClr val="000000"/>
                          </a:solidFill>
                          <a:latin typeface="Calibri"/>
                        </a:rPr>
                        <a:t>26.4</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E583"/>
                    </a:solidFill>
                  </a:tcPr>
                </a:tc>
                <a:tc>
                  <a:txBody>
                    <a:bodyPr/>
                    <a:lstStyle/>
                    <a:p>
                      <a:pPr algn="r" fontAlgn="b"/>
                      <a:r>
                        <a:rPr lang="en-US" sz="600" b="1" i="0" u="none" strike="noStrike">
                          <a:solidFill>
                            <a:srgbClr val="000000"/>
                          </a:solidFill>
                          <a:latin typeface="Calibri"/>
                        </a:rPr>
                        <a:t>160</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1"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r>
              <a:tr h="95098">
                <a:tc>
                  <a:txBody>
                    <a:bodyPr/>
                    <a:lstStyle/>
                    <a:p>
                      <a:pPr algn="l" fontAlgn="b"/>
                      <a:r>
                        <a:rPr lang="en-US" sz="600" b="1" i="0" u="none" strike="noStrike">
                          <a:solidFill>
                            <a:srgbClr val="000000"/>
                          </a:solidFill>
                          <a:latin typeface="Calibri"/>
                        </a:rPr>
                        <a:t> </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180</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28.7</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4DF82"/>
                    </a:solidFill>
                  </a:tcPr>
                </a:tc>
                <a:tc>
                  <a:txBody>
                    <a:bodyPr/>
                    <a:lstStyle/>
                    <a:p>
                      <a:pPr algn="r" fontAlgn="b"/>
                      <a:r>
                        <a:rPr lang="en-US" sz="600" b="0" i="0" u="none" strike="noStrike">
                          <a:solidFill>
                            <a:srgbClr val="000000"/>
                          </a:solidFill>
                          <a:latin typeface="Calibri"/>
                        </a:rPr>
                        <a:t>28.5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5DF82"/>
                    </a:solidFill>
                  </a:tcPr>
                </a:tc>
                <a:tc>
                  <a:txBody>
                    <a:bodyPr/>
                    <a:lstStyle/>
                    <a:p>
                      <a:pPr algn="r" fontAlgn="b"/>
                      <a:r>
                        <a:rPr lang="en-US" sz="600" b="0" i="0" u="none" strike="noStrike">
                          <a:solidFill>
                            <a:srgbClr val="000000"/>
                          </a:solidFill>
                          <a:latin typeface="Calibri"/>
                        </a:rPr>
                        <a:t>28.7</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4DF82"/>
                    </a:solidFill>
                  </a:tcPr>
                </a:tc>
                <a:tc>
                  <a:txBody>
                    <a:bodyPr/>
                    <a:lstStyle/>
                    <a:p>
                      <a:pPr algn="r" fontAlgn="b"/>
                      <a:r>
                        <a:rPr lang="en-US" sz="600" b="0" i="0" u="none" strike="noStrike">
                          <a:solidFill>
                            <a:srgbClr val="000000"/>
                          </a:solidFill>
                          <a:latin typeface="Calibri"/>
                        </a:rPr>
                        <a:t>28.6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5DF82"/>
                    </a:solidFill>
                  </a:tcPr>
                </a:tc>
                <a:tc>
                  <a:txBody>
                    <a:bodyPr/>
                    <a:lstStyle/>
                    <a:p>
                      <a:pPr algn="r" fontAlgn="b"/>
                      <a:r>
                        <a:rPr lang="en-US" sz="600" b="0" i="0" u="none" strike="noStrike">
                          <a:solidFill>
                            <a:srgbClr val="000000"/>
                          </a:solidFill>
                          <a:latin typeface="Calibri"/>
                        </a:rPr>
                        <a:t>28.3</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82"/>
                    </a:solidFill>
                  </a:tcPr>
                </a:tc>
                <a:tc>
                  <a:txBody>
                    <a:bodyPr/>
                    <a:lstStyle/>
                    <a:p>
                      <a:pPr algn="l" fontAlgn="b"/>
                      <a:r>
                        <a:rPr lang="en-US" sz="600" b="0"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28.7</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3DF82"/>
                    </a:solidFill>
                  </a:tcPr>
                </a:tc>
                <a:tc>
                  <a:txBody>
                    <a:bodyPr/>
                    <a:lstStyle/>
                    <a:p>
                      <a:pPr algn="r" fontAlgn="b"/>
                      <a:r>
                        <a:rPr lang="en-US" sz="600" b="0" i="0" u="none" strike="noStrike">
                          <a:solidFill>
                            <a:srgbClr val="000000"/>
                          </a:solidFill>
                          <a:latin typeface="Calibri"/>
                        </a:rPr>
                        <a:t>28.5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5DF82"/>
                    </a:solidFill>
                  </a:tcPr>
                </a:tc>
                <a:tc>
                  <a:txBody>
                    <a:bodyPr/>
                    <a:lstStyle/>
                    <a:p>
                      <a:pPr algn="r" fontAlgn="b"/>
                      <a:r>
                        <a:rPr lang="en-US" sz="600" b="0" i="0" u="none" strike="noStrike">
                          <a:solidFill>
                            <a:srgbClr val="000000"/>
                          </a:solidFill>
                          <a:latin typeface="Calibri"/>
                        </a:rPr>
                        <a:t>28.5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F82"/>
                    </a:solidFill>
                  </a:tcPr>
                </a:tc>
                <a:tc>
                  <a:txBody>
                    <a:bodyPr/>
                    <a:lstStyle/>
                    <a:p>
                      <a:pPr algn="r" fontAlgn="b"/>
                      <a:r>
                        <a:rPr lang="en-US" sz="600" b="0" i="0" u="none" strike="noStrike">
                          <a:solidFill>
                            <a:srgbClr val="000000"/>
                          </a:solidFill>
                          <a:latin typeface="Calibri"/>
                        </a:rPr>
                        <a:t>28.6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5DF82"/>
                    </a:solidFill>
                  </a:tcPr>
                </a:tc>
                <a:tc>
                  <a:txBody>
                    <a:bodyPr/>
                    <a:lstStyle/>
                    <a:p>
                      <a:pPr algn="r" fontAlgn="b"/>
                      <a:r>
                        <a:rPr lang="en-US" sz="600" b="0" i="0" u="none" strike="noStrike">
                          <a:solidFill>
                            <a:srgbClr val="000000"/>
                          </a:solidFill>
                          <a:latin typeface="Calibri"/>
                        </a:rPr>
                        <a:t>28.3</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82"/>
                    </a:solidFill>
                  </a:tcPr>
                </a:tc>
                <a:tc>
                  <a:txBody>
                    <a:bodyPr/>
                    <a:lstStyle/>
                    <a:p>
                      <a:pPr algn="l" fontAlgn="b"/>
                      <a:r>
                        <a:rPr lang="en-US" sz="600" b="0"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28.6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5DF82"/>
                    </a:solidFill>
                  </a:tcPr>
                </a:tc>
                <a:tc>
                  <a:txBody>
                    <a:bodyPr/>
                    <a:lstStyle/>
                    <a:p>
                      <a:pPr algn="r" fontAlgn="b"/>
                      <a:r>
                        <a:rPr lang="en-US" sz="600" b="0" i="0" u="none" strike="noStrike">
                          <a:solidFill>
                            <a:srgbClr val="000000"/>
                          </a:solidFill>
                          <a:latin typeface="Calibri"/>
                        </a:rPr>
                        <a:t>28.4</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E082"/>
                    </a:solidFill>
                  </a:tcPr>
                </a:tc>
                <a:tc>
                  <a:txBody>
                    <a:bodyPr/>
                    <a:lstStyle/>
                    <a:p>
                      <a:pPr algn="r" fontAlgn="b"/>
                      <a:r>
                        <a:rPr lang="en-US" sz="600" b="0" i="0" u="none" strike="noStrike">
                          <a:solidFill>
                            <a:srgbClr val="000000"/>
                          </a:solidFill>
                          <a:latin typeface="Calibri"/>
                        </a:rPr>
                        <a:t>28.5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5DF82"/>
                    </a:solidFill>
                  </a:tcPr>
                </a:tc>
                <a:tc>
                  <a:txBody>
                    <a:bodyPr/>
                    <a:lstStyle/>
                    <a:p>
                      <a:pPr algn="r" fontAlgn="b"/>
                      <a:r>
                        <a:rPr lang="en-US" sz="600" b="0" i="0" u="none" strike="noStrike">
                          <a:solidFill>
                            <a:srgbClr val="000000"/>
                          </a:solidFill>
                          <a:latin typeface="Calibri"/>
                        </a:rPr>
                        <a:t>28.3</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082"/>
                    </a:solidFill>
                  </a:tcPr>
                </a:tc>
                <a:tc>
                  <a:txBody>
                    <a:bodyPr/>
                    <a:lstStyle/>
                    <a:p>
                      <a:pPr algn="r" fontAlgn="b"/>
                      <a:r>
                        <a:rPr lang="en-US" sz="600" b="0" i="0" u="none" strike="noStrike">
                          <a:solidFill>
                            <a:srgbClr val="000000"/>
                          </a:solidFill>
                          <a:latin typeface="Calibri"/>
                        </a:rPr>
                        <a:t>28.4</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82"/>
                    </a:solidFill>
                  </a:tcPr>
                </a:tc>
                <a:tc>
                  <a:txBody>
                    <a:bodyPr/>
                    <a:lstStyle/>
                    <a:p>
                      <a:pPr algn="l" fontAlgn="b"/>
                      <a:r>
                        <a:rPr lang="en-US" sz="600" b="0" i="0" u="none" strike="noStrike">
                          <a:solidFill>
                            <a:srgbClr val="000000"/>
                          </a:solidFill>
                          <a:latin typeface="Calibri"/>
                        </a:rPr>
                        <a:t> </a:t>
                      </a:r>
                    </a:p>
                  </a:txBody>
                  <a:tcPr marL="3259" marR="3259" marT="3259"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26.6</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8E583"/>
                    </a:solidFill>
                  </a:tcPr>
                </a:tc>
                <a:tc>
                  <a:txBody>
                    <a:bodyPr/>
                    <a:lstStyle/>
                    <a:p>
                      <a:pPr algn="r" fontAlgn="b"/>
                      <a:r>
                        <a:rPr lang="en-US" sz="600" b="0" i="0" u="none" strike="noStrike">
                          <a:solidFill>
                            <a:srgbClr val="000000"/>
                          </a:solidFill>
                          <a:latin typeface="Calibri"/>
                        </a:rPr>
                        <a:t>26.5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583"/>
                    </a:solidFill>
                  </a:tcPr>
                </a:tc>
                <a:tc>
                  <a:txBody>
                    <a:bodyPr/>
                    <a:lstStyle/>
                    <a:p>
                      <a:pPr algn="r" fontAlgn="b"/>
                      <a:r>
                        <a:rPr lang="en-US" sz="600" b="0" i="0" u="none" strike="noStrike">
                          <a:solidFill>
                            <a:srgbClr val="000000"/>
                          </a:solidFill>
                          <a:latin typeface="Calibri"/>
                        </a:rPr>
                        <a:t>26.3</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E683"/>
                    </a:solidFill>
                  </a:tcPr>
                </a:tc>
                <a:tc>
                  <a:txBody>
                    <a:bodyPr/>
                    <a:lstStyle/>
                    <a:p>
                      <a:pPr algn="r" fontAlgn="b"/>
                      <a:r>
                        <a:rPr lang="en-US" sz="600" b="0" i="0" u="none" strike="noStrike">
                          <a:solidFill>
                            <a:srgbClr val="000000"/>
                          </a:solidFill>
                          <a:latin typeface="Calibri"/>
                        </a:rPr>
                        <a:t>26.4</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E583"/>
                    </a:solidFill>
                  </a:tcPr>
                </a:tc>
                <a:tc>
                  <a:txBody>
                    <a:bodyPr/>
                    <a:lstStyle/>
                    <a:p>
                      <a:pPr algn="r" fontAlgn="b"/>
                      <a:r>
                        <a:rPr lang="en-US" sz="600" b="0" i="0" u="none" strike="noStrike">
                          <a:solidFill>
                            <a:srgbClr val="000000"/>
                          </a:solidFill>
                          <a:latin typeface="Calibri"/>
                        </a:rPr>
                        <a:t>26.4</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E583"/>
                    </a:solidFill>
                  </a:tcPr>
                </a:tc>
                <a:tc>
                  <a:txBody>
                    <a:bodyPr/>
                    <a:lstStyle/>
                    <a:p>
                      <a:pPr algn="l" fontAlgn="b"/>
                      <a:r>
                        <a:rPr lang="en-US" sz="600" b="0"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26.3</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E583"/>
                    </a:solidFill>
                  </a:tcPr>
                </a:tc>
                <a:tc>
                  <a:txBody>
                    <a:bodyPr/>
                    <a:lstStyle/>
                    <a:p>
                      <a:pPr algn="r" fontAlgn="b"/>
                      <a:r>
                        <a:rPr lang="en-US" sz="600" b="0" i="0" u="none" strike="noStrike">
                          <a:solidFill>
                            <a:srgbClr val="000000"/>
                          </a:solidFill>
                          <a:latin typeface="Calibri"/>
                        </a:rPr>
                        <a:t>26.4</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583"/>
                    </a:solidFill>
                  </a:tcPr>
                </a:tc>
                <a:tc>
                  <a:txBody>
                    <a:bodyPr/>
                    <a:lstStyle/>
                    <a:p>
                      <a:pPr algn="r" fontAlgn="b"/>
                      <a:r>
                        <a:rPr lang="en-US" sz="600" b="0" i="0" u="none" strike="noStrike">
                          <a:solidFill>
                            <a:srgbClr val="000000"/>
                          </a:solidFill>
                          <a:latin typeface="Calibri"/>
                        </a:rPr>
                        <a:t>26.3</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E583"/>
                    </a:solidFill>
                  </a:tcPr>
                </a:tc>
                <a:tc>
                  <a:txBody>
                    <a:bodyPr/>
                    <a:lstStyle/>
                    <a:p>
                      <a:pPr algn="r" fontAlgn="b"/>
                      <a:r>
                        <a:rPr lang="en-US" sz="600" b="0" i="0" u="none" strike="noStrike">
                          <a:solidFill>
                            <a:srgbClr val="000000"/>
                          </a:solidFill>
                          <a:latin typeface="Calibri"/>
                        </a:rPr>
                        <a:t>26.3</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E683"/>
                    </a:solidFill>
                  </a:tcPr>
                </a:tc>
                <a:tc>
                  <a:txBody>
                    <a:bodyPr/>
                    <a:lstStyle/>
                    <a:p>
                      <a:pPr algn="r" fontAlgn="b"/>
                      <a:r>
                        <a:rPr lang="en-US" sz="600" b="0" i="0" u="none" strike="noStrike">
                          <a:solidFill>
                            <a:srgbClr val="000000"/>
                          </a:solidFill>
                          <a:latin typeface="Calibri"/>
                        </a:rPr>
                        <a:t>26.0</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683"/>
                    </a:solidFill>
                  </a:tcPr>
                </a:tc>
                <a:tc>
                  <a:txBody>
                    <a:bodyPr/>
                    <a:lstStyle/>
                    <a:p>
                      <a:pPr algn="l" fontAlgn="b"/>
                      <a:r>
                        <a:rPr lang="en-US" sz="600" b="0"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26.3</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E583"/>
                    </a:solidFill>
                  </a:tcPr>
                </a:tc>
                <a:tc>
                  <a:txBody>
                    <a:bodyPr/>
                    <a:lstStyle/>
                    <a:p>
                      <a:pPr algn="r" fontAlgn="b"/>
                      <a:r>
                        <a:rPr lang="en-US" sz="600" b="0" i="0" u="none" strike="noStrike">
                          <a:solidFill>
                            <a:srgbClr val="000000"/>
                          </a:solidFill>
                          <a:latin typeface="Calibri"/>
                        </a:rPr>
                        <a:t>26.2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E683"/>
                    </a:solidFill>
                  </a:tcPr>
                </a:tc>
                <a:tc>
                  <a:txBody>
                    <a:bodyPr/>
                    <a:lstStyle/>
                    <a:p>
                      <a:pPr algn="r" fontAlgn="b"/>
                      <a:r>
                        <a:rPr lang="en-US" sz="600" b="0" i="0" u="none" strike="noStrike">
                          <a:solidFill>
                            <a:srgbClr val="000000"/>
                          </a:solidFill>
                          <a:latin typeface="Calibri"/>
                        </a:rPr>
                        <a:t>26.2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E683"/>
                    </a:solidFill>
                  </a:tcPr>
                </a:tc>
                <a:tc>
                  <a:txBody>
                    <a:bodyPr/>
                    <a:lstStyle/>
                    <a:p>
                      <a:pPr algn="r" fontAlgn="b"/>
                      <a:r>
                        <a:rPr lang="en-US" sz="600" b="0" i="0" u="none" strike="noStrike">
                          <a:solidFill>
                            <a:srgbClr val="000000"/>
                          </a:solidFill>
                          <a:latin typeface="Calibri"/>
                        </a:rPr>
                        <a:t>26.2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E683"/>
                    </a:solidFill>
                  </a:tcPr>
                </a:tc>
                <a:tc>
                  <a:txBody>
                    <a:bodyPr/>
                    <a:lstStyle/>
                    <a:p>
                      <a:pPr algn="r" fontAlgn="b"/>
                      <a:r>
                        <a:rPr lang="en-US" sz="600" b="0" i="0" u="none" strike="noStrike">
                          <a:solidFill>
                            <a:srgbClr val="000000"/>
                          </a:solidFill>
                          <a:latin typeface="Calibri"/>
                        </a:rPr>
                        <a:t>26.1</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E683"/>
                    </a:solidFill>
                  </a:tcPr>
                </a:tc>
                <a:tc>
                  <a:txBody>
                    <a:bodyPr/>
                    <a:lstStyle/>
                    <a:p>
                      <a:pPr algn="r" fontAlgn="b"/>
                      <a:r>
                        <a:rPr lang="en-US" sz="600" b="1" i="0" u="none" strike="noStrike">
                          <a:solidFill>
                            <a:srgbClr val="000000"/>
                          </a:solidFill>
                          <a:latin typeface="Calibri"/>
                        </a:rPr>
                        <a:t>180</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r>
              <a:tr h="95098">
                <a:tc>
                  <a:txBody>
                    <a:bodyPr/>
                    <a:lstStyle/>
                    <a:p>
                      <a:pPr algn="l" fontAlgn="b"/>
                      <a:r>
                        <a:rPr lang="en-US" sz="600" b="1" i="0" u="none" strike="noStrike">
                          <a:solidFill>
                            <a:srgbClr val="000000"/>
                          </a:solidFill>
                          <a:latin typeface="Calibri"/>
                        </a:rPr>
                        <a:t> </a:t>
                      </a:r>
                    </a:p>
                  </a:txBody>
                  <a:tcPr marL="3259" marR="3259" marT="3259" marB="0" anchor="b">
                    <a:lnL w="25400" cap="flat" cmpd="dbl"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1" i="0" u="none" strike="noStrike">
                        <a:solidFill>
                          <a:srgbClr val="000000"/>
                        </a:solidFill>
                        <a:latin typeface="Calibri"/>
                      </a:endParaRP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1" i="0" u="none" strike="noStrike">
                        <a:solidFill>
                          <a:srgbClr val="000000"/>
                        </a:solidFill>
                        <a:latin typeface="Calibri"/>
                      </a:endParaRPr>
                    </a:p>
                  </a:txBody>
                  <a:tcPr marL="3259" marR="3259" marT="3259" marB="0" anchor="b">
                    <a:lnL>
                      <a:noFill/>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w="25400" cap="flat" cmpd="dbl"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3259" marR="3259" marT="3259"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w="25400" cap="flat" cmpd="dbl"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600" b="1" i="0" u="none" strike="noStrike">
                        <a:solidFill>
                          <a:srgbClr val="000000"/>
                        </a:solidFill>
                        <a:latin typeface="Calibri"/>
                      </a:endParaRPr>
                    </a:p>
                  </a:txBody>
                  <a:tcPr marL="3259" marR="3259" marT="3259" marB="0" anchor="b">
                    <a:lnL w="25400" cap="flat" cmpd="dbl"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600" b="1" i="0" u="none" strike="noStrike">
                        <a:solidFill>
                          <a:srgbClr val="000000"/>
                        </a:solidFill>
                        <a:latin typeface="Calibri"/>
                      </a:endParaRP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 </a:t>
                      </a:r>
                    </a:p>
                  </a:txBody>
                  <a:tcPr marL="3259" marR="3259" marT="3259" marB="0" anchor="b">
                    <a:lnL>
                      <a:noFill/>
                    </a:lnL>
                    <a:lnR w="25400" cap="flat" cmpd="dbl" algn="ctr">
                      <a:solidFill>
                        <a:srgbClr val="000000"/>
                      </a:solidFill>
                      <a:prstDash val="solid"/>
                      <a:round/>
                      <a:headEnd type="none" w="med" len="med"/>
                      <a:tailEnd type="none" w="med" len="med"/>
                    </a:lnR>
                    <a:lnT>
                      <a:noFill/>
                    </a:lnT>
                    <a:lnB>
                      <a:noFill/>
                    </a:lnB>
                  </a:tcPr>
                </a:tc>
              </a:tr>
              <a:tr h="95098">
                <a:tc>
                  <a:txBody>
                    <a:bodyPr/>
                    <a:lstStyle/>
                    <a:p>
                      <a:pPr algn="l" fontAlgn="b"/>
                      <a:r>
                        <a:rPr lang="en-US" sz="600" b="1" i="0" u="none" strike="noStrike">
                          <a:solidFill>
                            <a:srgbClr val="000000"/>
                          </a:solidFill>
                          <a:latin typeface="Calibri"/>
                        </a:rPr>
                        <a:t> </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solidFill>
                            <a:srgbClr val="000000"/>
                          </a:solidFill>
                          <a:latin typeface="Calibri"/>
                        </a:rPr>
                        <a:t>65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US" sz="600" b="1" i="0" u="none" strike="noStrike">
                          <a:solidFill>
                            <a:srgbClr val="000000"/>
                          </a:solidFill>
                          <a:latin typeface="Calibri"/>
                        </a:rPr>
                        <a:t>120</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20.5</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47C"/>
                    </a:solidFill>
                  </a:tcPr>
                </a:tc>
                <a:tc>
                  <a:txBody>
                    <a:bodyPr/>
                    <a:lstStyle/>
                    <a:p>
                      <a:pPr algn="r" fontAlgn="b"/>
                      <a:r>
                        <a:rPr lang="en-US" sz="600" b="0" i="0" u="none" strike="noStrike">
                          <a:solidFill>
                            <a:srgbClr val="000000"/>
                          </a:solidFill>
                          <a:latin typeface="Calibri"/>
                        </a:rPr>
                        <a:t>20.2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27C"/>
                    </a:solidFill>
                  </a:tcPr>
                </a:tc>
                <a:tc>
                  <a:txBody>
                    <a:bodyPr/>
                    <a:lstStyle/>
                    <a:p>
                      <a:pPr algn="r" fontAlgn="b"/>
                      <a:r>
                        <a:rPr lang="en-US" sz="600" b="0" i="0" u="none" strike="noStrike">
                          <a:solidFill>
                            <a:srgbClr val="000000"/>
                          </a:solidFill>
                          <a:latin typeface="Calibri"/>
                        </a:rPr>
                        <a:t>20.6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57C"/>
                    </a:solidFill>
                  </a:tcPr>
                </a:tc>
                <a:tc>
                  <a:txBody>
                    <a:bodyPr/>
                    <a:lstStyle/>
                    <a:p>
                      <a:pPr algn="r" fontAlgn="b"/>
                      <a:r>
                        <a:rPr lang="en-US" sz="600" b="0" i="0" u="none" strike="noStrike">
                          <a:solidFill>
                            <a:srgbClr val="000000"/>
                          </a:solidFill>
                          <a:latin typeface="Calibri"/>
                        </a:rPr>
                        <a:t>20.3</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27C"/>
                    </a:solidFill>
                  </a:tcPr>
                </a:tc>
                <a:tc>
                  <a:txBody>
                    <a:bodyPr/>
                    <a:lstStyle/>
                    <a:p>
                      <a:pPr algn="r" fontAlgn="b"/>
                      <a:r>
                        <a:rPr lang="en-US" sz="600" b="0" i="0" u="none" strike="noStrike">
                          <a:solidFill>
                            <a:srgbClr val="000000"/>
                          </a:solidFill>
                          <a:latin typeface="Calibri"/>
                        </a:rPr>
                        <a:t>20.2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17C"/>
                    </a:solidFill>
                  </a:tcPr>
                </a:tc>
                <a:tc>
                  <a:txBody>
                    <a:bodyPr/>
                    <a:lstStyle/>
                    <a:p>
                      <a:pPr algn="l" fontAlgn="b"/>
                      <a:r>
                        <a:rPr lang="en-US" sz="600" b="0"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600" b="0" i="0" u="none" strike="noStrike">
                          <a:solidFill>
                            <a:srgbClr val="000000"/>
                          </a:solidFill>
                          <a:latin typeface="Calibri"/>
                        </a:rPr>
                        <a:t>20.5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47C"/>
                    </a:solidFill>
                  </a:tcPr>
                </a:tc>
                <a:tc>
                  <a:txBody>
                    <a:bodyPr/>
                    <a:lstStyle/>
                    <a:p>
                      <a:pPr algn="r" fontAlgn="b"/>
                      <a:r>
                        <a:rPr lang="en-US" sz="600" b="0" i="0" u="none" strike="noStrike">
                          <a:solidFill>
                            <a:srgbClr val="000000"/>
                          </a:solidFill>
                          <a:latin typeface="Calibri"/>
                        </a:rPr>
                        <a:t>20.5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47C"/>
                    </a:solidFill>
                  </a:tcPr>
                </a:tc>
                <a:tc>
                  <a:txBody>
                    <a:bodyPr/>
                    <a:lstStyle/>
                    <a:p>
                      <a:pPr algn="r" fontAlgn="b"/>
                      <a:r>
                        <a:rPr lang="en-US" sz="600" b="0" i="0" u="none" strike="noStrike">
                          <a:solidFill>
                            <a:srgbClr val="000000"/>
                          </a:solidFill>
                          <a:latin typeface="Calibri"/>
                        </a:rPr>
                        <a:t>20.4</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37C"/>
                    </a:solidFill>
                  </a:tcPr>
                </a:tc>
                <a:tc>
                  <a:txBody>
                    <a:bodyPr/>
                    <a:lstStyle/>
                    <a:p>
                      <a:pPr algn="r" fontAlgn="b"/>
                      <a:r>
                        <a:rPr lang="en-US" sz="600" b="0" i="0" u="none" strike="noStrike">
                          <a:solidFill>
                            <a:srgbClr val="000000"/>
                          </a:solidFill>
                          <a:latin typeface="Calibri"/>
                        </a:rPr>
                        <a:t>20.2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27C"/>
                    </a:solidFill>
                  </a:tcPr>
                </a:tc>
                <a:tc>
                  <a:txBody>
                    <a:bodyPr/>
                    <a:lstStyle/>
                    <a:p>
                      <a:pPr algn="r" fontAlgn="b"/>
                      <a:r>
                        <a:rPr lang="en-US" sz="600" b="0" i="0" u="none" strike="noStrike">
                          <a:solidFill>
                            <a:srgbClr val="000000"/>
                          </a:solidFill>
                          <a:latin typeface="Calibri"/>
                        </a:rPr>
                        <a:t>20.6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C57C"/>
                    </a:solidFill>
                  </a:tcPr>
                </a:tc>
                <a:tc>
                  <a:txBody>
                    <a:bodyPr/>
                    <a:lstStyle/>
                    <a:p>
                      <a:pPr algn="l" fontAlgn="b"/>
                      <a:r>
                        <a:rPr lang="en-US" sz="600" b="0"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600" b="0" i="0" u="none" strike="noStrike">
                          <a:solidFill>
                            <a:srgbClr val="000000"/>
                          </a:solidFill>
                          <a:latin typeface="Calibri"/>
                        </a:rPr>
                        <a:t>20.5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47C"/>
                    </a:solidFill>
                  </a:tcPr>
                </a:tc>
                <a:tc>
                  <a:txBody>
                    <a:bodyPr/>
                    <a:lstStyle/>
                    <a:p>
                      <a:pPr algn="r" fontAlgn="b"/>
                      <a:r>
                        <a:rPr lang="en-US" sz="600" b="0" i="0" u="none" strike="noStrike">
                          <a:solidFill>
                            <a:srgbClr val="000000"/>
                          </a:solidFill>
                          <a:latin typeface="Calibri"/>
                        </a:rPr>
                        <a:t>20.2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27C"/>
                    </a:solidFill>
                  </a:tcPr>
                </a:tc>
                <a:tc>
                  <a:txBody>
                    <a:bodyPr/>
                    <a:lstStyle/>
                    <a:p>
                      <a:pPr algn="r" fontAlgn="b"/>
                      <a:r>
                        <a:rPr lang="en-US" sz="600" b="0" i="0" u="none" strike="noStrike">
                          <a:solidFill>
                            <a:srgbClr val="000000"/>
                          </a:solidFill>
                          <a:latin typeface="Calibri"/>
                        </a:rPr>
                        <a:t>20.4</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37C"/>
                    </a:solidFill>
                  </a:tcPr>
                </a:tc>
                <a:tc>
                  <a:txBody>
                    <a:bodyPr/>
                    <a:lstStyle/>
                    <a:p>
                      <a:pPr algn="r" fontAlgn="b"/>
                      <a:r>
                        <a:rPr lang="en-US" sz="600" b="0" i="0" u="none" strike="noStrike">
                          <a:solidFill>
                            <a:srgbClr val="000000"/>
                          </a:solidFill>
                          <a:latin typeface="Calibri"/>
                        </a:rPr>
                        <a:t>20.4</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37C"/>
                    </a:solidFill>
                  </a:tcPr>
                </a:tc>
                <a:tc>
                  <a:txBody>
                    <a:bodyPr/>
                    <a:lstStyle/>
                    <a:p>
                      <a:pPr algn="r" fontAlgn="b"/>
                      <a:r>
                        <a:rPr lang="en-US" sz="600" b="0" i="0" u="none" strike="noStrike">
                          <a:solidFill>
                            <a:srgbClr val="000000"/>
                          </a:solidFill>
                          <a:latin typeface="Calibri"/>
                        </a:rPr>
                        <a:t>20.3</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37C"/>
                    </a:solidFill>
                  </a:tcPr>
                </a:tc>
                <a:tc>
                  <a:txBody>
                    <a:bodyPr/>
                    <a:lstStyle/>
                    <a:p>
                      <a:pPr algn="l" fontAlgn="b"/>
                      <a:r>
                        <a:rPr lang="en-US" sz="600" b="0" i="0" u="none" strike="noStrike">
                          <a:solidFill>
                            <a:srgbClr val="000000"/>
                          </a:solidFill>
                          <a:latin typeface="Calibri"/>
                        </a:rPr>
                        <a:t> </a:t>
                      </a:r>
                    </a:p>
                  </a:txBody>
                  <a:tcPr marL="3259" marR="3259" marT="3259"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600" b="0" i="0" u="none" strike="noStrike">
                          <a:solidFill>
                            <a:srgbClr val="000000"/>
                          </a:solidFill>
                          <a:latin typeface="Calibri"/>
                        </a:rPr>
                        <a:t>18.4</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F78"/>
                    </a:solidFill>
                  </a:tcPr>
                </a:tc>
                <a:tc>
                  <a:txBody>
                    <a:bodyPr/>
                    <a:lstStyle/>
                    <a:p>
                      <a:pPr algn="r" fontAlgn="b"/>
                      <a:r>
                        <a:rPr lang="en-US" sz="600" b="0" i="0" u="none" strike="noStrike">
                          <a:solidFill>
                            <a:srgbClr val="000000"/>
                          </a:solidFill>
                          <a:latin typeface="Calibri"/>
                        </a:rPr>
                        <a:t>18.5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B078"/>
                    </a:solidFill>
                  </a:tcPr>
                </a:tc>
                <a:tc>
                  <a:txBody>
                    <a:bodyPr/>
                    <a:lstStyle/>
                    <a:p>
                      <a:pPr algn="r" fontAlgn="b"/>
                      <a:r>
                        <a:rPr lang="en-US" sz="600" b="0" i="0" u="none" strike="noStrike">
                          <a:solidFill>
                            <a:srgbClr val="000000"/>
                          </a:solidFill>
                          <a:latin typeface="Calibri"/>
                        </a:rPr>
                        <a:t>18.5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B078"/>
                    </a:solidFill>
                  </a:tcPr>
                </a:tc>
                <a:tc>
                  <a:txBody>
                    <a:bodyPr/>
                    <a:lstStyle/>
                    <a:p>
                      <a:pPr algn="r" fontAlgn="b"/>
                      <a:r>
                        <a:rPr lang="en-US" sz="600" b="0" i="0" u="none" strike="noStrike">
                          <a:solidFill>
                            <a:srgbClr val="000000"/>
                          </a:solidFill>
                          <a:latin typeface="Calibri"/>
                        </a:rPr>
                        <a:t>18.5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B078"/>
                    </a:solidFill>
                  </a:tcPr>
                </a:tc>
                <a:tc>
                  <a:txBody>
                    <a:bodyPr/>
                    <a:lstStyle/>
                    <a:p>
                      <a:pPr algn="r" fontAlgn="b"/>
                      <a:r>
                        <a:rPr lang="en-US" sz="600" b="0" i="0" u="none" strike="noStrike">
                          <a:solidFill>
                            <a:srgbClr val="000000"/>
                          </a:solidFill>
                          <a:latin typeface="Calibri"/>
                        </a:rPr>
                        <a:t>18.4</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F78"/>
                    </a:solidFill>
                  </a:tcPr>
                </a:tc>
                <a:tc>
                  <a:txBody>
                    <a:bodyPr/>
                    <a:lstStyle/>
                    <a:p>
                      <a:pPr algn="l" fontAlgn="b"/>
                      <a:r>
                        <a:rPr lang="en-US" sz="600" b="0"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600" b="0" i="0" u="none" strike="noStrike">
                          <a:solidFill>
                            <a:srgbClr val="000000"/>
                          </a:solidFill>
                          <a:latin typeface="Calibri"/>
                        </a:rPr>
                        <a:t>18.4</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F78"/>
                    </a:solidFill>
                  </a:tcPr>
                </a:tc>
                <a:tc>
                  <a:txBody>
                    <a:bodyPr/>
                    <a:lstStyle/>
                    <a:p>
                      <a:pPr algn="r" fontAlgn="b"/>
                      <a:r>
                        <a:rPr lang="en-US" sz="600" b="0" i="0" u="none" strike="noStrike">
                          <a:solidFill>
                            <a:srgbClr val="000000"/>
                          </a:solidFill>
                          <a:latin typeface="Calibri"/>
                        </a:rPr>
                        <a:t>18.5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B078"/>
                    </a:solidFill>
                  </a:tcPr>
                </a:tc>
                <a:tc>
                  <a:txBody>
                    <a:bodyPr/>
                    <a:lstStyle/>
                    <a:p>
                      <a:pPr algn="r" fontAlgn="b"/>
                      <a:r>
                        <a:rPr lang="en-US" sz="600" b="0" i="0" u="none" strike="noStrike">
                          <a:solidFill>
                            <a:srgbClr val="000000"/>
                          </a:solidFill>
                          <a:latin typeface="Calibri"/>
                        </a:rPr>
                        <a:t>18.4</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F78"/>
                    </a:solidFill>
                  </a:tcPr>
                </a:tc>
                <a:tc>
                  <a:txBody>
                    <a:bodyPr/>
                    <a:lstStyle/>
                    <a:p>
                      <a:pPr algn="r" fontAlgn="b"/>
                      <a:r>
                        <a:rPr lang="en-US" sz="600" b="0" i="0" u="none" strike="noStrike">
                          <a:solidFill>
                            <a:srgbClr val="000000"/>
                          </a:solidFill>
                          <a:latin typeface="Calibri"/>
                        </a:rPr>
                        <a:t>18.5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B078"/>
                    </a:solidFill>
                  </a:tcPr>
                </a:tc>
                <a:tc>
                  <a:txBody>
                    <a:bodyPr/>
                    <a:lstStyle/>
                    <a:p>
                      <a:pPr algn="r" fontAlgn="b"/>
                      <a:r>
                        <a:rPr lang="en-US" sz="600" b="0" i="0" u="none" strike="noStrike">
                          <a:solidFill>
                            <a:srgbClr val="000000"/>
                          </a:solidFill>
                          <a:latin typeface="Calibri"/>
                        </a:rPr>
                        <a:t>18.4</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F78"/>
                    </a:solidFill>
                  </a:tcPr>
                </a:tc>
                <a:tc>
                  <a:txBody>
                    <a:bodyPr/>
                    <a:lstStyle/>
                    <a:p>
                      <a:pPr algn="l" fontAlgn="b"/>
                      <a:r>
                        <a:rPr lang="en-US" sz="600" b="0"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600" b="0" i="0" u="none" strike="noStrike">
                          <a:solidFill>
                            <a:srgbClr val="000000"/>
                          </a:solidFill>
                          <a:latin typeface="Calibri"/>
                        </a:rPr>
                        <a:t>18.6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B078"/>
                    </a:solidFill>
                  </a:tcPr>
                </a:tc>
                <a:tc>
                  <a:txBody>
                    <a:bodyPr/>
                    <a:lstStyle/>
                    <a:p>
                      <a:pPr algn="r" fontAlgn="b"/>
                      <a:r>
                        <a:rPr lang="en-US" sz="600" b="0" i="0" u="none" strike="noStrike">
                          <a:solidFill>
                            <a:srgbClr val="000000"/>
                          </a:solidFill>
                          <a:latin typeface="Calibri"/>
                        </a:rPr>
                        <a:t>18.6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B078"/>
                    </a:solidFill>
                  </a:tcPr>
                </a:tc>
                <a:tc>
                  <a:txBody>
                    <a:bodyPr/>
                    <a:lstStyle/>
                    <a:p>
                      <a:pPr algn="r" fontAlgn="b"/>
                      <a:r>
                        <a:rPr lang="en-US" sz="600" b="0" i="0" u="none" strike="noStrike">
                          <a:solidFill>
                            <a:srgbClr val="000000"/>
                          </a:solidFill>
                          <a:latin typeface="Calibri"/>
                        </a:rPr>
                        <a:t>18.4</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F78"/>
                    </a:solidFill>
                  </a:tcPr>
                </a:tc>
                <a:tc>
                  <a:txBody>
                    <a:bodyPr/>
                    <a:lstStyle/>
                    <a:p>
                      <a:pPr algn="r" fontAlgn="b"/>
                      <a:r>
                        <a:rPr lang="en-US" sz="600" b="0" i="0" u="none" strike="noStrike">
                          <a:solidFill>
                            <a:srgbClr val="000000"/>
                          </a:solidFill>
                          <a:latin typeface="Calibri"/>
                        </a:rPr>
                        <a:t>18.5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B078"/>
                    </a:solidFill>
                  </a:tcPr>
                </a:tc>
                <a:tc>
                  <a:txBody>
                    <a:bodyPr/>
                    <a:lstStyle/>
                    <a:p>
                      <a:pPr algn="r" fontAlgn="b"/>
                      <a:r>
                        <a:rPr lang="en-US" sz="600" b="0" i="0" u="none" strike="noStrike">
                          <a:solidFill>
                            <a:srgbClr val="000000"/>
                          </a:solidFill>
                          <a:latin typeface="Calibri"/>
                        </a:rPr>
                        <a:t>18.4</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F78"/>
                    </a:solidFill>
                  </a:tcPr>
                </a:tc>
                <a:tc>
                  <a:txBody>
                    <a:bodyPr/>
                    <a:lstStyle/>
                    <a:p>
                      <a:pPr algn="r" fontAlgn="b"/>
                      <a:r>
                        <a:rPr lang="en-US" sz="600" b="1" i="0" u="none" strike="noStrike">
                          <a:solidFill>
                            <a:srgbClr val="000000"/>
                          </a:solidFill>
                          <a:latin typeface="Calibri"/>
                        </a:rPr>
                        <a:t>120</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65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600" b="1"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r>
              <a:tr h="95098">
                <a:tc>
                  <a:txBody>
                    <a:bodyPr/>
                    <a:lstStyle/>
                    <a:p>
                      <a:pPr algn="l" fontAlgn="b"/>
                      <a:r>
                        <a:rPr lang="en-US" sz="600" b="1" i="0" u="none" strike="noStrike">
                          <a:solidFill>
                            <a:srgbClr val="000000"/>
                          </a:solidFill>
                          <a:latin typeface="Calibri"/>
                        </a:rPr>
                        <a:t> </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solidFill>
                            <a:srgbClr val="000000"/>
                          </a:solidFill>
                          <a:latin typeface="Calibri"/>
                        </a:rPr>
                        <a:t>140</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20.4</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47C"/>
                    </a:solidFill>
                  </a:tcPr>
                </a:tc>
                <a:tc>
                  <a:txBody>
                    <a:bodyPr/>
                    <a:lstStyle/>
                    <a:p>
                      <a:pPr algn="r" fontAlgn="b"/>
                      <a:r>
                        <a:rPr lang="en-US" sz="600" b="0" i="0" u="none" strike="noStrike">
                          <a:solidFill>
                            <a:srgbClr val="000000"/>
                          </a:solidFill>
                          <a:latin typeface="Calibri"/>
                        </a:rPr>
                        <a:t>20.6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C67C"/>
                    </a:solidFill>
                  </a:tcPr>
                </a:tc>
                <a:tc>
                  <a:txBody>
                    <a:bodyPr/>
                    <a:lstStyle/>
                    <a:p>
                      <a:pPr algn="r" fontAlgn="b"/>
                      <a:r>
                        <a:rPr lang="en-US" sz="600" b="0" i="0" u="none" strike="noStrike">
                          <a:solidFill>
                            <a:srgbClr val="000000"/>
                          </a:solidFill>
                          <a:latin typeface="Calibri"/>
                        </a:rPr>
                        <a:t>20.3</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37C"/>
                    </a:solidFill>
                  </a:tcPr>
                </a:tc>
                <a:tc>
                  <a:txBody>
                    <a:bodyPr/>
                    <a:lstStyle/>
                    <a:p>
                      <a:pPr algn="r" fontAlgn="b"/>
                      <a:r>
                        <a:rPr lang="en-US" sz="600" b="0" i="0" u="none" strike="noStrike">
                          <a:solidFill>
                            <a:srgbClr val="000000"/>
                          </a:solidFill>
                          <a:latin typeface="Calibri"/>
                        </a:rPr>
                        <a:t>20.3</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37C"/>
                    </a:solidFill>
                  </a:tcPr>
                </a:tc>
                <a:tc>
                  <a:txBody>
                    <a:bodyPr/>
                    <a:lstStyle/>
                    <a:p>
                      <a:pPr algn="r" fontAlgn="b"/>
                      <a:r>
                        <a:rPr lang="en-US" sz="600" b="0" i="0" u="none" strike="noStrike">
                          <a:solidFill>
                            <a:srgbClr val="000000"/>
                          </a:solidFill>
                          <a:latin typeface="Calibri"/>
                        </a:rPr>
                        <a:t>20.3</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37C"/>
                    </a:solidFill>
                  </a:tcPr>
                </a:tc>
                <a:tc>
                  <a:txBody>
                    <a:bodyPr/>
                    <a:lstStyle/>
                    <a:p>
                      <a:pPr algn="l" fontAlgn="b"/>
                      <a:endParaRPr lang="en-US" sz="600" b="0"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20.5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57C"/>
                    </a:solidFill>
                  </a:tcPr>
                </a:tc>
                <a:tc>
                  <a:txBody>
                    <a:bodyPr/>
                    <a:lstStyle/>
                    <a:p>
                      <a:pPr algn="r" fontAlgn="b"/>
                      <a:r>
                        <a:rPr lang="en-US" sz="600" b="0" i="0" u="none" strike="noStrike">
                          <a:solidFill>
                            <a:srgbClr val="000000"/>
                          </a:solidFill>
                          <a:latin typeface="Calibri"/>
                        </a:rPr>
                        <a:t>20.3</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37C"/>
                    </a:solidFill>
                  </a:tcPr>
                </a:tc>
                <a:tc>
                  <a:txBody>
                    <a:bodyPr/>
                    <a:lstStyle/>
                    <a:p>
                      <a:pPr algn="r" fontAlgn="b"/>
                      <a:r>
                        <a:rPr lang="en-US" sz="600" b="0" i="0" u="none" strike="noStrike">
                          <a:solidFill>
                            <a:srgbClr val="000000"/>
                          </a:solidFill>
                          <a:latin typeface="Calibri"/>
                        </a:rPr>
                        <a:t>20.2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27C"/>
                    </a:solidFill>
                  </a:tcPr>
                </a:tc>
                <a:tc>
                  <a:txBody>
                    <a:bodyPr/>
                    <a:lstStyle/>
                    <a:p>
                      <a:pPr algn="r" fontAlgn="b"/>
                      <a:r>
                        <a:rPr lang="en-US" sz="600" b="0" i="0" u="none" strike="noStrike">
                          <a:solidFill>
                            <a:srgbClr val="000000"/>
                          </a:solidFill>
                          <a:latin typeface="Calibri"/>
                        </a:rPr>
                        <a:t>20.2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17C"/>
                    </a:solidFill>
                  </a:tcPr>
                </a:tc>
                <a:tc>
                  <a:txBody>
                    <a:bodyPr/>
                    <a:lstStyle/>
                    <a:p>
                      <a:pPr algn="r" fontAlgn="b"/>
                      <a:r>
                        <a:rPr lang="en-US" sz="600" b="0" i="0" u="none" strike="noStrike">
                          <a:solidFill>
                            <a:srgbClr val="000000"/>
                          </a:solidFill>
                          <a:latin typeface="Calibri"/>
                        </a:rPr>
                        <a:t>20.2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27C"/>
                    </a:solidFill>
                  </a:tcPr>
                </a:tc>
                <a:tc>
                  <a:txBody>
                    <a:bodyPr/>
                    <a:lstStyle/>
                    <a:p>
                      <a:pPr algn="l" fontAlgn="b"/>
                      <a:endParaRPr lang="en-US" sz="600" b="0"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20.5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57C"/>
                    </a:solidFill>
                  </a:tcPr>
                </a:tc>
                <a:tc>
                  <a:txBody>
                    <a:bodyPr/>
                    <a:lstStyle/>
                    <a:p>
                      <a:pPr algn="r" fontAlgn="b"/>
                      <a:r>
                        <a:rPr lang="en-US" sz="600" b="0" i="0" u="none" strike="noStrike">
                          <a:solidFill>
                            <a:srgbClr val="000000"/>
                          </a:solidFill>
                          <a:latin typeface="Calibri"/>
                        </a:rPr>
                        <a:t>20.5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47C"/>
                    </a:solidFill>
                  </a:tcPr>
                </a:tc>
                <a:tc>
                  <a:txBody>
                    <a:bodyPr/>
                    <a:lstStyle/>
                    <a:p>
                      <a:pPr algn="r" fontAlgn="b"/>
                      <a:r>
                        <a:rPr lang="en-US" sz="600" b="0" i="0" u="none" strike="noStrike">
                          <a:solidFill>
                            <a:srgbClr val="000000"/>
                          </a:solidFill>
                          <a:latin typeface="Calibri"/>
                        </a:rPr>
                        <a:t>20.3</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27C"/>
                    </a:solidFill>
                  </a:tcPr>
                </a:tc>
                <a:tc>
                  <a:txBody>
                    <a:bodyPr/>
                    <a:lstStyle/>
                    <a:p>
                      <a:pPr algn="r" fontAlgn="b"/>
                      <a:r>
                        <a:rPr lang="en-US" sz="600" b="0" i="0" u="none" strike="noStrike">
                          <a:solidFill>
                            <a:srgbClr val="000000"/>
                          </a:solidFill>
                          <a:latin typeface="Calibri"/>
                        </a:rPr>
                        <a:t>20.3</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27C"/>
                    </a:solidFill>
                  </a:tcPr>
                </a:tc>
                <a:tc>
                  <a:txBody>
                    <a:bodyPr/>
                    <a:lstStyle/>
                    <a:p>
                      <a:pPr algn="r" fontAlgn="b"/>
                      <a:r>
                        <a:rPr lang="en-US" sz="600" b="0" i="0" u="none" strike="noStrike">
                          <a:solidFill>
                            <a:srgbClr val="000000"/>
                          </a:solidFill>
                          <a:latin typeface="Calibri"/>
                        </a:rPr>
                        <a:t>20.3</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37C"/>
                    </a:solidFill>
                  </a:tcPr>
                </a:tc>
                <a:tc>
                  <a:txBody>
                    <a:bodyPr/>
                    <a:lstStyle/>
                    <a:p>
                      <a:pPr algn="l" fontAlgn="b"/>
                      <a:endParaRPr lang="en-US" sz="600" b="0" i="0" u="none" strike="noStrike">
                        <a:solidFill>
                          <a:srgbClr val="000000"/>
                        </a:solidFill>
                        <a:latin typeface="Calibri"/>
                      </a:endParaRPr>
                    </a:p>
                  </a:txBody>
                  <a:tcPr marL="3259" marR="3259" marT="3259"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18.6</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B178"/>
                    </a:solidFill>
                  </a:tcPr>
                </a:tc>
                <a:tc>
                  <a:txBody>
                    <a:bodyPr/>
                    <a:lstStyle/>
                    <a:p>
                      <a:pPr algn="r" fontAlgn="b"/>
                      <a:r>
                        <a:rPr lang="en-US" sz="600" b="0" i="0" u="none" strike="noStrike">
                          <a:solidFill>
                            <a:srgbClr val="000000"/>
                          </a:solidFill>
                          <a:latin typeface="Calibri"/>
                        </a:rPr>
                        <a:t>18.4</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F78"/>
                    </a:solidFill>
                  </a:tcPr>
                </a:tc>
                <a:tc>
                  <a:txBody>
                    <a:bodyPr/>
                    <a:lstStyle/>
                    <a:p>
                      <a:pPr algn="r" fontAlgn="b"/>
                      <a:r>
                        <a:rPr lang="en-US" sz="600" b="0" i="0" u="none" strike="noStrike">
                          <a:solidFill>
                            <a:srgbClr val="000000"/>
                          </a:solidFill>
                          <a:latin typeface="Calibri"/>
                        </a:rPr>
                        <a:t>18.6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B178"/>
                    </a:solidFill>
                  </a:tcPr>
                </a:tc>
                <a:tc>
                  <a:txBody>
                    <a:bodyPr/>
                    <a:lstStyle/>
                    <a:p>
                      <a:pPr algn="r" fontAlgn="b"/>
                      <a:r>
                        <a:rPr lang="en-US" sz="600" b="0" i="0" u="none" strike="noStrike">
                          <a:solidFill>
                            <a:srgbClr val="000000"/>
                          </a:solidFill>
                          <a:latin typeface="Calibri"/>
                        </a:rPr>
                        <a:t>18.5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B078"/>
                    </a:solidFill>
                  </a:tcPr>
                </a:tc>
                <a:tc>
                  <a:txBody>
                    <a:bodyPr/>
                    <a:lstStyle/>
                    <a:p>
                      <a:pPr algn="r" fontAlgn="b"/>
                      <a:r>
                        <a:rPr lang="en-US" sz="600" b="0" i="0" u="none" strike="noStrike">
                          <a:solidFill>
                            <a:srgbClr val="000000"/>
                          </a:solidFill>
                          <a:latin typeface="Calibri"/>
                        </a:rPr>
                        <a:t>18.4</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F78"/>
                    </a:solidFill>
                  </a:tcPr>
                </a:tc>
                <a:tc>
                  <a:txBody>
                    <a:bodyPr/>
                    <a:lstStyle/>
                    <a:p>
                      <a:pPr algn="l" fontAlgn="b"/>
                      <a:endParaRPr lang="en-US" sz="600" b="0"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18.4</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F78"/>
                    </a:solidFill>
                  </a:tcPr>
                </a:tc>
                <a:tc>
                  <a:txBody>
                    <a:bodyPr/>
                    <a:lstStyle/>
                    <a:p>
                      <a:pPr algn="r" fontAlgn="b"/>
                      <a:r>
                        <a:rPr lang="en-US" sz="600" b="0" i="0" u="none" strike="noStrike">
                          <a:solidFill>
                            <a:srgbClr val="000000"/>
                          </a:solidFill>
                          <a:latin typeface="Calibri"/>
                        </a:rPr>
                        <a:t>18.4</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F78"/>
                    </a:solidFill>
                  </a:tcPr>
                </a:tc>
                <a:tc>
                  <a:txBody>
                    <a:bodyPr/>
                    <a:lstStyle/>
                    <a:p>
                      <a:pPr algn="r" fontAlgn="b"/>
                      <a:r>
                        <a:rPr lang="en-US" sz="600" b="0" i="0" u="none" strike="noStrike">
                          <a:solidFill>
                            <a:srgbClr val="000000"/>
                          </a:solidFill>
                          <a:latin typeface="Calibri"/>
                        </a:rPr>
                        <a:t>18.4</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F78"/>
                    </a:solidFill>
                  </a:tcPr>
                </a:tc>
                <a:tc>
                  <a:txBody>
                    <a:bodyPr/>
                    <a:lstStyle/>
                    <a:p>
                      <a:pPr algn="r" fontAlgn="b"/>
                      <a:r>
                        <a:rPr lang="en-US" sz="600" b="0" i="0" u="none" strike="noStrike">
                          <a:solidFill>
                            <a:srgbClr val="000000"/>
                          </a:solidFill>
                          <a:latin typeface="Calibri"/>
                        </a:rPr>
                        <a:t>18.3</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E78"/>
                    </a:solidFill>
                  </a:tcPr>
                </a:tc>
                <a:tc>
                  <a:txBody>
                    <a:bodyPr/>
                    <a:lstStyle/>
                    <a:p>
                      <a:pPr algn="r" fontAlgn="b"/>
                      <a:r>
                        <a:rPr lang="en-US" sz="600" b="0" i="0" u="none" strike="noStrike">
                          <a:solidFill>
                            <a:srgbClr val="000000"/>
                          </a:solidFill>
                          <a:latin typeface="Calibri"/>
                        </a:rPr>
                        <a:t>18.3</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E78"/>
                    </a:solidFill>
                  </a:tcPr>
                </a:tc>
                <a:tc>
                  <a:txBody>
                    <a:bodyPr/>
                    <a:lstStyle/>
                    <a:p>
                      <a:pPr algn="l" fontAlgn="b"/>
                      <a:endParaRPr lang="en-US" sz="600" b="0"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18.4</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F78"/>
                    </a:solidFill>
                  </a:tcPr>
                </a:tc>
                <a:tc>
                  <a:txBody>
                    <a:bodyPr/>
                    <a:lstStyle/>
                    <a:p>
                      <a:pPr algn="r" fontAlgn="b"/>
                      <a:r>
                        <a:rPr lang="en-US" sz="600" b="0" i="0" u="none" strike="noStrike">
                          <a:solidFill>
                            <a:srgbClr val="000000"/>
                          </a:solidFill>
                          <a:latin typeface="Calibri"/>
                        </a:rPr>
                        <a:t>18.4</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F78"/>
                    </a:solidFill>
                  </a:tcPr>
                </a:tc>
                <a:tc>
                  <a:txBody>
                    <a:bodyPr/>
                    <a:lstStyle/>
                    <a:p>
                      <a:pPr algn="r" fontAlgn="b"/>
                      <a:r>
                        <a:rPr lang="en-US" sz="600" b="0" i="0" u="none" strike="noStrike">
                          <a:solidFill>
                            <a:srgbClr val="000000"/>
                          </a:solidFill>
                          <a:latin typeface="Calibri"/>
                        </a:rPr>
                        <a:t>18.4</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E78"/>
                    </a:solidFill>
                  </a:tcPr>
                </a:tc>
                <a:tc>
                  <a:txBody>
                    <a:bodyPr/>
                    <a:lstStyle/>
                    <a:p>
                      <a:pPr algn="r" fontAlgn="b"/>
                      <a:r>
                        <a:rPr lang="en-US" sz="600" b="0" i="0" u="none" strike="noStrike">
                          <a:solidFill>
                            <a:srgbClr val="000000"/>
                          </a:solidFill>
                          <a:latin typeface="Calibri"/>
                        </a:rPr>
                        <a:t>18.3</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E78"/>
                    </a:solidFill>
                  </a:tcPr>
                </a:tc>
                <a:tc>
                  <a:txBody>
                    <a:bodyPr/>
                    <a:lstStyle/>
                    <a:p>
                      <a:pPr algn="r" fontAlgn="b"/>
                      <a:r>
                        <a:rPr lang="en-US" sz="600" b="0" i="0" u="none" strike="noStrike">
                          <a:solidFill>
                            <a:srgbClr val="000000"/>
                          </a:solidFill>
                          <a:latin typeface="Calibri"/>
                        </a:rPr>
                        <a:t>18.2</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D78"/>
                    </a:solidFill>
                  </a:tcPr>
                </a:tc>
                <a:tc>
                  <a:txBody>
                    <a:bodyPr/>
                    <a:lstStyle/>
                    <a:p>
                      <a:pPr algn="r" fontAlgn="b"/>
                      <a:r>
                        <a:rPr lang="en-US" sz="600" b="1" i="0" u="none" strike="noStrike">
                          <a:solidFill>
                            <a:srgbClr val="000000"/>
                          </a:solidFill>
                          <a:latin typeface="Calibri"/>
                        </a:rPr>
                        <a:t>140</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1"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r>
              <a:tr h="95098">
                <a:tc>
                  <a:txBody>
                    <a:bodyPr/>
                    <a:lstStyle/>
                    <a:p>
                      <a:pPr algn="l" fontAlgn="b"/>
                      <a:r>
                        <a:rPr lang="en-US" sz="600" b="1" i="0" u="none" strike="noStrike">
                          <a:solidFill>
                            <a:srgbClr val="000000"/>
                          </a:solidFill>
                          <a:latin typeface="Calibri"/>
                        </a:rPr>
                        <a:t> </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solidFill>
                            <a:srgbClr val="000000"/>
                          </a:solidFill>
                          <a:latin typeface="Calibri"/>
                        </a:rPr>
                        <a:t>160</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20.4</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47C"/>
                    </a:solidFill>
                  </a:tcPr>
                </a:tc>
                <a:tc>
                  <a:txBody>
                    <a:bodyPr/>
                    <a:lstStyle/>
                    <a:p>
                      <a:pPr algn="r" fontAlgn="b"/>
                      <a:r>
                        <a:rPr lang="en-US" sz="600" b="0" i="0" u="none" strike="noStrike">
                          <a:solidFill>
                            <a:srgbClr val="000000"/>
                          </a:solidFill>
                          <a:latin typeface="Calibri"/>
                        </a:rPr>
                        <a:t>20.4</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47C"/>
                    </a:solidFill>
                  </a:tcPr>
                </a:tc>
                <a:tc>
                  <a:txBody>
                    <a:bodyPr/>
                    <a:lstStyle/>
                    <a:p>
                      <a:pPr algn="r" fontAlgn="b"/>
                      <a:r>
                        <a:rPr lang="en-US" sz="600" b="0" i="0" u="none" strike="noStrike">
                          <a:solidFill>
                            <a:srgbClr val="000000"/>
                          </a:solidFill>
                          <a:latin typeface="Calibri"/>
                        </a:rPr>
                        <a:t>20.3</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37C"/>
                    </a:solidFill>
                  </a:tcPr>
                </a:tc>
                <a:tc>
                  <a:txBody>
                    <a:bodyPr/>
                    <a:lstStyle/>
                    <a:p>
                      <a:pPr algn="r" fontAlgn="b"/>
                      <a:r>
                        <a:rPr lang="en-US" sz="600" b="0" i="0" u="none" strike="noStrike">
                          <a:solidFill>
                            <a:srgbClr val="000000"/>
                          </a:solidFill>
                          <a:latin typeface="Calibri"/>
                        </a:rPr>
                        <a:t>20.3</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27C"/>
                    </a:solidFill>
                  </a:tcPr>
                </a:tc>
                <a:tc>
                  <a:txBody>
                    <a:bodyPr/>
                    <a:lstStyle/>
                    <a:p>
                      <a:pPr algn="r" fontAlgn="b"/>
                      <a:r>
                        <a:rPr lang="en-US" sz="600" b="0" i="0" u="none" strike="noStrike">
                          <a:solidFill>
                            <a:srgbClr val="000000"/>
                          </a:solidFill>
                          <a:latin typeface="Calibri"/>
                        </a:rPr>
                        <a:t>20.2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27C"/>
                    </a:solidFill>
                  </a:tcPr>
                </a:tc>
                <a:tc>
                  <a:txBody>
                    <a:bodyPr/>
                    <a:lstStyle/>
                    <a:p>
                      <a:pPr algn="l" fontAlgn="b"/>
                      <a:endParaRPr lang="en-US" sz="600" b="0"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20.4</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47C"/>
                    </a:solidFill>
                  </a:tcPr>
                </a:tc>
                <a:tc>
                  <a:txBody>
                    <a:bodyPr/>
                    <a:lstStyle/>
                    <a:p>
                      <a:pPr algn="r" fontAlgn="b"/>
                      <a:r>
                        <a:rPr lang="en-US" sz="600" b="0" i="0" u="none" strike="noStrike">
                          <a:solidFill>
                            <a:srgbClr val="000000"/>
                          </a:solidFill>
                          <a:latin typeface="Calibri"/>
                        </a:rPr>
                        <a:t>20.5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57C"/>
                    </a:solidFill>
                  </a:tcPr>
                </a:tc>
                <a:tc>
                  <a:txBody>
                    <a:bodyPr/>
                    <a:lstStyle/>
                    <a:p>
                      <a:pPr algn="r" fontAlgn="b"/>
                      <a:r>
                        <a:rPr lang="en-US" sz="600" b="0" i="0" u="none" strike="noStrike">
                          <a:solidFill>
                            <a:srgbClr val="000000"/>
                          </a:solidFill>
                          <a:latin typeface="Calibri"/>
                        </a:rPr>
                        <a:t>20.4</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47C"/>
                    </a:solidFill>
                  </a:tcPr>
                </a:tc>
                <a:tc>
                  <a:txBody>
                    <a:bodyPr/>
                    <a:lstStyle/>
                    <a:p>
                      <a:pPr algn="r" fontAlgn="b"/>
                      <a:r>
                        <a:rPr lang="en-US" sz="600" b="0" i="0" u="none" strike="noStrike">
                          <a:solidFill>
                            <a:srgbClr val="000000"/>
                          </a:solidFill>
                          <a:latin typeface="Calibri"/>
                        </a:rPr>
                        <a:t>20.1</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17B"/>
                    </a:solidFill>
                  </a:tcPr>
                </a:tc>
                <a:tc>
                  <a:txBody>
                    <a:bodyPr/>
                    <a:lstStyle/>
                    <a:p>
                      <a:pPr algn="r" fontAlgn="b"/>
                      <a:r>
                        <a:rPr lang="en-US" sz="600" b="0" i="0" u="none" strike="noStrike">
                          <a:solidFill>
                            <a:srgbClr val="000000"/>
                          </a:solidFill>
                          <a:latin typeface="Calibri"/>
                        </a:rPr>
                        <a:t>20.2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27C"/>
                    </a:solidFill>
                  </a:tcPr>
                </a:tc>
                <a:tc>
                  <a:txBody>
                    <a:bodyPr/>
                    <a:lstStyle/>
                    <a:p>
                      <a:pPr algn="l" fontAlgn="b"/>
                      <a:endParaRPr lang="en-US" sz="600" b="0"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20.3</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27C"/>
                    </a:solidFill>
                  </a:tcPr>
                </a:tc>
                <a:tc>
                  <a:txBody>
                    <a:bodyPr/>
                    <a:lstStyle/>
                    <a:p>
                      <a:pPr algn="r" fontAlgn="b"/>
                      <a:r>
                        <a:rPr lang="en-US" sz="600" b="0" i="0" u="none" strike="noStrike">
                          <a:solidFill>
                            <a:srgbClr val="000000"/>
                          </a:solidFill>
                          <a:latin typeface="Calibri"/>
                        </a:rPr>
                        <a:t>20.3</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27C"/>
                    </a:solidFill>
                  </a:tcPr>
                </a:tc>
                <a:tc>
                  <a:txBody>
                    <a:bodyPr/>
                    <a:lstStyle/>
                    <a:p>
                      <a:pPr algn="r" fontAlgn="b"/>
                      <a:r>
                        <a:rPr lang="en-US" sz="600" b="0" i="0" u="none" strike="noStrike">
                          <a:solidFill>
                            <a:srgbClr val="000000"/>
                          </a:solidFill>
                          <a:latin typeface="Calibri"/>
                        </a:rPr>
                        <a:t>20.0</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07B"/>
                    </a:solidFill>
                  </a:tcPr>
                </a:tc>
                <a:tc>
                  <a:txBody>
                    <a:bodyPr/>
                    <a:lstStyle/>
                    <a:p>
                      <a:pPr algn="r" fontAlgn="b"/>
                      <a:r>
                        <a:rPr lang="en-US" sz="600" b="0" i="0" u="none" strike="noStrike">
                          <a:solidFill>
                            <a:srgbClr val="000000"/>
                          </a:solidFill>
                          <a:latin typeface="Calibri"/>
                        </a:rPr>
                        <a:t>20.1</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17C"/>
                    </a:solidFill>
                  </a:tcPr>
                </a:tc>
                <a:tc>
                  <a:txBody>
                    <a:bodyPr/>
                    <a:lstStyle/>
                    <a:p>
                      <a:pPr algn="r" fontAlgn="b"/>
                      <a:r>
                        <a:rPr lang="en-US" sz="600" b="0" i="0" u="none" strike="noStrike">
                          <a:solidFill>
                            <a:srgbClr val="000000"/>
                          </a:solidFill>
                          <a:latin typeface="Calibri"/>
                        </a:rPr>
                        <a:t>20.1</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07B"/>
                    </a:solidFill>
                  </a:tcPr>
                </a:tc>
                <a:tc>
                  <a:txBody>
                    <a:bodyPr/>
                    <a:lstStyle/>
                    <a:p>
                      <a:pPr algn="l" fontAlgn="b"/>
                      <a:endParaRPr lang="en-US" sz="600" b="0" i="0" u="none" strike="noStrike">
                        <a:solidFill>
                          <a:srgbClr val="000000"/>
                        </a:solidFill>
                        <a:latin typeface="Calibri"/>
                      </a:endParaRPr>
                    </a:p>
                  </a:txBody>
                  <a:tcPr marL="3259" marR="3259" marT="3259"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18.4</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F78"/>
                    </a:solidFill>
                  </a:tcPr>
                </a:tc>
                <a:tc>
                  <a:txBody>
                    <a:bodyPr/>
                    <a:lstStyle/>
                    <a:p>
                      <a:pPr algn="r" fontAlgn="b"/>
                      <a:r>
                        <a:rPr lang="en-US" sz="600" b="0" i="0" u="none" strike="noStrike">
                          <a:solidFill>
                            <a:srgbClr val="000000"/>
                          </a:solidFill>
                          <a:latin typeface="Calibri"/>
                        </a:rPr>
                        <a:t>18.5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B078"/>
                    </a:solidFill>
                  </a:tcPr>
                </a:tc>
                <a:tc>
                  <a:txBody>
                    <a:bodyPr/>
                    <a:lstStyle/>
                    <a:p>
                      <a:pPr algn="r" fontAlgn="b"/>
                      <a:r>
                        <a:rPr lang="en-US" sz="600" b="0" i="0" u="none" strike="noStrike">
                          <a:solidFill>
                            <a:srgbClr val="000000"/>
                          </a:solidFill>
                          <a:latin typeface="Calibri"/>
                        </a:rPr>
                        <a:t>18.5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B078"/>
                    </a:solidFill>
                  </a:tcPr>
                </a:tc>
                <a:tc>
                  <a:txBody>
                    <a:bodyPr/>
                    <a:lstStyle/>
                    <a:p>
                      <a:pPr algn="r" fontAlgn="b"/>
                      <a:r>
                        <a:rPr lang="en-US" sz="600" b="0" i="0" u="none" strike="noStrike">
                          <a:solidFill>
                            <a:srgbClr val="000000"/>
                          </a:solidFill>
                          <a:latin typeface="Calibri"/>
                        </a:rPr>
                        <a:t>18.4</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F78"/>
                    </a:solidFill>
                  </a:tcPr>
                </a:tc>
                <a:tc>
                  <a:txBody>
                    <a:bodyPr/>
                    <a:lstStyle/>
                    <a:p>
                      <a:pPr algn="r" fontAlgn="b"/>
                      <a:r>
                        <a:rPr lang="en-US" sz="600" b="0" i="0" u="none" strike="noStrike">
                          <a:solidFill>
                            <a:srgbClr val="000000"/>
                          </a:solidFill>
                          <a:latin typeface="Calibri"/>
                        </a:rPr>
                        <a:t>18.3</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D78"/>
                    </a:solidFill>
                  </a:tcPr>
                </a:tc>
                <a:tc>
                  <a:txBody>
                    <a:bodyPr/>
                    <a:lstStyle/>
                    <a:p>
                      <a:pPr algn="l" fontAlgn="b"/>
                      <a:endParaRPr lang="en-US" sz="600" b="0"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18.4</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F78"/>
                    </a:solidFill>
                  </a:tcPr>
                </a:tc>
                <a:tc>
                  <a:txBody>
                    <a:bodyPr/>
                    <a:lstStyle/>
                    <a:p>
                      <a:pPr algn="r" fontAlgn="b"/>
                      <a:r>
                        <a:rPr lang="en-US" sz="600" b="0" i="0" u="none" strike="noStrike">
                          <a:solidFill>
                            <a:srgbClr val="000000"/>
                          </a:solidFill>
                          <a:latin typeface="Calibri"/>
                        </a:rPr>
                        <a:t>18.4</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F78"/>
                    </a:solidFill>
                  </a:tcPr>
                </a:tc>
                <a:tc>
                  <a:txBody>
                    <a:bodyPr/>
                    <a:lstStyle/>
                    <a:p>
                      <a:pPr algn="r" fontAlgn="b"/>
                      <a:r>
                        <a:rPr lang="en-US" sz="600" b="0" i="0" u="none" strike="noStrike">
                          <a:solidFill>
                            <a:srgbClr val="000000"/>
                          </a:solidFill>
                          <a:latin typeface="Calibri"/>
                        </a:rPr>
                        <a:t>18.4</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E78"/>
                    </a:solidFill>
                  </a:tcPr>
                </a:tc>
                <a:tc>
                  <a:txBody>
                    <a:bodyPr/>
                    <a:lstStyle/>
                    <a:p>
                      <a:pPr algn="r" fontAlgn="b"/>
                      <a:r>
                        <a:rPr lang="en-US" sz="600" b="0" i="0" u="none" strike="noStrike">
                          <a:solidFill>
                            <a:srgbClr val="000000"/>
                          </a:solidFill>
                          <a:latin typeface="Calibri"/>
                        </a:rPr>
                        <a:t>18.4</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F78"/>
                    </a:solidFill>
                  </a:tcPr>
                </a:tc>
                <a:tc>
                  <a:txBody>
                    <a:bodyPr/>
                    <a:lstStyle/>
                    <a:p>
                      <a:pPr algn="r" fontAlgn="b"/>
                      <a:r>
                        <a:rPr lang="en-US" sz="600" b="0" i="0" u="none" strike="noStrike">
                          <a:solidFill>
                            <a:srgbClr val="000000"/>
                          </a:solidFill>
                          <a:latin typeface="Calibri"/>
                        </a:rPr>
                        <a:t>18.2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D78"/>
                    </a:solidFill>
                  </a:tcPr>
                </a:tc>
                <a:tc>
                  <a:txBody>
                    <a:bodyPr/>
                    <a:lstStyle/>
                    <a:p>
                      <a:pPr algn="l" fontAlgn="b"/>
                      <a:endParaRPr lang="en-US" sz="600" b="0"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18.6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B178"/>
                    </a:solidFill>
                  </a:tcPr>
                </a:tc>
                <a:tc>
                  <a:txBody>
                    <a:bodyPr/>
                    <a:lstStyle/>
                    <a:p>
                      <a:pPr algn="r" fontAlgn="b"/>
                      <a:r>
                        <a:rPr lang="en-US" sz="600" b="0" i="0" u="none" strike="noStrike">
                          <a:solidFill>
                            <a:srgbClr val="000000"/>
                          </a:solidFill>
                          <a:latin typeface="Calibri"/>
                        </a:rPr>
                        <a:t>18.3</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E78"/>
                    </a:solidFill>
                  </a:tcPr>
                </a:tc>
                <a:tc>
                  <a:txBody>
                    <a:bodyPr/>
                    <a:lstStyle/>
                    <a:p>
                      <a:pPr algn="r" fontAlgn="b"/>
                      <a:r>
                        <a:rPr lang="en-US" sz="600" b="0" i="0" u="none" strike="noStrike">
                          <a:solidFill>
                            <a:srgbClr val="000000"/>
                          </a:solidFill>
                          <a:latin typeface="Calibri"/>
                        </a:rPr>
                        <a:t>18.3</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E78"/>
                    </a:solidFill>
                  </a:tcPr>
                </a:tc>
                <a:tc>
                  <a:txBody>
                    <a:bodyPr/>
                    <a:lstStyle/>
                    <a:p>
                      <a:pPr algn="r" fontAlgn="b"/>
                      <a:r>
                        <a:rPr lang="en-US" sz="600" b="0" i="0" u="none" strike="noStrike">
                          <a:solidFill>
                            <a:srgbClr val="000000"/>
                          </a:solidFill>
                          <a:latin typeface="Calibri"/>
                        </a:rPr>
                        <a:t>18.3</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E78"/>
                    </a:solidFill>
                  </a:tcPr>
                </a:tc>
                <a:tc>
                  <a:txBody>
                    <a:bodyPr/>
                    <a:lstStyle/>
                    <a:p>
                      <a:pPr algn="r" fontAlgn="b"/>
                      <a:r>
                        <a:rPr lang="en-US" sz="600" b="0" i="0" u="none" strike="noStrike">
                          <a:solidFill>
                            <a:srgbClr val="000000"/>
                          </a:solidFill>
                          <a:latin typeface="Calibri"/>
                        </a:rPr>
                        <a:t>18.2</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D78"/>
                    </a:solidFill>
                  </a:tcPr>
                </a:tc>
                <a:tc>
                  <a:txBody>
                    <a:bodyPr/>
                    <a:lstStyle/>
                    <a:p>
                      <a:pPr algn="r" fontAlgn="b"/>
                      <a:r>
                        <a:rPr lang="en-US" sz="600" b="1" i="0" u="none" strike="noStrike">
                          <a:solidFill>
                            <a:srgbClr val="000000"/>
                          </a:solidFill>
                          <a:latin typeface="Calibri"/>
                        </a:rPr>
                        <a:t>160</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1"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r>
              <a:tr h="95098">
                <a:tc>
                  <a:txBody>
                    <a:bodyPr/>
                    <a:lstStyle/>
                    <a:p>
                      <a:pPr algn="l" fontAlgn="b"/>
                      <a:r>
                        <a:rPr lang="en-US" sz="600" b="1" i="0" u="none" strike="noStrike">
                          <a:solidFill>
                            <a:srgbClr val="000000"/>
                          </a:solidFill>
                          <a:latin typeface="Calibri"/>
                        </a:rPr>
                        <a:t> </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180</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20.5</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57C"/>
                    </a:solidFill>
                  </a:tcPr>
                </a:tc>
                <a:tc>
                  <a:txBody>
                    <a:bodyPr/>
                    <a:lstStyle/>
                    <a:p>
                      <a:pPr algn="r" fontAlgn="b"/>
                      <a:r>
                        <a:rPr lang="en-US" sz="600" b="0" i="0" u="none" strike="noStrike">
                          <a:solidFill>
                            <a:srgbClr val="000000"/>
                          </a:solidFill>
                          <a:latin typeface="Calibri"/>
                        </a:rPr>
                        <a:t>20.4</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47C"/>
                    </a:solidFill>
                  </a:tcPr>
                </a:tc>
                <a:tc>
                  <a:txBody>
                    <a:bodyPr/>
                    <a:lstStyle/>
                    <a:p>
                      <a:pPr algn="r" fontAlgn="b"/>
                      <a:r>
                        <a:rPr lang="en-US" sz="600" b="0" i="0" u="none" strike="noStrike">
                          <a:solidFill>
                            <a:srgbClr val="000000"/>
                          </a:solidFill>
                          <a:latin typeface="Calibri"/>
                        </a:rPr>
                        <a:t>20.3</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27C"/>
                    </a:solidFill>
                  </a:tcPr>
                </a:tc>
                <a:tc>
                  <a:txBody>
                    <a:bodyPr/>
                    <a:lstStyle/>
                    <a:p>
                      <a:pPr algn="r" fontAlgn="b"/>
                      <a:r>
                        <a:rPr lang="en-US" sz="600" b="0" i="0" u="none" strike="noStrike">
                          <a:solidFill>
                            <a:srgbClr val="000000"/>
                          </a:solidFill>
                          <a:latin typeface="Calibri"/>
                        </a:rPr>
                        <a:t>20.1</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17B"/>
                    </a:solidFill>
                  </a:tcPr>
                </a:tc>
                <a:tc>
                  <a:txBody>
                    <a:bodyPr/>
                    <a:lstStyle/>
                    <a:p>
                      <a:pPr algn="r" fontAlgn="b"/>
                      <a:r>
                        <a:rPr lang="en-US" sz="600" b="0" i="0" u="none" strike="noStrike">
                          <a:solidFill>
                            <a:srgbClr val="000000"/>
                          </a:solidFill>
                          <a:latin typeface="Calibri"/>
                        </a:rPr>
                        <a:t>20.2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17C"/>
                    </a:solidFill>
                  </a:tcPr>
                </a:tc>
                <a:tc>
                  <a:txBody>
                    <a:bodyPr/>
                    <a:lstStyle/>
                    <a:p>
                      <a:pPr algn="l" fontAlgn="b"/>
                      <a:r>
                        <a:rPr lang="en-US" sz="600" b="0"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20.5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47C"/>
                    </a:solidFill>
                  </a:tcPr>
                </a:tc>
                <a:tc>
                  <a:txBody>
                    <a:bodyPr/>
                    <a:lstStyle/>
                    <a:p>
                      <a:pPr algn="r" fontAlgn="b"/>
                      <a:r>
                        <a:rPr lang="en-US" sz="600" b="0" i="0" u="none" strike="noStrike">
                          <a:solidFill>
                            <a:srgbClr val="000000"/>
                          </a:solidFill>
                          <a:latin typeface="Calibri"/>
                        </a:rPr>
                        <a:t>20.3</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37C"/>
                    </a:solidFill>
                  </a:tcPr>
                </a:tc>
                <a:tc>
                  <a:txBody>
                    <a:bodyPr/>
                    <a:lstStyle/>
                    <a:p>
                      <a:pPr algn="r" fontAlgn="b"/>
                      <a:r>
                        <a:rPr lang="en-US" sz="600" b="0" i="0" u="none" strike="noStrike">
                          <a:solidFill>
                            <a:srgbClr val="000000"/>
                          </a:solidFill>
                          <a:latin typeface="Calibri"/>
                        </a:rPr>
                        <a:t>20.3</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27C"/>
                    </a:solidFill>
                  </a:tcPr>
                </a:tc>
                <a:tc>
                  <a:txBody>
                    <a:bodyPr/>
                    <a:lstStyle/>
                    <a:p>
                      <a:pPr algn="r" fontAlgn="b"/>
                      <a:r>
                        <a:rPr lang="en-US" sz="600" b="0" i="0" u="none" strike="noStrike">
                          <a:solidFill>
                            <a:srgbClr val="000000"/>
                          </a:solidFill>
                          <a:latin typeface="Calibri"/>
                        </a:rPr>
                        <a:t>20.1</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17B"/>
                    </a:solidFill>
                  </a:tcPr>
                </a:tc>
                <a:tc>
                  <a:txBody>
                    <a:bodyPr/>
                    <a:lstStyle/>
                    <a:p>
                      <a:pPr algn="r" fontAlgn="b"/>
                      <a:r>
                        <a:rPr lang="en-US" sz="600" b="0" i="0" u="none" strike="noStrike">
                          <a:solidFill>
                            <a:srgbClr val="000000"/>
                          </a:solidFill>
                          <a:latin typeface="Calibri"/>
                        </a:rPr>
                        <a:t>20.2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17C"/>
                    </a:solidFill>
                  </a:tcPr>
                </a:tc>
                <a:tc>
                  <a:txBody>
                    <a:bodyPr/>
                    <a:lstStyle/>
                    <a:p>
                      <a:pPr algn="l" fontAlgn="b"/>
                      <a:r>
                        <a:rPr lang="en-US" sz="600" b="0"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20.2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27C"/>
                    </a:solidFill>
                  </a:tcPr>
                </a:tc>
                <a:tc>
                  <a:txBody>
                    <a:bodyPr/>
                    <a:lstStyle/>
                    <a:p>
                      <a:pPr algn="r" fontAlgn="b"/>
                      <a:r>
                        <a:rPr lang="en-US" sz="600" b="0" i="0" u="none" strike="noStrike">
                          <a:solidFill>
                            <a:srgbClr val="000000"/>
                          </a:solidFill>
                          <a:latin typeface="Calibri"/>
                        </a:rPr>
                        <a:t>20.4</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37C"/>
                    </a:solidFill>
                  </a:tcPr>
                </a:tc>
                <a:tc>
                  <a:txBody>
                    <a:bodyPr/>
                    <a:lstStyle/>
                    <a:p>
                      <a:pPr algn="r" fontAlgn="b"/>
                      <a:r>
                        <a:rPr lang="en-US" sz="600" b="0" i="0" u="none" strike="noStrike">
                          <a:solidFill>
                            <a:srgbClr val="000000"/>
                          </a:solidFill>
                          <a:latin typeface="Calibri"/>
                        </a:rPr>
                        <a:t>20.2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27C"/>
                    </a:solidFill>
                  </a:tcPr>
                </a:tc>
                <a:tc>
                  <a:txBody>
                    <a:bodyPr/>
                    <a:lstStyle/>
                    <a:p>
                      <a:pPr algn="r" fontAlgn="b"/>
                      <a:r>
                        <a:rPr lang="en-US" sz="600" b="0" i="0" u="none" strike="noStrike">
                          <a:solidFill>
                            <a:srgbClr val="000000"/>
                          </a:solidFill>
                          <a:latin typeface="Calibri"/>
                        </a:rPr>
                        <a:t>20.2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27C"/>
                    </a:solidFill>
                  </a:tcPr>
                </a:tc>
                <a:tc>
                  <a:txBody>
                    <a:bodyPr/>
                    <a:lstStyle/>
                    <a:p>
                      <a:pPr algn="r" fontAlgn="b"/>
                      <a:r>
                        <a:rPr lang="en-US" sz="600" b="0" i="0" u="none" strike="noStrike">
                          <a:solidFill>
                            <a:srgbClr val="000000"/>
                          </a:solidFill>
                          <a:latin typeface="Calibri"/>
                        </a:rPr>
                        <a:t>20.2</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27C"/>
                    </a:solidFill>
                  </a:tcPr>
                </a:tc>
                <a:tc>
                  <a:txBody>
                    <a:bodyPr/>
                    <a:lstStyle/>
                    <a:p>
                      <a:pPr algn="l" fontAlgn="b"/>
                      <a:r>
                        <a:rPr lang="en-US" sz="600" b="0" i="0" u="none" strike="noStrike">
                          <a:solidFill>
                            <a:srgbClr val="000000"/>
                          </a:solidFill>
                          <a:latin typeface="Calibri"/>
                        </a:rPr>
                        <a:t> </a:t>
                      </a:r>
                    </a:p>
                  </a:txBody>
                  <a:tcPr marL="3259" marR="3259" marT="3259"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18.5</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B078"/>
                    </a:solidFill>
                  </a:tcPr>
                </a:tc>
                <a:tc>
                  <a:txBody>
                    <a:bodyPr/>
                    <a:lstStyle/>
                    <a:p>
                      <a:pPr algn="r" fontAlgn="b"/>
                      <a:r>
                        <a:rPr lang="en-US" sz="600" b="0" i="0" u="none" strike="noStrike">
                          <a:solidFill>
                            <a:srgbClr val="000000"/>
                          </a:solidFill>
                          <a:latin typeface="Calibri"/>
                        </a:rPr>
                        <a:t>18.5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B078"/>
                    </a:solidFill>
                  </a:tcPr>
                </a:tc>
                <a:tc>
                  <a:txBody>
                    <a:bodyPr/>
                    <a:lstStyle/>
                    <a:p>
                      <a:pPr algn="r" fontAlgn="b"/>
                      <a:r>
                        <a:rPr lang="en-US" sz="600" b="0" i="0" u="none" strike="noStrike">
                          <a:solidFill>
                            <a:srgbClr val="000000"/>
                          </a:solidFill>
                          <a:latin typeface="Calibri"/>
                        </a:rPr>
                        <a:t>18.5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B078"/>
                    </a:solidFill>
                  </a:tcPr>
                </a:tc>
                <a:tc>
                  <a:txBody>
                    <a:bodyPr/>
                    <a:lstStyle/>
                    <a:p>
                      <a:pPr algn="r" fontAlgn="b"/>
                      <a:r>
                        <a:rPr lang="en-US" sz="600" b="0" i="0" u="none" strike="noStrike">
                          <a:solidFill>
                            <a:srgbClr val="000000"/>
                          </a:solidFill>
                          <a:latin typeface="Calibri"/>
                        </a:rPr>
                        <a:t>18.3</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D78"/>
                    </a:solidFill>
                  </a:tcPr>
                </a:tc>
                <a:tc>
                  <a:txBody>
                    <a:bodyPr/>
                    <a:lstStyle/>
                    <a:p>
                      <a:pPr algn="r" fontAlgn="b"/>
                      <a:r>
                        <a:rPr lang="en-US" sz="600" b="0" i="0" u="none" strike="noStrike">
                          <a:solidFill>
                            <a:srgbClr val="000000"/>
                          </a:solidFill>
                          <a:latin typeface="Calibri"/>
                        </a:rPr>
                        <a:t>18.2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D78"/>
                    </a:solidFill>
                  </a:tcPr>
                </a:tc>
                <a:tc>
                  <a:txBody>
                    <a:bodyPr/>
                    <a:lstStyle/>
                    <a:p>
                      <a:pPr algn="l" fontAlgn="b"/>
                      <a:r>
                        <a:rPr lang="en-US" sz="600" b="0"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18.6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B178"/>
                    </a:solidFill>
                  </a:tcPr>
                </a:tc>
                <a:tc>
                  <a:txBody>
                    <a:bodyPr/>
                    <a:lstStyle/>
                    <a:p>
                      <a:pPr algn="r" fontAlgn="b"/>
                      <a:r>
                        <a:rPr lang="en-US" sz="600" b="0" i="0" u="none" strike="noStrike">
                          <a:solidFill>
                            <a:srgbClr val="000000"/>
                          </a:solidFill>
                          <a:latin typeface="Calibri"/>
                        </a:rPr>
                        <a:t>18.3</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E78"/>
                    </a:solidFill>
                  </a:tcPr>
                </a:tc>
                <a:tc>
                  <a:txBody>
                    <a:bodyPr/>
                    <a:lstStyle/>
                    <a:p>
                      <a:pPr algn="r" fontAlgn="b"/>
                      <a:r>
                        <a:rPr lang="en-US" sz="600" b="0" i="0" u="none" strike="noStrike">
                          <a:solidFill>
                            <a:srgbClr val="000000"/>
                          </a:solidFill>
                          <a:latin typeface="Calibri"/>
                        </a:rPr>
                        <a:t>18.1</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C77"/>
                    </a:solidFill>
                  </a:tcPr>
                </a:tc>
                <a:tc>
                  <a:txBody>
                    <a:bodyPr/>
                    <a:lstStyle/>
                    <a:p>
                      <a:pPr algn="r" fontAlgn="b"/>
                      <a:r>
                        <a:rPr lang="en-US" sz="600" b="0" i="0" u="none" strike="noStrike">
                          <a:solidFill>
                            <a:srgbClr val="000000"/>
                          </a:solidFill>
                          <a:latin typeface="Calibri"/>
                        </a:rPr>
                        <a:t>18.3</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E78"/>
                    </a:solidFill>
                  </a:tcPr>
                </a:tc>
                <a:tc>
                  <a:txBody>
                    <a:bodyPr/>
                    <a:lstStyle/>
                    <a:p>
                      <a:pPr algn="r" fontAlgn="b"/>
                      <a:r>
                        <a:rPr lang="en-US" sz="600" b="0" i="0" u="none" strike="noStrike">
                          <a:solidFill>
                            <a:srgbClr val="000000"/>
                          </a:solidFill>
                          <a:latin typeface="Calibri"/>
                        </a:rPr>
                        <a:t>18.2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D78"/>
                    </a:solidFill>
                  </a:tcPr>
                </a:tc>
                <a:tc>
                  <a:txBody>
                    <a:bodyPr/>
                    <a:lstStyle/>
                    <a:p>
                      <a:pPr algn="l" fontAlgn="b"/>
                      <a:r>
                        <a:rPr lang="en-US" sz="600" b="0"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18.6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B078"/>
                    </a:solidFill>
                  </a:tcPr>
                </a:tc>
                <a:tc>
                  <a:txBody>
                    <a:bodyPr/>
                    <a:lstStyle/>
                    <a:p>
                      <a:pPr algn="r" fontAlgn="b"/>
                      <a:r>
                        <a:rPr lang="en-US" sz="600" b="0" i="0" u="none" strike="noStrike">
                          <a:solidFill>
                            <a:srgbClr val="000000"/>
                          </a:solidFill>
                          <a:latin typeface="Calibri"/>
                        </a:rPr>
                        <a:t>18.4</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F78"/>
                    </a:solidFill>
                  </a:tcPr>
                </a:tc>
                <a:tc>
                  <a:txBody>
                    <a:bodyPr/>
                    <a:lstStyle/>
                    <a:p>
                      <a:pPr algn="r" fontAlgn="b"/>
                      <a:r>
                        <a:rPr lang="en-US" sz="600" b="0" i="0" u="none" strike="noStrike">
                          <a:solidFill>
                            <a:srgbClr val="000000"/>
                          </a:solidFill>
                          <a:latin typeface="Calibri"/>
                        </a:rPr>
                        <a:t>18.5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F78"/>
                    </a:solidFill>
                  </a:tcPr>
                </a:tc>
                <a:tc>
                  <a:txBody>
                    <a:bodyPr/>
                    <a:lstStyle/>
                    <a:p>
                      <a:pPr algn="r" fontAlgn="b"/>
                      <a:r>
                        <a:rPr lang="en-US" sz="600" b="0" i="0" u="none" strike="noStrike">
                          <a:solidFill>
                            <a:srgbClr val="000000"/>
                          </a:solidFill>
                          <a:latin typeface="Calibri"/>
                        </a:rPr>
                        <a:t>18.3</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E78"/>
                    </a:solidFill>
                  </a:tcPr>
                </a:tc>
                <a:tc>
                  <a:txBody>
                    <a:bodyPr/>
                    <a:lstStyle/>
                    <a:p>
                      <a:pPr algn="r" fontAlgn="b"/>
                      <a:r>
                        <a:rPr lang="en-US" sz="600" b="0" i="0" u="none" strike="noStrike">
                          <a:solidFill>
                            <a:srgbClr val="000000"/>
                          </a:solidFill>
                          <a:latin typeface="Calibri"/>
                        </a:rPr>
                        <a:t>18.1</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C77"/>
                    </a:solidFill>
                  </a:tcPr>
                </a:tc>
                <a:tc>
                  <a:txBody>
                    <a:bodyPr/>
                    <a:lstStyle/>
                    <a:p>
                      <a:pPr algn="r" fontAlgn="b"/>
                      <a:r>
                        <a:rPr lang="en-US" sz="600" b="1" i="0" u="none" strike="noStrike">
                          <a:solidFill>
                            <a:srgbClr val="000000"/>
                          </a:solidFill>
                          <a:latin typeface="Calibri"/>
                        </a:rPr>
                        <a:t>180</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r>
              <a:tr h="95098">
                <a:tc>
                  <a:txBody>
                    <a:bodyPr/>
                    <a:lstStyle/>
                    <a:p>
                      <a:pPr algn="l" fontAlgn="b"/>
                      <a:r>
                        <a:rPr lang="en-US" sz="600" b="1" i="0" u="none" strike="noStrike">
                          <a:solidFill>
                            <a:srgbClr val="000000"/>
                          </a:solidFill>
                          <a:latin typeface="Calibri"/>
                        </a:rPr>
                        <a:t> </a:t>
                      </a:r>
                    </a:p>
                  </a:txBody>
                  <a:tcPr marL="3259" marR="3259" marT="3259" marB="0" anchor="b">
                    <a:lnL w="25400" cap="flat" cmpd="dbl"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1" i="0" u="none" strike="noStrike">
                        <a:solidFill>
                          <a:srgbClr val="000000"/>
                        </a:solidFill>
                        <a:latin typeface="Calibri"/>
                      </a:endParaRP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1" i="0" u="none" strike="noStrike">
                        <a:solidFill>
                          <a:srgbClr val="000000"/>
                        </a:solidFill>
                        <a:latin typeface="Calibri"/>
                      </a:endParaRPr>
                    </a:p>
                  </a:txBody>
                  <a:tcPr marL="3259" marR="3259" marT="3259" marB="0" anchor="b">
                    <a:lnL>
                      <a:noFill/>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w="25400" cap="flat" cmpd="dbl"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3259" marR="3259" marT="3259"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w="25400" cap="flat" cmpd="dbl"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600" b="1" i="0" u="none" strike="noStrike">
                        <a:solidFill>
                          <a:srgbClr val="000000"/>
                        </a:solidFill>
                        <a:latin typeface="Calibri"/>
                      </a:endParaRPr>
                    </a:p>
                  </a:txBody>
                  <a:tcPr marL="3259" marR="3259" marT="3259" marB="0" anchor="b">
                    <a:lnL w="25400" cap="flat" cmpd="dbl"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600" b="1" i="0" u="none" strike="noStrike">
                        <a:solidFill>
                          <a:srgbClr val="000000"/>
                        </a:solidFill>
                        <a:latin typeface="Calibri"/>
                      </a:endParaRP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 </a:t>
                      </a:r>
                    </a:p>
                  </a:txBody>
                  <a:tcPr marL="3259" marR="3259" marT="3259" marB="0" anchor="b">
                    <a:lnL>
                      <a:noFill/>
                    </a:lnL>
                    <a:lnR w="25400" cap="flat" cmpd="dbl" algn="ctr">
                      <a:solidFill>
                        <a:srgbClr val="000000"/>
                      </a:solidFill>
                      <a:prstDash val="solid"/>
                      <a:round/>
                      <a:headEnd type="none" w="med" len="med"/>
                      <a:tailEnd type="none" w="med" len="med"/>
                    </a:lnR>
                    <a:lnT>
                      <a:noFill/>
                    </a:lnT>
                    <a:lnB>
                      <a:noFill/>
                    </a:lnB>
                  </a:tcPr>
                </a:tc>
              </a:tr>
              <a:tr h="95098">
                <a:tc>
                  <a:txBody>
                    <a:bodyPr/>
                    <a:lstStyle/>
                    <a:p>
                      <a:pPr algn="l" fontAlgn="b"/>
                      <a:r>
                        <a:rPr lang="en-US" sz="600" b="1" i="0" u="none" strike="noStrike">
                          <a:solidFill>
                            <a:srgbClr val="000000"/>
                          </a:solidFill>
                          <a:latin typeface="Calibri"/>
                        </a:rPr>
                        <a:t> </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solidFill>
                            <a:srgbClr val="000000"/>
                          </a:solidFill>
                          <a:latin typeface="Calibri"/>
                        </a:rPr>
                        <a:t>75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US" sz="600" b="1" i="0" u="none" strike="noStrike">
                          <a:solidFill>
                            <a:srgbClr val="000000"/>
                          </a:solidFill>
                          <a:latin typeface="Calibri"/>
                        </a:rPr>
                        <a:t>120</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13.3</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A6E"/>
                    </a:solidFill>
                  </a:tcPr>
                </a:tc>
                <a:tc>
                  <a:txBody>
                    <a:bodyPr/>
                    <a:lstStyle/>
                    <a:p>
                      <a:pPr algn="r" fontAlgn="b"/>
                      <a:r>
                        <a:rPr lang="en-US" sz="600" b="0" i="0" u="none" strike="noStrike">
                          <a:solidFill>
                            <a:srgbClr val="000000"/>
                          </a:solidFill>
                          <a:latin typeface="Calibri"/>
                        </a:rPr>
                        <a:t>13.2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96E"/>
                    </a:solidFill>
                  </a:tcPr>
                </a:tc>
                <a:tc>
                  <a:txBody>
                    <a:bodyPr/>
                    <a:lstStyle/>
                    <a:p>
                      <a:pPr algn="r" fontAlgn="b"/>
                      <a:r>
                        <a:rPr lang="en-US" sz="600" b="0" i="0" u="none" strike="noStrike">
                          <a:solidFill>
                            <a:srgbClr val="000000"/>
                          </a:solidFill>
                          <a:latin typeface="Calibri"/>
                        </a:rPr>
                        <a:t>13.3</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A6E"/>
                    </a:solidFill>
                  </a:tcPr>
                </a:tc>
                <a:tc>
                  <a:txBody>
                    <a:bodyPr/>
                    <a:lstStyle/>
                    <a:p>
                      <a:pPr algn="r" fontAlgn="b"/>
                      <a:r>
                        <a:rPr lang="en-US" sz="600" b="0" i="0" u="none" strike="noStrike">
                          <a:solidFill>
                            <a:srgbClr val="000000"/>
                          </a:solidFill>
                          <a:latin typeface="Calibri"/>
                        </a:rPr>
                        <a:t>13.3</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A6E"/>
                    </a:solidFill>
                  </a:tcPr>
                </a:tc>
                <a:tc>
                  <a:txBody>
                    <a:bodyPr/>
                    <a:lstStyle/>
                    <a:p>
                      <a:pPr algn="r" fontAlgn="b"/>
                      <a:r>
                        <a:rPr lang="en-US" sz="600" b="0" i="0" u="none" strike="noStrike">
                          <a:solidFill>
                            <a:srgbClr val="000000"/>
                          </a:solidFill>
                          <a:latin typeface="Calibri"/>
                        </a:rPr>
                        <a:t>13.2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96E"/>
                    </a:solidFill>
                  </a:tcPr>
                </a:tc>
                <a:tc>
                  <a:txBody>
                    <a:bodyPr/>
                    <a:lstStyle/>
                    <a:p>
                      <a:pPr algn="l" fontAlgn="b"/>
                      <a:r>
                        <a:rPr lang="en-US" sz="600" b="0"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600" b="0" i="0" u="none" strike="noStrike">
                          <a:solidFill>
                            <a:srgbClr val="000000"/>
                          </a:solidFill>
                          <a:latin typeface="Calibri"/>
                        </a:rPr>
                        <a:t>13.4</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B6E"/>
                    </a:solidFill>
                  </a:tcPr>
                </a:tc>
                <a:tc>
                  <a:txBody>
                    <a:bodyPr/>
                    <a:lstStyle/>
                    <a:p>
                      <a:pPr algn="r" fontAlgn="b"/>
                      <a:r>
                        <a:rPr lang="en-US" sz="600" b="0" i="0" u="none" strike="noStrike">
                          <a:solidFill>
                            <a:srgbClr val="000000"/>
                          </a:solidFill>
                          <a:latin typeface="Calibri"/>
                        </a:rPr>
                        <a:t>13.2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A6E"/>
                    </a:solidFill>
                  </a:tcPr>
                </a:tc>
                <a:tc>
                  <a:txBody>
                    <a:bodyPr/>
                    <a:lstStyle/>
                    <a:p>
                      <a:pPr algn="r" fontAlgn="b"/>
                      <a:r>
                        <a:rPr lang="en-US" sz="600" b="0" i="0" u="none" strike="noStrike">
                          <a:solidFill>
                            <a:srgbClr val="000000"/>
                          </a:solidFill>
                          <a:latin typeface="Calibri"/>
                        </a:rPr>
                        <a:t>13.3</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A6E"/>
                    </a:solidFill>
                  </a:tcPr>
                </a:tc>
                <a:tc>
                  <a:txBody>
                    <a:bodyPr/>
                    <a:lstStyle/>
                    <a:p>
                      <a:pPr algn="r" fontAlgn="b"/>
                      <a:r>
                        <a:rPr lang="en-US" sz="600" b="0" i="0" u="none" strike="noStrike">
                          <a:solidFill>
                            <a:srgbClr val="000000"/>
                          </a:solidFill>
                          <a:latin typeface="Calibri"/>
                        </a:rPr>
                        <a:t>13.4</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B6E"/>
                    </a:solidFill>
                  </a:tcPr>
                </a:tc>
                <a:tc>
                  <a:txBody>
                    <a:bodyPr/>
                    <a:lstStyle/>
                    <a:p>
                      <a:pPr algn="r" fontAlgn="b"/>
                      <a:r>
                        <a:rPr lang="en-US" sz="600" b="0" i="0" u="none" strike="noStrike">
                          <a:solidFill>
                            <a:srgbClr val="000000"/>
                          </a:solidFill>
                          <a:latin typeface="Calibri"/>
                        </a:rPr>
                        <a:t>13.3</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A6E"/>
                    </a:solidFill>
                  </a:tcPr>
                </a:tc>
                <a:tc>
                  <a:txBody>
                    <a:bodyPr/>
                    <a:lstStyle/>
                    <a:p>
                      <a:pPr algn="l" fontAlgn="b"/>
                      <a:r>
                        <a:rPr lang="en-US" sz="600" b="0"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600" b="0" i="0" u="none" strike="noStrike">
                          <a:solidFill>
                            <a:srgbClr val="000000"/>
                          </a:solidFill>
                          <a:latin typeface="Calibri"/>
                        </a:rPr>
                        <a:t>13.4</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B6E"/>
                    </a:solidFill>
                  </a:tcPr>
                </a:tc>
                <a:tc>
                  <a:txBody>
                    <a:bodyPr/>
                    <a:lstStyle/>
                    <a:p>
                      <a:pPr algn="r" fontAlgn="b"/>
                      <a:r>
                        <a:rPr lang="en-US" sz="600" b="0" i="0" u="none" strike="noStrike">
                          <a:solidFill>
                            <a:srgbClr val="000000"/>
                          </a:solidFill>
                          <a:latin typeface="Calibri"/>
                        </a:rPr>
                        <a:t>13.4</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B6E"/>
                    </a:solidFill>
                  </a:tcPr>
                </a:tc>
                <a:tc>
                  <a:txBody>
                    <a:bodyPr/>
                    <a:lstStyle/>
                    <a:p>
                      <a:pPr algn="r" fontAlgn="b"/>
                      <a:r>
                        <a:rPr lang="en-US" sz="600" b="0" i="0" u="none" strike="noStrike">
                          <a:solidFill>
                            <a:srgbClr val="000000"/>
                          </a:solidFill>
                          <a:latin typeface="Calibri"/>
                        </a:rPr>
                        <a:t>13.4</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7B6E"/>
                    </a:solidFill>
                  </a:tcPr>
                </a:tc>
                <a:tc>
                  <a:txBody>
                    <a:bodyPr/>
                    <a:lstStyle/>
                    <a:p>
                      <a:pPr algn="r" fontAlgn="b"/>
                      <a:r>
                        <a:rPr lang="en-US" sz="600" b="0" i="0" u="none" strike="noStrike">
                          <a:solidFill>
                            <a:srgbClr val="000000"/>
                          </a:solidFill>
                          <a:latin typeface="Calibri"/>
                        </a:rPr>
                        <a:t>13.2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96E"/>
                    </a:solidFill>
                  </a:tcPr>
                </a:tc>
                <a:tc>
                  <a:txBody>
                    <a:bodyPr/>
                    <a:lstStyle/>
                    <a:p>
                      <a:pPr algn="r" fontAlgn="b"/>
                      <a:r>
                        <a:rPr lang="en-US" sz="600" b="0" i="0" u="none" strike="noStrike">
                          <a:solidFill>
                            <a:srgbClr val="000000"/>
                          </a:solidFill>
                          <a:latin typeface="Calibri"/>
                        </a:rPr>
                        <a:t>13.2</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96E"/>
                    </a:solidFill>
                  </a:tcPr>
                </a:tc>
                <a:tc>
                  <a:txBody>
                    <a:bodyPr/>
                    <a:lstStyle/>
                    <a:p>
                      <a:pPr algn="l" fontAlgn="b"/>
                      <a:r>
                        <a:rPr lang="en-US" sz="600" b="0" i="0" u="none" strike="noStrike">
                          <a:solidFill>
                            <a:srgbClr val="000000"/>
                          </a:solidFill>
                          <a:latin typeface="Calibri"/>
                        </a:rPr>
                        <a:t> </a:t>
                      </a:r>
                    </a:p>
                  </a:txBody>
                  <a:tcPr marL="3259" marR="3259" marT="3259"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600" b="0" i="0" u="none" strike="noStrike">
                          <a:solidFill>
                            <a:srgbClr val="000000"/>
                          </a:solidFill>
                          <a:latin typeface="Calibri"/>
                        </a:rPr>
                        <a:t>11.9</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C6B"/>
                    </a:solidFill>
                  </a:tcPr>
                </a:tc>
                <a:tc>
                  <a:txBody>
                    <a:bodyPr/>
                    <a:lstStyle/>
                    <a:p>
                      <a:pPr algn="r" fontAlgn="b"/>
                      <a:r>
                        <a:rPr lang="en-US" sz="600" b="0" i="0" u="none" strike="noStrike">
                          <a:solidFill>
                            <a:srgbClr val="000000"/>
                          </a:solidFill>
                          <a:latin typeface="Calibri"/>
                        </a:rPr>
                        <a:t>12.0</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C6B"/>
                    </a:solidFill>
                  </a:tcPr>
                </a:tc>
                <a:tc>
                  <a:txBody>
                    <a:bodyPr/>
                    <a:lstStyle/>
                    <a:p>
                      <a:pPr algn="r" fontAlgn="b"/>
                      <a:r>
                        <a:rPr lang="en-US" sz="600" b="0" i="0" u="none" strike="noStrike">
                          <a:solidFill>
                            <a:srgbClr val="000000"/>
                          </a:solidFill>
                          <a:latin typeface="Calibri"/>
                        </a:rPr>
                        <a:t>11.8</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B6B"/>
                    </a:solidFill>
                  </a:tcPr>
                </a:tc>
                <a:tc>
                  <a:txBody>
                    <a:bodyPr/>
                    <a:lstStyle/>
                    <a:p>
                      <a:pPr algn="r" fontAlgn="b"/>
                      <a:r>
                        <a:rPr lang="en-US" sz="600" b="0" i="0" u="none" strike="noStrike">
                          <a:solidFill>
                            <a:srgbClr val="000000"/>
                          </a:solidFill>
                          <a:latin typeface="Calibri"/>
                        </a:rPr>
                        <a:t>11.9</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B6B"/>
                    </a:solidFill>
                  </a:tcPr>
                </a:tc>
                <a:tc>
                  <a:txBody>
                    <a:bodyPr/>
                    <a:lstStyle/>
                    <a:p>
                      <a:pPr algn="r" fontAlgn="b"/>
                      <a:r>
                        <a:rPr lang="en-US" sz="600" b="0" i="0" u="none" strike="noStrike">
                          <a:solidFill>
                            <a:srgbClr val="000000"/>
                          </a:solidFill>
                          <a:latin typeface="Calibri"/>
                        </a:rPr>
                        <a:t>11.6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l" fontAlgn="b"/>
                      <a:r>
                        <a:rPr lang="en-US" sz="600" b="0"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600" b="0" i="0" u="none" strike="noStrike">
                          <a:solidFill>
                            <a:srgbClr val="000000"/>
                          </a:solidFill>
                          <a:latin typeface="Calibri"/>
                        </a:rPr>
                        <a:t>12.0</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C6B"/>
                    </a:solidFill>
                  </a:tcPr>
                </a:tc>
                <a:tc>
                  <a:txBody>
                    <a:bodyPr/>
                    <a:lstStyle/>
                    <a:p>
                      <a:pPr algn="r" fontAlgn="b"/>
                      <a:r>
                        <a:rPr lang="en-US" sz="600" b="0" i="0" u="none" strike="noStrike">
                          <a:solidFill>
                            <a:srgbClr val="000000"/>
                          </a:solidFill>
                          <a:latin typeface="Calibri"/>
                        </a:rPr>
                        <a:t>11.8</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B6B"/>
                    </a:solidFill>
                  </a:tcPr>
                </a:tc>
                <a:tc>
                  <a:txBody>
                    <a:bodyPr/>
                    <a:lstStyle/>
                    <a:p>
                      <a:pPr algn="r" fontAlgn="b"/>
                      <a:r>
                        <a:rPr lang="en-US" sz="600" b="0" i="0" u="none" strike="noStrike">
                          <a:solidFill>
                            <a:srgbClr val="000000"/>
                          </a:solidFill>
                          <a:latin typeface="Calibri"/>
                        </a:rPr>
                        <a:t>11.8</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B6B"/>
                    </a:solidFill>
                  </a:tcPr>
                </a:tc>
                <a:tc>
                  <a:txBody>
                    <a:bodyPr/>
                    <a:lstStyle/>
                    <a:p>
                      <a:pPr algn="r" fontAlgn="b"/>
                      <a:r>
                        <a:rPr lang="en-US" sz="600" b="0" i="0" u="none" strike="noStrike">
                          <a:solidFill>
                            <a:srgbClr val="000000"/>
                          </a:solidFill>
                          <a:latin typeface="Calibri"/>
                        </a:rPr>
                        <a:t>11.8</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B6B"/>
                    </a:solidFill>
                  </a:tcPr>
                </a:tc>
                <a:tc>
                  <a:txBody>
                    <a:bodyPr/>
                    <a:lstStyle/>
                    <a:p>
                      <a:pPr algn="r" fontAlgn="b"/>
                      <a:r>
                        <a:rPr lang="en-US" sz="600" b="0" i="0" u="none" strike="noStrike">
                          <a:solidFill>
                            <a:srgbClr val="000000"/>
                          </a:solidFill>
                          <a:latin typeface="Calibri"/>
                        </a:rPr>
                        <a:t>11.9</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B6B"/>
                    </a:solidFill>
                  </a:tcPr>
                </a:tc>
                <a:tc>
                  <a:txBody>
                    <a:bodyPr/>
                    <a:lstStyle/>
                    <a:p>
                      <a:pPr algn="l" fontAlgn="b"/>
                      <a:r>
                        <a:rPr lang="en-US" sz="600" b="0"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600" b="0" i="0" u="none" strike="noStrike">
                          <a:solidFill>
                            <a:srgbClr val="000000"/>
                          </a:solidFill>
                          <a:latin typeface="Calibri"/>
                        </a:rPr>
                        <a:t>11.8</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B6B"/>
                    </a:solidFill>
                  </a:tcPr>
                </a:tc>
                <a:tc>
                  <a:txBody>
                    <a:bodyPr/>
                    <a:lstStyle/>
                    <a:p>
                      <a:pPr algn="r" fontAlgn="b"/>
                      <a:r>
                        <a:rPr lang="en-US" sz="600" b="0" i="0" u="none" strike="noStrike">
                          <a:solidFill>
                            <a:srgbClr val="000000"/>
                          </a:solidFill>
                          <a:latin typeface="Calibri"/>
                        </a:rPr>
                        <a:t>11.9</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C6B"/>
                    </a:solidFill>
                  </a:tcPr>
                </a:tc>
                <a:tc>
                  <a:txBody>
                    <a:bodyPr/>
                    <a:lstStyle/>
                    <a:p>
                      <a:pPr algn="r" fontAlgn="b"/>
                      <a:r>
                        <a:rPr lang="en-US" sz="600" b="0" i="0" u="none" strike="noStrike">
                          <a:solidFill>
                            <a:srgbClr val="000000"/>
                          </a:solidFill>
                          <a:latin typeface="Calibri"/>
                        </a:rPr>
                        <a:t>11.7</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r" fontAlgn="b"/>
                      <a:r>
                        <a:rPr lang="en-US" sz="600" b="0" i="0" u="none" strike="noStrike">
                          <a:solidFill>
                            <a:srgbClr val="000000"/>
                          </a:solidFill>
                          <a:latin typeface="Calibri"/>
                        </a:rPr>
                        <a:t>11.7</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A6B"/>
                    </a:solidFill>
                  </a:tcPr>
                </a:tc>
                <a:tc>
                  <a:txBody>
                    <a:bodyPr/>
                    <a:lstStyle/>
                    <a:p>
                      <a:pPr algn="r" fontAlgn="b"/>
                      <a:r>
                        <a:rPr lang="en-US" sz="600" b="0" i="0" u="none" strike="noStrike">
                          <a:solidFill>
                            <a:srgbClr val="000000"/>
                          </a:solidFill>
                          <a:latin typeface="Calibri"/>
                        </a:rPr>
                        <a:t>11.8</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B6B"/>
                    </a:solidFill>
                  </a:tcPr>
                </a:tc>
                <a:tc>
                  <a:txBody>
                    <a:bodyPr/>
                    <a:lstStyle/>
                    <a:p>
                      <a:pPr algn="r" fontAlgn="b"/>
                      <a:r>
                        <a:rPr lang="en-US" sz="600" b="1" i="0" u="none" strike="noStrike">
                          <a:solidFill>
                            <a:srgbClr val="000000"/>
                          </a:solidFill>
                          <a:latin typeface="Calibri"/>
                        </a:rPr>
                        <a:t>120</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75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600" b="1"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r>
              <a:tr h="95098">
                <a:tc>
                  <a:txBody>
                    <a:bodyPr/>
                    <a:lstStyle/>
                    <a:p>
                      <a:pPr algn="l" fontAlgn="b"/>
                      <a:r>
                        <a:rPr lang="en-US" sz="600" b="1" i="0" u="none" strike="noStrike">
                          <a:solidFill>
                            <a:srgbClr val="000000"/>
                          </a:solidFill>
                          <a:latin typeface="Calibri"/>
                        </a:rPr>
                        <a:t> </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solidFill>
                            <a:srgbClr val="000000"/>
                          </a:solidFill>
                          <a:latin typeface="Calibri"/>
                        </a:rPr>
                        <a:t>140</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13.3</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B6E"/>
                    </a:solidFill>
                  </a:tcPr>
                </a:tc>
                <a:tc>
                  <a:txBody>
                    <a:bodyPr/>
                    <a:lstStyle/>
                    <a:p>
                      <a:pPr algn="r" fontAlgn="b"/>
                      <a:r>
                        <a:rPr lang="en-US" sz="600" b="0" i="0" u="none" strike="noStrike">
                          <a:solidFill>
                            <a:srgbClr val="000000"/>
                          </a:solidFill>
                          <a:latin typeface="Calibri"/>
                        </a:rPr>
                        <a:t>13.3</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A6E"/>
                    </a:solidFill>
                  </a:tcPr>
                </a:tc>
                <a:tc>
                  <a:txBody>
                    <a:bodyPr/>
                    <a:lstStyle/>
                    <a:p>
                      <a:pPr algn="r" fontAlgn="b"/>
                      <a:r>
                        <a:rPr lang="en-US" sz="600" b="0" i="0" u="none" strike="noStrike">
                          <a:solidFill>
                            <a:srgbClr val="000000"/>
                          </a:solidFill>
                          <a:latin typeface="Calibri"/>
                        </a:rPr>
                        <a:t>13.3</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A6E"/>
                    </a:solidFill>
                  </a:tcPr>
                </a:tc>
                <a:tc>
                  <a:txBody>
                    <a:bodyPr/>
                    <a:lstStyle/>
                    <a:p>
                      <a:pPr algn="r" fontAlgn="b"/>
                      <a:r>
                        <a:rPr lang="en-US" sz="600" b="0" i="0" u="none" strike="noStrike">
                          <a:solidFill>
                            <a:srgbClr val="000000"/>
                          </a:solidFill>
                          <a:latin typeface="Calibri"/>
                        </a:rPr>
                        <a:t>13.4</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B6E"/>
                    </a:solidFill>
                  </a:tcPr>
                </a:tc>
                <a:tc>
                  <a:txBody>
                    <a:bodyPr/>
                    <a:lstStyle/>
                    <a:p>
                      <a:pPr algn="r" fontAlgn="b"/>
                      <a:r>
                        <a:rPr lang="en-US" sz="600" b="0" i="0" u="none" strike="noStrike">
                          <a:solidFill>
                            <a:srgbClr val="000000"/>
                          </a:solidFill>
                          <a:latin typeface="Calibri"/>
                        </a:rPr>
                        <a:t>13.2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96E"/>
                    </a:solidFill>
                  </a:tcPr>
                </a:tc>
                <a:tc>
                  <a:txBody>
                    <a:bodyPr/>
                    <a:lstStyle/>
                    <a:p>
                      <a:pPr algn="l" fontAlgn="b"/>
                      <a:endParaRPr lang="en-US" sz="600" b="0"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13.3</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B6E"/>
                    </a:solidFill>
                  </a:tcPr>
                </a:tc>
                <a:tc>
                  <a:txBody>
                    <a:bodyPr/>
                    <a:lstStyle/>
                    <a:p>
                      <a:pPr algn="r" fontAlgn="b"/>
                      <a:r>
                        <a:rPr lang="en-US" sz="600" b="0" i="0" u="none" strike="noStrike">
                          <a:solidFill>
                            <a:srgbClr val="000000"/>
                          </a:solidFill>
                          <a:latin typeface="Calibri"/>
                        </a:rPr>
                        <a:t>13.4</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7B6E"/>
                    </a:solidFill>
                  </a:tcPr>
                </a:tc>
                <a:tc>
                  <a:txBody>
                    <a:bodyPr/>
                    <a:lstStyle/>
                    <a:p>
                      <a:pPr algn="r" fontAlgn="b"/>
                      <a:r>
                        <a:rPr lang="en-US" sz="600" b="0" i="0" u="none" strike="noStrike">
                          <a:solidFill>
                            <a:srgbClr val="000000"/>
                          </a:solidFill>
                          <a:latin typeface="Calibri"/>
                        </a:rPr>
                        <a:t>13.2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96E"/>
                    </a:solidFill>
                  </a:tcPr>
                </a:tc>
                <a:tc>
                  <a:txBody>
                    <a:bodyPr/>
                    <a:lstStyle/>
                    <a:p>
                      <a:pPr algn="r" fontAlgn="b"/>
                      <a:r>
                        <a:rPr lang="en-US" sz="600" b="0" i="0" u="none" strike="noStrike">
                          <a:solidFill>
                            <a:srgbClr val="000000"/>
                          </a:solidFill>
                          <a:latin typeface="Calibri"/>
                        </a:rPr>
                        <a:t>13.2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96E"/>
                    </a:solidFill>
                  </a:tcPr>
                </a:tc>
                <a:tc>
                  <a:txBody>
                    <a:bodyPr/>
                    <a:lstStyle/>
                    <a:p>
                      <a:pPr algn="r" fontAlgn="b"/>
                      <a:r>
                        <a:rPr lang="en-US" sz="600" b="0" i="0" u="none" strike="noStrike">
                          <a:solidFill>
                            <a:srgbClr val="000000"/>
                          </a:solidFill>
                          <a:latin typeface="Calibri"/>
                        </a:rPr>
                        <a:t>13.2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96E"/>
                    </a:solidFill>
                  </a:tcPr>
                </a:tc>
                <a:tc>
                  <a:txBody>
                    <a:bodyPr/>
                    <a:lstStyle/>
                    <a:p>
                      <a:pPr algn="l" fontAlgn="b"/>
                      <a:endParaRPr lang="en-US" sz="600" b="0"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13.4</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7C6E"/>
                    </a:solidFill>
                  </a:tcPr>
                </a:tc>
                <a:tc>
                  <a:txBody>
                    <a:bodyPr/>
                    <a:lstStyle/>
                    <a:p>
                      <a:pPr algn="r" fontAlgn="b"/>
                      <a:r>
                        <a:rPr lang="en-US" sz="600" b="0" i="0" u="none" strike="noStrike">
                          <a:solidFill>
                            <a:srgbClr val="000000"/>
                          </a:solidFill>
                          <a:latin typeface="Calibri"/>
                        </a:rPr>
                        <a:t>13.3</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A6E"/>
                    </a:solidFill>
                  </a:tcPr>
                </a:tc>
                <a:tc>
                  <a:txBody>
                    <a:bodyPr/>
                    <a:lstStyle/>
                    <a:p>
                      <a:pPr algn="r" fontAlgn="b"/>
                      <a:r>
                        <a:rPr lang="en-US" sz="600" b="0" i="0" u="none" strike="noStrike">
                          <a:solidFill>
                            <a:srgbClr val="000000"/>
                          </a:solidFill>
                          <a:latin typeface="Calibri"/>
                        </a:rPr>
                        <a:t>13.3</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B6E"/>
                    </a:solidFill>
                  </a:tcPr>
                </a:tc>
                <a:tc>
                  <a:txBody>
                    <a:bodyPr/>
                    <a:lstStyle/>
                    <a:p>
                      <a:pPr algn="r" fontAlgn="b"/>
                      <a:r>
                        <a:rPr lang="en-US" sz="600" b="0" i="0" u="none" strike="noStrike">
                          <a:solidFill>
                            <a:srgbClr val="000000"/>
                          </a:solidFill>
                          <a:latin typeface="Calibri"/>
                        </a:rPr>
                        <a:t>13.3</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A6E"/>
                    </a:solidFill>
                  </a:tcPr>
                </a:tc>
                <a:tc>
                  <a:txBody>
                    <a:bodyPr/>
                    <a:lstStyle/>
                    <a:p>
                      <a:pPr algn="r" fontAlgn="b"/>
                      <a:r>
                        <a:rPr lang="en-US" sz="600" b="0" i="0" u="none" strike="noStrike">
                          <a:solidFill>
                            <a:srgbClr val="000000"/>
                          </a:solidFill>
                          <a:latin typeface="Calibri"/>
                        </a:rPr>
                        <a:t>13.3</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A6E"/>
                    </a:solidFill>
                  </a:tcPr>
                </a:tc>
                <a:tc>
                  <a:txBody>
                    <a:bodyPr/>
                    <a:lstStyle/>
                    <a:p>
                      <a:pPr algn="l" fontAlgn="b"/>
                      <a:endParaRPr lang="en-US" sz="600" b="0" i="0" u="none" strike="noStrike">
                        <a:solidFill>
                          <a:srgbClr val="000000"/>
                        </a:solidFill>
                        <a:latin typeface="Calibri"/>
                      </a:endParaRPr>
                    </a:p>
                  </a:txBody>
                  <a:tcPr marL="3259" marR="3259" marT="3259"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11.9</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C6B"/>
                    </a:solidFill>
                  </a:tcPr>
                </a:tc>
                <a:tc>
                  <a:txBody>
                    <a:bodyPr/>
                    <a:lstStyle/>
                    <a:p>
                      <a:pPr algn="r" fontAlgn="b"/>
                      <a:r>
                        <a:rPr lang="en-US" sz="600" b="0" i="0" u="none" strike="noStrike">
                          <a:solidFill>
                            <a:srgbClr val="000000"/>
                          </a:solidFill>
                          <a:latin typeface="Calibri"/>
                        </a:rPr>
                        <a:t>12.0</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C6B"/>
                    </a:solidFill>
                  </a:tcPr>
                </a:tc>
                <a:tc>
                  <a:txBody>
                    <a:bodyPr/>
                    <a:lstStyle/>
                    <a:p>
                      <a:pPr algn="r" fontAlgn="b"/>
                      <a:r>
                        <a:rPr lang="en-US" sz="600" b="0" i="0" u="none" strike="noStrike">
                          <a:solidFill>
                            <a:srgbClr val="000000"/>
                          </a:solidFill>
                          <a:latin typeface="Calibri"/>
                        </a:rPr>
                        <a:t>11.8</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B6B"/>
                    </a:solidFill>
                  </a:tcPr>
                </a:tc>
                <a:tc>
                  <a:txBody>
                    <a:bodyPr/>
                    <a:lstStyle/>
                    <a:p>
                      <a:pPr algn="r" fontAlgn="b"/>
                      <a:r>
                        <a:rPr lang="en-US" sz="600" b="0" i="0" u="none" strike="noStrike">
                          <a:solidFill>
                            <a:srgbClr val="000000"/>
                          </a:solidFill>
                          <a:latin typeface="Calibri"/>
                        </a:rPr>
                        <a:t>11.7</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A6B"/>
                    </a:solidFill>
                  </a:tcPr>
                </a:tc>
                <a:tc>
                  <a:txBody>
                    <a:bodyPr/>
                    <a:lstStyle/>
                    <a:p>
                      <a:pPr algn="r" fontAlgn="b"/>
                      <a:r>
                        <a:rPr lang="en-US" sz="600" b="0" i="0" u="none" strike="noStrike">
                          <a:solidFill>
                            <a:srgbClr val="000000"/>
                          </a:solidFill>
                          <a:latin typeface="Calibri"/>
                        </a:rPr>
                        <a:t>11.6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l" fontAlgn="b"/>
                      <a:endParaRPr lang="en-US" sz="600" b="0"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11.9</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B6B"/>
                    </a:solidFill>
                  </a:tcPr>
                </a:tc>
                <a:tc>
                  <a:txBody>
                    <a:bodyPr/>
                    <a:lstStyle/>
                    <a:p>
                      <a:pPr algn="r" fontAlgn="b"/>
                      <a:r>
                        <a:rPr lang="en-US" sz="600" b="0" i="0" u="none" strike="noStrike">
                          <a:solidFill>
                            <a:srgbClr val="000000"/>
                          </a:solidFill>
                          <a:latin typeface="Calibri"/>
                        </a:rPr>
                        <a:t>11.8</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B6B"/>
                    </a:solidFill>
                  </a:tcPr>
                </a:tc>
                <a:tc>
                  <a:txBody>
                    <a:bodyPr/>
                    <a:lstStyle/>
                    <a:p>
                      <a:pPr algn="r" fontAlgn="b"/>
                      <a:r>
                        <a:rPr lang="en-US" sz="600" b="0" i="0" u="none" strike="noStrike">
                          <a:solidFill>
                            <a:srgbClr val="000000"/>
                          </a:solidFill>
                          <a:latin typeface="Calibri"/>
                        </a:rPr>
                        <a:t>11.7</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A6B"/>
                    </a:solidFill>
                  </a:tcPr>
                </a:tc>
                <a:tc>
                  <a:txBody>
                    <a:bodyPr/>
                    <a:lstStyle/>
                    <a:p>
                      <a:pPr algn="r" fontAlgn="b"/>
                      <a:r>
                        <a:rPr lang="en-US" sz="600" b="0" i="0" u="none" strike="noStrike">
                          <a:solidFill>
                            <a:srgbClr val="000000"/>
                          </a:solidFill>
                          <a:latin typeface="Calibri"/>
                        </a:rPr>
                        <a:t>11.7</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A6B"/>
                    </a:solidFill>
                  </a:tcPr>
                </a:tc>
                <a:tc>
                  <a:txBody>
                    <a:bodyPr/>
                    <a:lstStyle/>
                    <a:p>
                      <a:pPr algn="r" fontAlgn="b"/>
                      <a:r>
                        <a:rPr lang="en-US" sz="600" b="0" i="0" u="none" strike="noStrike">
                          <a:solidFill>
                            <a:srgbClr val="000000"/>
                          </a:solidFill>
                          <a:latin typeface="Calibri"/>
                        </a:rPr>
                        <a:t>11.7</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l" fontAlgn="b"/>
                      <a:endParaRPr lang="en-US" sz="600" b="0"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11.7</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A6B"/>
                    </a:solidFill>
                  </a:tcPr>
                </a:tc>
                <a:tc>
                  <a:txBody>
                    <a:bodyPr/>
                    <a:lstStyle/>
                    <a:p>
                      <a:pPr algn="r" fontAlgn="b"/>
                      <a:r>
                        <a:rPr lang="en-US" sz="600" b="0" i="0" u="none" strike="noStrike">
                          <a:solidFill>
                            <a:srgbClr val="000000"/>
                          </a:solidFill>
                          <a:latin typeface="Calibri"/>
                        </a:rPr>
                        <a:t>11.9</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C6B"/>
                    </a:solidFill>
                  </a:tcPr>
                </a:tc>
                <a:tc>
                  <a:txBody>
                    <a:bodyPr/>
                    <a:lstStyle/>
                    <a:p>
                      <a:pPr algn="r" fontAlgn="b"/>
                      <a:r>
                        <a:rPr lang="en-US" sz="600" b="0" i="0" u="none" strike="noStrike">
                          <a:solidFill>
                            <a:srgbClr val="000000"/>
                          </a:solidFill>
                          <a:latin typeface="Calibri"/>
                        </a:rPr>
                        <a:t>11.8</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B6B"/>
                    </a:solidFill>
                  </a:tcPr>
                </a:tc>
                <a:tc>
                  <a:txBody>
                    <a:bodyPr/>
                    <a:lstStyle/>
                    <a:p>
                      <a:pPr algn="r" fontAlgn="b"/>
                      <a:r>
                        <a:rPr lang="en-US" sz="600" b="0" i="0" u="none" strike="noStrike">
                          <a:solidFill>
                            <a:srgbClr val="000000"/>
                          </a:solidFill>
                          <a:latin typeface="Calibri"/>
                        </a:rPr>
                        <a:t>11.7</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A6B"/>
                    </a:solidFill>
                  </a:tcPr>
                </a:tc>
                <a:tc>
                  <a:txBody>
                    <a:bodyPr/>
                    <a:lstStyle/>
                    <a:p>
                      <a:pPr algn="r" fontAlgn="b"/>
                      <a:r>
                        <a:rPr lang="en-US" sz="600" b="0" i="0" u="none" strike="noStrike">
                          <a:solidFill>
                            <a:srgbClr val="000000"/>
                          </a:solidFill>
                          <a:latin typeface="Calibri"/>
                        </a:rPr>
                        <a:t>11.7</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A6B"/>
                    </a:solidFill>
                  </a:tcPr>
                </a:tc>
                <a:tc>
                  <a:txBody>
                    <a:bodyPr/>
                    <a:lstStyle/>
                    <a:p>
                      <a:pPr algn="r" fontAlgn="b"/>
                      <a:r>
                        <a:rPr lang="en-US" sz="600" b="1" i="0" u="none" strike="noStrike">
                          <a:solidFill>
                            <a:srgbClr val="000000"/>
                          </a:solidFill>
                          <a:latin typeface="Calibri"/>
                        </a:rPr>
                        <a:t>140</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1"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r>
              <a:tr h="95098">
                <a:tc>
                  <a:txBody>
                    <a:bodyPr/>
                    <a:lstStyle/>
                    <a:p>
                      <a:pPr algn="l" fontAlgn="b"/>
                      <a:r>
                        <a:rPr lang="en-US" sz="600" b="1" i="0" u="none" strike="noStrike">
                          <a:solidFill>
                            <a:srgbClr val="000000"/>
                          </a:solidFill>
                          <a:latin typeface="Calibri"/>
                        </a:rPr>
                        <a:t> </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solidFill>
                            <a:srgbClr val="000000"/>
                          </a:solidFill>
                          <a:latin typeface="Calibri"/>
                        </a:rPr>
                        <a:t>160</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13.4</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B6E"/>
                    </a:solidFill>
                  </a:tcPr>
                </a:tc>
                <a:tc>
                  <a:txBody>
                    <a:bodyPr/>
                    <a:lstStyle/>
                    <a:p>
                      <a:pPr algn="r" fontAlgn="b"/>
                      <a:r>
                        <a:rPr lang="en-US" sz="600" b="0" i="0" u="none" strike="noStrike">
                          <a:solidFill>
                            <a:srgbClr val="000000"/>
                          </a:solidFill>
                          <a:latin typeface="Calibri"/>
                        </a:rPr>
                        <a:t>13.4</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7B6E"/>
                    </a:solidFill>
                  </a:tcPr>
                </a:tc>
                <a:tc>
                  <a:txBody>
                    <a:bodyPr/>
                    <a:lstStyle/>
                    <a:p>
                      <a:pPr algn="r" fontAlgn="b"/>
                      <a:r>
                        <a:rPr lang="en-US" sz="600" b="0" i="0" u="none" strike="noStrike">
                          <a:solidFill>
                            <a:srgbClr val="000000"/>
                          </a:solidFill>
                          <a:latin typeface="Calibri"/>
                        </a:rPr>
                        <a:t>13.3</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A6E"/>
                    </a:solidFill>
                  </a:tcPr>
                </a:tc>
                <a:tc>
                  <a:txBody>
                    <a:bodyPr/>
                    <a:lstStyle/>
                    <a:p>
                      <a:pPr algn="r" fontAlgn="b"/>
                      <a:r>
                        <a:rPr lang="en-US" sz="600" b="0" i="0" u="none" strike="noStrike">
                          <a:solidFill>
                            <a:srgbClr val="000000"/>
                          </a:solidFill>
                          <a:latin typeface="Calibri"/>
                        </a:rPr>
                        <a:t>13.3</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A6E"/>
                    </a:solidFill>
                  </a:tcPr>
                </a:tc>
                <a:tc>
                  <a:txBody>
                    <a:bodyPr/>
                    <a:lstStyle/>
                    <a:p>
                      <a:pPr algn="r" fontAlgn="b"/>
                      <a:r>
                        <a:rPr lang="en-US" sz="600" b="0" i="0" u="none" strike="noStrike">
                          <a:solidFill>
                            <a:srgbClr val="000000"/>
                          </a:solidFill>
                          <a:latin typeface="Calibri"/>
                        </a:rPr>
                        <a:t>13.1</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96E"/>
                    </a:solidFill>
                  </a:tcPr>
                </a:tc>
                <a:tc>
                  <a:txBody>
                    <a:bodyPr/>
                    <a:lstStyle/>
                    <a:p>
                      <a:pPr algn="l" fontAlgn="b"/>
                      <a:endParaRPr lang="en-US" sz="600" b="0"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13.3</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A6E"/>
                    </a:solidFill>
                  </a:tcPr>
                </a:tc>
                <a:tc>
                  <a:txBody>
                    <a:bodyPr/>
                    <a:lstStyle/>
                    <a:p>
                      <a:pPr algn="r" fontAlgn="b"/>
                      <a:r>
                        <a:rPr lang="en-US" sz="600" b="0" i="0" u="none" strike="noStrike">
                          <a:solidFill>
                            <a:srgbClr val="000000"/>
                          </a:solidFill>
                          <a:latin typeface="Calibri"/>
                        </a:rPr>
                        <a:t>13.4</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B6E"/>
                    </a:solidFill>
                  </a:tcPr>
                </a:tc>
                <a:tc>
                  <a:txBody>
                    <a:bodyPr/>
                    <a:lstStyle/>
                    <a:p>
                      <a:pPr algn="r" fontAlgn="b"/>
                      <a:r>
                        <a:rPr lang="en-US" sz="600" b="0" i="0" u="none" strike="noStrike">
                          <a:solidFill>
                            <a:srgbClr val="000000"/>
                          </a:solidFill>
                          <a:latin typeface="Calibri"/>
                        </a:rPr>
                        <a:t>13.2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96E"/>
                    </a:solidFill>
                  </a:tcPr>
                </a:tc>
                <a:tc>
                  <a:txBody>
                    <a:bodyPr/>
                    <a:lstStyle/>
                    <a:p>
                      <a:pPr algn="r" fontAlgn="b"/>
                      <a:r>
                        <a:rPr lang="en-US" sz="600" b="0" i="0" u="none" strike="noStrike">
                          <a:solidFill>
                            <a:srgbClr val="000000"/>
                          </a:solidFill>
                          <a:latin typeface="Calibri"/>
                        </a:rPr>
                        <a:t>13.2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96E"/>
                    </a:solidFill>
                  </a:tcPr>
                </a:tc>
                <a:tc>
                  <a:txBody>
                    <a:bodyPr/>
                    <a:lstStyle/>
                    <a:p>
                      <a:pPr algn="r" fontAlgn="b"/>
                      <a:r>
                        <a:rPr lang="en-US" sz="600" b="0" i="0" u="none" strike="noStrike">
                          <a:solidFill>
                            <a:srgbClr val="000000"/>
                          </a:solidFill>
                          <a:latin typeface="Calibri"/>
                        </a:rPr>
                        <a:t>13.2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96E"/>
                    </a:solidFill>
                  </a:tcPr>
                </a:tc>
                <a:tc>
                  <a:txBody>
                    <a:bodyPr/>
                    <a:lstStyle/>
                    <a:p>
                      <a:pPr algn="l" fontAlgn="b"/>
                      <a:endParaRPr lang="en-US" sz="600" b="0"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13.3</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A6E"/>
                    </a:solidFill>
                  </a:tcPr>
                </a:tc>
                <a:tc>
                  <a:txBody>
                    <a:bodyPr/>
                    <a:lstStyle/>
                    <a:p>
                      <a:pPr algn="r" fontAlgn="b"/>
                      <a:r>
                        <a:rPr lang="en-US" sz="600" b="0" i="0" u="none" strike="noStrike">
                          <a:solidFill>
                            <a:srgbClr val="000000"/>
                          </a:solidFill>
                          <a:latin typeface="Calibri"/>
                        </a:rPr>
                        <a:t>13.3</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A6E"/>
                    </a:solidFill>
                  </a:tcPr>
                </a:tc>
                <a:tc>
                  <a:txBody>
                    <a:bodyPr/>
                    <a:lstStyle/>
                    <a:p>
                      <a:pPr algn="r" fontAlgn="b"/>
                      <a:r>
                        <a:rPr lang="en-US" sz="600" b="0" i="0" u="none" strike="noStrike">
                          <a:solidFill>
                            <a:srgbClr val="000000"/>
                          </a:solidFill>
                          <a:latin typeface="Calibri"/>
                        </a:rPr>
                        <a:t>13.2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96E"/>
                    </a:solidFill>
                  </a:tcPr>
                </a:tc>
                <a:tc>
                  <a:txBody>
                    <a:bodyPr/>
                    <a:lstStyle/>
                    <a:p>
                      <a:pPr algn="r" fontAlgn="b"/>
                      <a:r>
                        <a:rPr lang="en-US" sz="600" b="0" i="0" u="none" strike="noStrike">
                          <a:solidFill>
                            <a:srgbClr val="000000"/>
                          </a:solidFill>
                          <a:latin typeface="Calibri"/>
                        </a:rPr>
                        <a:t>13.2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96E"/>
                    </a:solidFill>
                  </a:tcPr>
                </a:tc>
                <a:tc>
                  <a:txBody>
                    <a:bodyPr/>
                    <a:lstStyle/>
                    <a:p>
                      <a:pPr algn="r" fontAlgn="b"/>
                      <a:r>
                        <a:rPr lang="en-US" sz="600" b="0" i="0" u="none" strike="noStrike">
                          <a:solidFill>
                            <a:srgbClr val="000000"/>
                          </a:solidFill>
                          <a:latin typeface="Calibri"/>
                        </a:rPr>
                        <a:t>13.2</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96E"/>
                    </a:solidFill>
                  </a:tcPr>
                </a:tc>
                <a:tc>
                  <a:txBody>
                    <a:bodyPr/>
                    <a:lstStyle/>
                    <a:p>
                      <a:pPr algn="l" fontAlgn="b"/>
                      <a:endParaRPr lang="en-US" sz="600" b="0" i="0" u="none" strike="noStrike">
                        <a:solidFill>
                          <a:srgbClr val="000000"/>
                        </a:solidFill>
                        <a:latin typeface="Calibri"/>
                      </a:endParaRPr>
                    </a:p>
                  </a:txBody>
                  <a:tcPr marL="3259" marR="3259" marT="3259"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11.8</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A6B"/>
                    </a:solidFill>
                  </a:tcPr>
                </a:tc>
                <a:tc>
                  <a:txBody>
                    <a:bodyPr/>
                    <a:lstStyle/>
                    <a:p>
                      <a:pPr algn="r" fontAlgn="b"/>
                      <a:r>
                        <a:rPr lang="en-US" sz="600" b="0" i="0" u="none" strike="noStrike">
                          <a:solidFill>
                            <a:srgbClr val="000000"/>
                          </a:solidFill>
                          <a:latin typeface="Calibri"/>
                        </a:rPr>
                        <a:t>11.8</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B6B"/>
                    </a:solidFill>
                  </a:tcPr>
                </a:tc>
                <a:tc>
                  <a:txBody>
                    <a:bodyPr/>
                    <a:lstStyle/>
                    <a:p>
                      <a:pPr algn="r" fontAlgn="b"/>
                      <a:r>
                        <a:rPr lang="en-US" sz="600" b="0" i="0" u="none" strike="noStrike">
                          <a:solidFill>
                            <a:srgbClr val="000000"/>
                          </a:solidFill>
                          <a:latin typeface="Calibri"/>
                        </a:rPr>
                        <a:t>11.7</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A6B"/>
                    </a:solidFill>
                  </a:tcPr>
                </a:tc>
                <a:tc>
                  <a:txBody>
                    <a:bodyPr/>
                    <a:lstStyle/>
                    <a:p>
                      <a:pPr algn="r" fontAlgn="b"/>
                      <a:r>
                        <a:rPr lang="en-US" sz="600" b="0" i="0" u="none" strike="noStrike">
                          <a:solidFill>
                            <a:srgbClr val="000000"/>
                          </a:solidFill>
                          <a:latin typeface="Calibri"/>
                        </a:rPr>
                        <a:t>11.7</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A6B"/>
                    </a:solidFill>
                  </a:tcPr>
                </a:tc>
                <a:tc>
                  <a:txBody>
                    <a:bodyPr/>
                    <a:lstStyle/>
                    <a:p>
                      <a:pPr algn="r" fontAlgn="b"/>
                      <a:r>
                        <a:rPr lang="en-US" sz="600" b="0" i="0" u="none" strike="noStrike">
                          <a:solidFill>
                            <a:srgbClr val="000000"/>
                          </a:solidFill>
                          <a:latin typeface="Calibri"/>
                        </a:rPr>
                        <a:t>11.6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l" fontAlgn="b"/>
                      <a:endParaRPr lang="en-US" sz="600" b="0"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11.7</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A6B"/>
                    </a:solidFill>
                  </a:tcPr>
                </a:tc>
                <a:tc>
                  <a:txBody>
                    <a:bodyPr/>
                    <a:lstStyle/>
                    <a:p>
                      <a:pPr algn="r" fontAlgn="b"/>
                      <a:r>
                        <a:rPr lang="en-US" sz="600" b="0" i="0" u="none" strike="noStrike">
                          <a:solidFill>
                            <a:srgbClr val="000000"/>
                          </a:solidFill>
                          <a:latin typeface="Calibri"/>
                        </a:rPr>
                        <a:t>11.7</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A6B"/>
                    </a:solidFill>
                  </a:tcPr>
                </a:tc>
                <a:tc>
                  <a:txBody>
                    <a:bodyPr/>
                    <a:lstStyle/>
                    <a:p>
                      <a:pPr algn="r" fontAlgn="b"/>
                      <a:r>
                        <a:rPr lang="en-US" sz="600" b="0" i="0" u="none" strike="noStrike">
                          <a:solidFill>
                            <a:srgbClr val="000000"/>
                          </a:solidFill>
                          <a:latin typeface="Calibri"/>
                        </a:rPr>
                        <a:t>11.7</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r" fontAlgn="b"/>
                      <a:r>
                        <a:rPr lang="en-US" sz="600" b="0" i="0" u="none" strike="noStrike">
                          <a:solidFill>
                            <a:srgbClr val="000000"/>
                          </a:solidFill>
                          <a:latin typeface="Calibri"/>
                        </a:rPr>
                        <a:t>11.7</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A6B"/>
                    </a:solidFill>
                  </a:tcPr>
                </a:tc>
                <a:tc>
                  <a:txBody>
                    <a:bodyPr/>
                    <a:lstStyle/>
                    <a:p>
                      <a:pPr algn="r" fontAlgn="b"/>
                      <a:r>
                        <a:rPr lang="en-US" sz="600" b="0" i="0" u="none" strike="noStrike">
                          <a:solidFill>
                            <a:srgbClr val="000000"/>
                          </a:solidFill>
                          <a:latin typeface="Calibri"/>
                        </a:rPr>
                        <a:t>11.7</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A6B"/>
                    </a:solidFill>
                  </a:tcPr>
                </a:tc>
                <a:tc>
                  <a:txBody>
                    <a:bodyPr/>
                    <a:lstStyle/>
                    <a:p>
                      <a:pPr algn="l" fontAlgn="b"/>
                      <a:endParaRPr lang="en-US" sz="600" b="0"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11.7</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r" fontAlgn="b"/>
                      <a:r>
                        <a:rPr lang="en-US" sz="600" b="0" i="0" u="none" strike="noStrike">
                          <a:solidFill>
                            <a:srgbClr val="000000"/>
                          </a:solidFill>
                          <a:latin typeface="Calibri"/>
                        </a:rPr>
                        <a:t>11.6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r" fontAlgn="b"/>
                      <a:r>
                        <a:rPr lang="en-US" sz="600" b="0" i="0" u="none" strike="noStrike">
                          <a:solidFill>
                            <a:srgbClr val="000000"/>
                          </a:solidFill>
                          <a:latin typeface="Calibri"/>
                        </a:rPr>
                        <a:t>11.8</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B6B"/>
                    </a:solidFill>
                  </a:tcPr>
                </a:tc>
                <a:tc>
                  <a:txBody>
                    <a:bodyPr/>
                    <a:lstStyle/>
                    <a:p>
                      <a:pPr algn="r" fontAlgn="b"/>
                      <a:r>
                        <a:rPr lang="en-US" sz="600" b="0" i="0" u="none" strike="noStrike">
                          <a:solidFill>
                            <a:srgbClr val="000000"/>
                          </a:solidFill>
                          <a:latin typeface="Calibri"/>
                        </a:rPr>
                        <a:t>11.6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r" fontAlgn="b"/>
                      <a:r>
                        <a:rPr lang="en-US" sz="600" b="0" i="0" u="none" strike="noStrike">
                          <a:solidFill>
                            <a:srgbClr val="000000"/>
                          </a:solidFill>
                          <a:latin typeface="Calibri"/>
                        </a:rPr>
                        <a:t>11.6</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r" fontAlgn="b"/>
                      <a:r>
                        <a:rPr lang="en-US" sz="600" b="1" i="0" u="none" strike="noStrike">
                          <a:solidFill>
                            <a:srgbClr val="000000"/>
                          </a:solidFill>
                          <a:latin typeface="Calibri"/>
                        </a:rPr>
                        <a:t>160</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1"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r>
              <a:tr h="99852">
                <a:tc>
                  <a:txBody>
                    <a:bodyPr/>
                    <a:lstStyle/>
                    <a:p>
                      <a:pPr algn="l" fontAlgn="b"/>
                      <a:r>
                        <a:rPr lang="en-US" sz="600" b="1" i="0" u="none" strike="noStrike">
                          <a:solidFill>
                            <a:srgbClr val="000000"/>
                          </a:solidFill>
                          <a:latin typeface="Calibri"/>
                        </a:rPr>
                        <a:t> </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180</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13.4</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87B6E"/>
                    </a:solidFill>
                  </a:tcPr>
                </a:tc>
                <a:tc>
                  <a:txBody>
                    <a:bodyPr/>
                    <a:lstStyle/>
                    <a:p>
                      <a:pPr algn="r" fontAlgn="b"/>
                      <a:r>
                        <a:rPr lang="en-US" sz="600" b="0" i="0" u="none" strike="noStrike">
                          <a:solidFill>
                            <a:srgbClr val="000000"/>
                          </a:solidFill>
                          <a:latin typeface="Calibri"/>
                        </a:rPr>
                        <a:t>13.3</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87A6E"/>
                    </a:solidFill>
                  </a:tcPr>
                </a:tc>
                <a:tc>
                  <a:txBody>
                    <a:bodyPr/>
                    <a:lstStyle/>
                    <a:p>
                      <a:pPr algn="r" fontAlgn="b"/>
                      <a:r>
                        <a:rPr lang="en-US" sz="600" b="0" i="0" u="none" strike="noStrike">
                          <a:solidFill>
                            <a:srgbClr val="000000"/>
                          </a:solidFill>
                          <a:latin typeface="Calibri"/>
                        </a:rPr>
                        <a:t>13.2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8796E"/>
                    </a:solidFill>
                  </a:tcPr>
                </a:tc>
                <a:tc>
                  <a:txBody>
                    <a:bodyPr/>
                    <a:lstStyle/>
                    <a:p>
                      <a:pPr algn="r" fontAlgn="b"/>
                      <a:r>
                        <a:rPr lang="en-US" sz="600" b="0" i="0" u="none" strike="noStrike">
                          <a:solidFill>
                            <a:srgbClr val="000000"/>
                          </a:solidFill>
                          <a:latin typeface="Calibri"/>
                        </a:rPr>
                        <a:t>13.1</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8786D"/>
                    </a:solidFill>
                  </a:tcPr>
                </a:tc>
                <a:tc>
                  <a:txBody>
                    <a:bodyPr/>
                    <a:lstStyle/>
                    <a:p>
                      <a:pPr algn="r" fontAlgn="b"/>
                      <a:r>
                        <a:rPr lang="en-US" sz="600" b="0" i="0" u="none" strike="noStrike">
                          <a:solidFill>
                            <a:srgbClr val="000000"/>
                          </a:solidFill>
                          <a:latin typeface="Calibri"/>
                        </a:rPr>
                        <a:t>13.2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8796E"/>
                    </a:solidFill>
                  </a:tcPr>
                </a:tc>
                <a:tc>
                  <a:txBody>
                    <a:bodyPr/>
                    <a:lstStyle/>
                    <a:p>
                      <a:pPr algn="l" fontAlgn="b"/>
                      <a:r>
                        <a:rPr lang="en-US" sz="600" b="0"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13.3</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87A6E"/>
                    </a:solidFill>
                  </a:tcPr>
                </a:tc>
                <a:tc>
                  <a:txBody>
                    <a:bodyPr/>
                    <a:lstStyle/>
                    <a:p>
                      <a:pPr algn="r" fontAlgn="b"/>
                      <a:r>
                        <a:rPr lang="en-US" sz="600" b="0" i="0" u="none" strike="noStrike">
                          <a:solidFill>
                            <a:srgbClr val="000000"/>
                          </a:solidFill>
                          <a:latin typeface="Calibri"/>
                        </a:rPr>
                        <a:t>13.3</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87A6E"/>
                    </a:solidFill>
                  </a:tcPr>
                </a:tc>
                <a:tc>
                  <a:txBody>
                    <a:bodyPr/>
                    <a:lstStyle/>
                    <a:p>
                      <a:pPr algn="r" fontAlgn="b"/>
                      <a:r>
                        <a:rPr lang="en-US" sz="600" b="0" i="0" u="none" strike="noStrike">
                          <a:solidFill>
                            <a:srgbClr val="000000"/>
                          </a:solidFill>
                          <a:latin typeface="Calibri"/>
                        </a:rPr>
                        <a:t>13.3</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87A6E"/>
                    </a:solidFill>
                  </a:tcPr>
                </a:tc>
                <a:tc>
                  <a:txBody>
                    <a:bodyPr/>
                    <a:lstStyle/>
                    <a:p>
                      <a:pPr algn="r" fontAlgn="b"/>
                      <a:r>
                        <a:rPr lang="en-US" sz="600" b="0" i="0" u="none" strike="noStrike">
                          <a:solidFill>
                            <a:srgbClr val="000000"/>
                          </a:solidFill>
                          <a:latin typeface="Calibri"/>
                        </a:rPr>
                        <a:t>13.2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8796E"/>
                    </a:solidFill>
                  </a:tcPr>
                </a:tc>
                <a:tc>
                  <a:txBody>
                    <a:bodyPr/>
                    <a:lstStyle/>
                    <a:p>
                      <a:pPr algn="r" fontAlgn="b"/>
                      <a:r>
                        <a:rPr lang="en-US" sz="600" b="0" i="0" u="none" strike="noStrike">
                          <a:solidFill>
                            <a:srgbClr val="000000"/>
                          </a:solidFill>
                          <a:latin typeface="Calibri"/>
                        </a:rPr>
                        <a:t>13.2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8796E"/>
                    </a:solidFill>
                  </a:tcPr>
                </a:tc>
                <a:tc>
                  <a:txBody>
                    <a:bodyPr/>
                    <a:lstStyle/>
                    <a:p>
                      <a:pPr algn="l" fontAlgn="b"/>
                      <a:r>
                        <a:rPr lang="en-US" sz="600" b="0"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13.4</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87B6E"/>
                    </a:solidFill>
                  </a:tcPr>
                </a:tc>
                <a:tc>
                  <a:txBody>
                    <a:bodyPr/>
                    <a:lstStyle/>
                    <a:p>
                      <a:pPr algn="r" fontAlgn="b"/>
                      <a:r>
                        <a:rPr lang="en-US" sz="600" b="0" i="0" u="none" strike="noStrike">
                          <a:solidFill>
                            <a:srgbClr val="000000"/>
                          </a:solidFill>
                          <a:latin typeface="Calibri"/>
                        </a:rPr>
                        <a:t>13.3</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87A6E"/>
                    </a:solidFill>
                  </a:tcPr>
                </a:tc>
                <a:tc>
                  <a:txBody>
                    <a:bodyPr/>
                    <a:lstStyle/>
                    <a:p>
                      <a:pPr algn="r" fontAlgn="b"/>
                      <a:r>
                        <a:rPr lang="en-US" sz="600" b="0" i="0" u="none" strike="noStrike">
                          <a:solidFill>
                            <a:srgbClr val="000000"/>
                          </a:solidFill>
                          <a:latin typeface="Calibri"/>
                        </a:rPr>
                        <a:t>13.2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8796E"/>
                    </a:solidFill>
                  </a:tcPr>
                </a:tc>
                <a:tc>
                  <a:txBody>
                    <a:bodyPr/>
                    <a:lstStyle/>
                    <a:p>
                      <a:pPr algn="r" fontAlgn="b"/>
                      <a:r>
                        <a:rPr lang="en-US" sz="600" b="0" i="0" u="none" strike="noStrike">
                          <a:solidFill>
                            <a:srgbClr val="000000"/>
                          </a:solidFill>
                          <a:latin typeface="Calibri"/>
                        </a:rPr>
                        <a:t>13.2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8796E"/>
                    </a:solidFill>
                  </a:tcPr>
                </a:tc>
                <a:tc>
                  <a:txBody>
                    <a:bodyPr/>
                    <a:lstStyle/>
                    <a:p>
                      <a:pPr algn="r" fontAlgn="b"/>
                      <a:r>
                        <a:rPr lang="en-US" sz="600" b="0" i="0" u="none" strike="noStrike">
                          <a:solidFill>
                            <a:srgbClr val="000000"/>
                          </a:solidFill>
                          <a:latin typeface="Calibri"/>
                        </a:rPr>
                        <a:t>13.1</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8786D"/>
                    </a:solidFill>
                  </a:tcPr>
                </a:tc>
                <a:tc>
                  <a:txBody>
                    <a:bodyPr/>
                    <a:lstStyle/>
                    <a:p>
                      <a:pPr algn="l" fontAlgn="b"/>
                      <a:r>
                        <a:rPr lang="en-US" sz="600" b="0" i="0" u="none" strike="noStrike">
                          <a:solidFill>
                            <a:srgbClr val="000000"/>
                          </a:solidFill>
                          <a:latin typeface="Calibri"/>
                        </a:rPr>
                        <a:t> </a:t>
                      </a:r>
                    </a:p>
                  </a:txBody>
                  <a:tcPr marL="3259" marR="3259" marT="3259"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11.8</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86B6B"/>
                    </a:solidFill>
                  </a:tcPr>
                </a:tc>
                <a:tc>
                  <a:txBody>
                    <a:bodyPr/>
                    <a:lstStyle/>
                    <a:p>
                      <a:pPr algn="r" fontAlgn="b"/>
                      <a:r>
                        <a:rPr lang="en-US" sz="600" b="0" i="0" u="none" strike="noStrike">
                          <a:solidFill>
                            <a:srgbClr val="000000"/>
                          </a:solidFill>
                          <a:latin typeface="Calibri"/>
                        </a:rPr>
                        <a:t>11.9</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86B6B"/>
                    </a:solidFill>
                  </a:tcPr>
                </a:tc>
                <a:tc>
                  <a:txBody>
                    <a:bodyPr/>
                    <a:lstStyle/>
                    <a:p>
                      <a:pPr algn="r" fontAlgn="b"/>
                      <a:r>
                        <a:rPr lang="en-US" sz="600" b="0" i="0" u="none" strike="noStrike">
                          <a:solidFill>
                            <a:srgbClr val="000000"/>
                          </a:solidFill>
                          <a:latin typeface="Calibri"/>
                        </a:rPr>
                        <a:t>11.7</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86A6B"/>
                    </a:solidFill>
                  </a:tcPr>
                </a:tc>
                <a:tc>
                  <a:txBody>
                    <a:bodyPr/>
                    <a:lstStyle/>
                    <a:p>
                      <a:pPr algn="r" fontAlgn="b"/>
                      <a:r>
                        <a:rPr lang="en-US" sz="600" b="0" i="0" u="none" strike="noStrike">
                          <a:solidFill>
                            <a:srgbClr val="000000"/>
                          </a:solidFill>
                          <a:latin typeface="Calibri"/>
                        </a:rPr>
                        <a:t>11.7</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86A6B"/>
                    </a:solidFill>
                  </a:tcPr>
                </a:tc>
                <a:tc>
                  <a:txBody>
                    <a:bodyPr/>
                    <a:lstStyle/>
                    <a:p>
                      <a:pPr algn="r" fontAlgn="b"/>
                      <a:r>
                        <a:rPr lang="en-US" sz="600" b="0" i="0" u="none" strike="noStrike">
                          <a:solidFill>
                            <a:srgbClr val="000000"/>
                          </a:solidFill>
                          <a:latin typeface="Calibri"/>
                        </a:rPr>
                        <a:t>11.6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8696B"/>
                    </a:solidFill>
                  </a:tcPr>
                </a:tc>
                <a:tc>
                  <a:txBody>
                    <a:bodyPr/>
                    <a:lstStyle/>
                    <a:p>
                      <a:pPr algn="l" fontAlgn="b"/>
                      <a:r>
                        <a:rPr lang="en-US" sz="600" b="0"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11.9</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86C6B"/>
                    </a:solidFill>
                  </a:tcPr>
                </a:tc>
                <a:tc>
                  <a:txBody>
                    <a:bodyPr/>
                    <a:lstStyle/>
                    <a:p>
                      <a:pPr algn="r" fontAlgn="b"/>
                      <a:r>
                        <a:rPr lang="en-US" sz="600" b="0" i="0" u="none" strike="noStrike">
                          <a:solidFill>
                            <a:srgbClr val="000000"/>
                          </a:solidFill>
                          <a:latin typeface="Calibri"/>
                        </a:rPr>
                        <a:t>11.8</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86B6B"/>
                    </a:solidFill>
                  </a:tcPr>
                </a:tc>
                <a:tc>
                  <a:txBody>
                    <a:bodyPr/>
                    <a:lstStyle/>
                    <a:p>
                      <a:pPr algn="r" fontAlgn="b"/>
                      <a:r>
                        <a:rPr lang="en-US" sz="600" b="0" i="0" u="none" strike="noStrike">
                          <a:solidFill>
                            <a:srgbClr val="000000"/>
                          </a:solidFill>
                          <a:latin typeface="Calibri"/>
                        </a:rPr>
                        <a:t>11.7</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8696B"/>
                    </a:solidFill>
                  </a:tcPr>
                </a:tc>
                <a:tc>
                  <a:txBody>
                    <a:bodyPr/>
                    <a:lstStyle/>
                    <a:p>
                      <a:pPr algn="r" fontAlgn="b"/>
                      <a:r>
                        <a:rPr lang="en-US" sz="600" b="0" i="0" u="none" strike="noStrike">
                          <a:solidFill>
                            <a:srgbClr val="000000"/>
                          </a:solidFill>
                          <a:latin typeface="Calibri"/>
                        </a:rPr>
                        <a:t>11.8</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86A6B"/>
                    </a:solidFill>
                  </a:tcPr>
                </a:tc>
                <a:tc>
                  <a:txBody>
                    <a:bodyPr/>
                    <a:lstStyle/>
                    <a:p>
                      <a:pPr algn="r" fontAlgn="b"/>
                      <a:r>
                        <a:rPr lang="en-US" sz="600" b="0" i="0" u="none" strike="noStrike">
                          <a:solidFill>
                            <a:srgbClr val="000000"/>
                          </a:solidFill>
                          <a:latin typeface="Calibri"/>
                        </a:rPr>
                        <a:t>11.7</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86A6B"/>
                    </a:solidFill>
                  </a:tcPr>
                </a:tc>
                <a:tc>
                  <a:txBody>
                    <a:bodyPr/>
                    <a:lstStyle/>
                    <a:p>
                      <a:pPr algn="l" fontAlgn="b"/>
                      <a:r>
                        <a:rPr lang="en-US" sz="600" b="0"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11.8</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86B6B"/>
                    </a:solidFill>
                  </a:tcPr>
                </a:tc>
                <a:tc>
                  <a:txBody>
                    <a:bodyPr/>
                    <a:lstStyle/>
                    <a:p>
                      <a:pPr algn="r" fontAlgn="b"/>
                      <a:r>
                        <a:rPr lang="en-US" sz="600" b="0" i="0" u="none" strike="noStrike">
                          <a:solidFill>
                            <a:srgbClr val="000000"/>
                          </a:solidFill>
                          <a:latin typeface="Calibri"/>
                        </a:rPr>
                        <a:t>11.7</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86A6B"/>
                    </a:solidFill>
                  </a:tcPr>
                </a:tc>
                <a:tc>
                  <a:txBody>
                    <a:bodyPr/>
                    <a:lstStyle/>
                    <a:p>
                      <a:pPr algn="r" fontAlgn="b"/>
                      <a:r>
                        <a:rPr lang="en-US" sz="600" b="0" i="0" u="none" strike="noStrike">
                          <a:solidFill>
                            <a:srgbClr val="000000"/>
                          </a:solidFill>
                          <a:latin typeface="Calibri"/>
                        </a:rPr>
                        <a:t>11.7</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86A6B"/>
                    </a:solidFill>
                  </a:tcPr>
                </a:tc>
                <a:tc>
                  <a:txBody>
                    <a:bodyPr/>
                    <a:lstStyle/>
                    <a:p>
                      <a:pPr algn="r" fontAlgn="b"/>
                      <a:r>
                        <a:rPr lang="en-US" sz="600" b="0" i="0" u="none" strike="noStrike">
                          <a:solidFill>
                            <a:srgbClr val="000000"/>
                          </a:solidFill>
                          <a:latin typeface="Calibri"/>
                        </a:rPr>
                        <a:t>11.7</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8696B"/>
                    </a:solidFill>
                  </a:tcPr>
                </a:tc>
                <a:tc>
                  <a:txBody>
                    <a:bodyPr/>
                    <a:lstStyle/>
                    <a:p>
                      <a:pPr algn="r" fontAlgn="b"/>
                      <a:r>
                        <a:rPr lang="en-US" sz="600" b="0" i="0" u="none" strike="noStrike">
                          <a:solidFill>
                            <a:srgbClr val="000000"/>
                          </a:solidFill>
                          <a:latin typeface="Calibri"/>
                        </a:rPr>
                        <a:t>11.7</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8696B"/>
                    </a:solidFill>
                  </a:tcPr>
                </a:tc>
                <a:tc>
                  <a:txBody>
                    <a:bodyPr/>
                    <a:lstStyle/>
                    <a:p>
                      <a:pPr algn="r" fontAlgn="b"/>
                      <a:r>
                        <a:rPr lang="en-US" sz="600" b="1" i="0" u="none" strike="noStrike">
                          <a:solidFill>
                            <a:srgbClr val="000000"/>
                          </a:solidFill>
                          <a:latin typeface="Calibri"/>
                        </a:rPr>
                        <a:t>180</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r>
              <a:tr h="104607">
                <a:tc>
                  <a:txBody>
                    <a:bodyPr/>
                    <a:lstStyle/>
                    <a:p>
                      <a:pPr algn="l" fontAlgn="b"/>
                      <a:endParaRPr lang="en-US" sz="600" b="1" i="0" u="none" strike="noStrike">
                        <a:solidFill>
                          <a:srgbClr val="000000"/>
                        </a:solidFill>
                        <a:latin typeface="Calibri"/>
                      </a:endParaRPr>
                    </a:p>
                  </a:txBody>
                  <a:tcPr marL="3259" marR="3259" marT="3259"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endParaRPr lang="en-US" sz="600" b="1" i="0" u="none" strike="noStrike">
                        <a:solidFill>
                          <a:srgbClr val="000000"/>
                        </a:solidFill>
                        <a:latin typeface="Calibri"/>
                      </a:endParaRPr>
                    </a:p>
                  </a:txBody>
                  <a:tcPr marL="3259" marR="3259" marT="3259"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endParaRPr lang="en-US" sz="600" b="1" i="0" u="none" strike="noStrike">
                        <a:solidFill>
                          <a:srgbClr val="000000"/>
                        </a:solidFill>
                        <a:latin typeface="Calibri"/>
                      </a:endParaRPr>
                    </a:p>
                  </a:txBody>
                  <a:tcPr marL="3259" marR="3259" marT="3259" marB="0" anchor="b">
                    <a:lnL>
                      <a:noFill/>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w="25400" cap="flat" cmpd="dbl" algn="ctr">
                      <a:solidFill>
                        <a:srgbClr val="000000"/>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3259" marR="3259" marT="3259"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3259" marR="3259" marT="3259"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3259" marR="3259" marT="3259"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3259" marR="3259" marT="3259"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3259" marR="3259" marT="3259"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3259" marR="3259" marT="3259"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3259" marR="3259" marT="3259"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3259" marR="3259" marT="3259"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3259" marR="3259" marT="3259"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3259" marR="3259" marT="3259"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w="25400" cap="flat" cmpd="dbl" algn="ctr">
                      <a:solidFill>
                        <a:srgbClr val="000000"/>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3259" marR="3259" marT="3259"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3259" marR="3259" marT="3259"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3259" marR="3259" marT="3259"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3259" marR="3259" marT="3259"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3259" marR="3259" marT="3259"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3259" marR="3259" marT="3259"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3259" marR="3259" marT="3259"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3259" marR="3259" marT="3259"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3259" marR="3259" marT="3259"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endParaRPr lang="en-US" sz="600" b="1" i="0" u="none" strike="noStrike">
                        <a:solidFill>
                          <a:srgbClr val="000000"/>
                        </a:solidFill>
                        <a:latin typeface="Calibri"/>
                      </a:endParaRPr>
                    </a:p>
                  </a:txBody>
                  <a:tcPr marL="3259" marR="3259" marT="3259" marB="0" anchor="b">
                    <a:lnL w="25400" cap="flat" cmpd="dbl" algn="ctr">
                      <a:solidFill>
                        <a:srgbClr val="000000"/>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endParaRPr lang="en-US" sz="600" b="1" i="0" u="none" strike="noStrike">
                        <a:solidFill>
                          <a:srgbClr val="000000"/>
                        </a:solidFill>
                        <a:latin typeface="Calibri"/>
                      </a:endParaRPr>
                    </a:p>
                  </a:txBody>
                  <a:tcPr marL="3259" marR="3259" marT="3259"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endParaRPr lang="en-US" sz="600" b="1" i="0" u="none" strike="noStrike">
                        <a:solidFill>
                          <a:srgbClr val="000000"/>
                        </a:solidFill>
                        <a:latin typeface="Calibri"/>
                      </a:endParaRPr>
                    </a:p>
                  </a:txBody>
                  <a:tcPr marL="3259" marR="3259" marT="3259"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r>
              <a:tr h="99852">
                <a:tc>
                  <a:txBody>
                    <a:bodyPr/>
                    <a:lstStyle/>
                    <a:p>
                      <a:pPr algn="l" fontAlgn="b"/>
                      <a:r>
                        <a:rPr lang="en-US" sz="600" b="1" i="0" u="none" strike="noStrike">
                          <a:solidFill>
                            <a:srgbClr val="000000"/>
                          </a:solidFill>
                          <a:latin typeface="Calibri"/>
                        </a:rPr>
                        <a:t>Female</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l" fontAlgn="b"/>
                      <a:r>
                        <a:rPr lang="en-US" sz="600" b="1" i="0" u="none" strike="noStrike">
                          <a:solidFill>
                            <a:srgbClr val="000000"/>
                          </a:solidFill>
                          <a:latin typeface="Calibri"/>
                        </a:rPr>
                        <a:t>45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l" fontAlgn="b"/>
                      <a:r>
                        <a:rPr lang="en-US" sz="600" b="1" i="0" u="none" strike="noStrike">
                          <a:solidFill>
                            <a:srgbClr val="000000"/>
                          </a:solidFill>
                          <a:latin typeface="Calibri"/>
                        </a:rPr>
                        <a:t>120</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39.8</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7BF7C"/>
                    </a:solidFill>
                  </a:tcPr>
                </a:tc>
                <a:tc>
                  <a:txBody>
                    <a:bodyPr/>
                    <a:lstStyle/>
                    <a:p>
                      <a:pPr algn="r" fontAlgn="b"/>
                      <a:r>
                        <a:rPr lang="en-US" sz="600" b="0" i="0" u="none" strike="noStrike">
                          <a:solidFill>
                            <a:srgbClr val="000000"/>
                          </a:solidFill>
                          <a:latin typeface="Calibri"/>
                        </a:rPr>
                        <a:t>40.0</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5BF7C"/>
                    </a:solidFill>
                  </a:tcPr>
                </a:tc>
                <a:tc>
                  <a:txBody>
                    <a:bodyPr/>
                    <a:lstStyle/>
                    <a:p>
                      <a:pPr algn="r" fontAlgn="b"/>
                      <a:r>
                        <a:rPr lang="en-US" sz="600" b="0" i="0" u="none" strike="noStrike">
                          <a:solidFill>
                            <a:srgbClr val="000000"/>
                          </a:solidFill>
                          <a:latin typeface="Calibri"/>
                        </a:rPr>
                        <a:t>40.0</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5BF7C"/>
                    </a:solidFill>
                  </a:tcPr>
                </a:tc>
                <a:tc>
                  <a:txBody>
                    <a:bodyPr/>
                    <a:lstStyle/>
                    <a:p>
                      <a:pPr algn="r" fontAlgn="b"/>
                      <a:r>
                        <a:rPr lang="en-US" sz="600" b="0" i="0" u="none" strike="noStrike">
                          <a:solidFill>
                            <a:srgbClr val="000000"/>
                          </a:solidFill>
                          <a:latin typeface="Calibri"/>
                        </a:rPr>
                        <a:t>40.0</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5BF7C"/>
                    </a:solidFill>
                  </a:tcPr>
                </a:tc>
                <a:tc>
                  <a:txBody>
                    <a:bodyPr/>
                    <a:lstStyle/>
                    <a:p>
                      <a:pPr algn="r" fontAlgn="b"/>
                      <a:r>
                        <a:rPr lang="en-US" sz="600" b="0" i="0" u="none" strike="noStrike">
                          <a:solidFill>
                            <a:srgbClr val="000000"/>
                          </a:solidFill>
                          <a:latin typeface="Calibri"/>
                        </a:rPr>
                        <a:t>39.8</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7C07C"/>
                    </a:solidFill>
                  </a:tcPr>
                </a:tc>
                <a:tc>
                  <a:txBody>
                    <a:bodyPr/>
                    <a:lstStyle/>
                    <a:p>
                      <a:pPr algn="l" fontAlgn="b"/>
                      <a:r>
                        <a:rPr lang="en-US" sz="600" b="0"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r" fontAlgn="b"/>
                      <a:r>
                        <a:rPr lang="en-US" sz="600" b="0" i="0" u="none" strike="noStrike">
                          <a:solidFill>
                            <a:srgbClr val="000000"/>
                          </a:solidFill>
                          <a:latin typeface="Calibri"/>
                        </a:rPr>
                        <a:t>39.9</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BF7C"/>
                    </a:solidFill>
                  </a:tcPr>
                </a:tc>
                <a:tc>
                  <a:txBody>
                    <a:bodyPr/>
                    <a:lstStyle/>
                    <a:p>
                      <a:pPr algn="r" fontAlgn="b"/>
                      <a:r>
                        <a:rPr lang="en-US" sz="600" b="0" i="0" u="none" strike="noStrike">
                          <a:solidFill>
                            <a:srgbClr val="000000"/>
                          </a:solidFill>
                          <a:latin typeface="Calibri"/>
                        </a:rPr>
                        <a:t>40.1</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4BF7C"/>
                    </a:solidFill>
                  </a:tcPr>
                </a:tc>
                <a:tc>
                  <a:txBody>
                    <a:bodyPr/>
                    <a:lstStyle/>
                    <a:p>
                      <a:pPr algn="r" fontAlgn="b"/>
                      <a:r>
                        <a:rPr lang="en-US" sz="600" b="0" i="0" u="none" strike="noStrike">
                          <a:solidFill>
                            <a:srgbClr val="000000"/>
                          </a:solidFill>
                          <a:latin typeface="Calibri"/>
                        </a:rPr>
                        <a:t>39.9</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BF7C"/>
                    </a:solidFill>
                  </a:tcPr>
                </a:tc>
                <a:tc>
                  <a:txBody>
                    <a:bodyPr/>
                    <a:lstStyle/>
                    <a:p>
                      <a:pPr algn="r" fontAlgn="b"/>
                      <a:r>
                        <a:rPr lang="en-US" sz="600" b="0" i="0" u="none" strike="noStrike">
                          <a:solidFill>
                            <a:srgbClr val="000000"/>
                          </a:solidFill>
                          <a:latin typeface="Calibri"/>
                        </a:rPr>
                        <a:t>39.9</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BF7C"/>
                    </a:solidFill>
                  </a:tcPr>
                </a:tc>
                <a:tc>
                  <a:txBody>
                    <a:bodyPr/>
                    <a:lstStyle/>
                    <a:p>
                      <a:pPr algn="r" fontAlgn="b"/>
                      <a:r>
                        <a:rPr lang="en-US" sz="600" b="0" i="0" u="none" strike="noStrike">
                          <a:solidFill>
                            <a:srgbClr val="000000"/>
                          </a:solidFill>
                          <a:latin typeface="Calibri"/>
                        </a:rPr>
                        <a:t>40.0</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5BF7C"/>
                    </a:solidFill>
                  </a:tcPr>
                </a:tc>
                <a:tc>
                  <a:txBody>
                    <a:bodyPr/>
                    <a:lstStyle/>
                    <a:p>
                      <a:pPr algn="l" fontAlgn="b"/>
                      <a:r>
                        <a:rPr lang="en-US" sz="600" b="0"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r" fontAlgn="b"/>
                      <a:r>
                        <a:rPr lang="en-US" sz="600" b="0" i="0" u="none" strike="noStrike">
                          <a:solidFill>
                            <a:srgbClr val="000000"/>
                          </a:solidFill>
                          <a:latin typeface="Calibri"/>
                        </a:rPr>
                        <a:t>39.7</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8C07C"/>
                    </a:solidFill>
                  </a:tcPr>
                </a:tc>
                <a:tc>
                  <a:txBody>
                    <a:bodyPr/>
                    <a:lstStyle/>
                    <a:p>
                      <a:pPr algn="r" fontAlgn="b"/>
                      <a:r>
                        <a:rPr lang="en-US" sz="600" b="0" i="0" u="none" strike="noStrike">
                          <a:solidFill>
                            <a:srgbClr val="000000"/>
                          </a:solidFill>
                          <a:latin typeface="Calibri"/>
                        </a:rPr>
                        <a:t>40.0</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5BF7C"/>
                    </a:solidFill>
                  </a:tcPr>
                </a:tc>
                <a:tc>
                  <a:txBody>
                    <a:bodyPr/>
                    <a:lstStyle/>
                    <a:p>
                      <a:pPr algn="r" fontAlgn="b"/>
                      <a:r>
                        <a:rPr lang="en-US" sz="600" b="0" i="0" u="none" strike="noStrike">
                          <a:solidFill>
                            <a:srgbClr val="000000"/>
                          </a:solidFill>
                          <a:latin typeface="Calibri"/>
                        </a:rPr>
                        <a:t>40.0</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5BF7C"/>
                    </a:solidFill>
                  </a:tcPr>
                </a:tc>
                <a:tc>
                  <a:txBody>
                    <a:bodyPr/>
                    <a:lstStyle/>
                    <a:p>
                      <a:pPr algn="r" fontAlgn="b"/>
                      <a:r>
                        <a:rPr lang="en-US" sz="600" b="0" i="0" u="none" strike="noStrike">
                          <a:solidFill>
                            <a:srgbClr val="000000"/>
                          </a:solidFill>
                          <a:latin typeface="Calibri"/>
                        </a:rPr>
                        <a:t>39.9</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BF7C"/>
                    </a:solidFill>
                  </a:tcPr>
                </a:tc>
                <a:tc>
                  <a:txBody>
                    <a:bodyPr/>
                    <a:lstStyle/>
                    <a:p>
                      <a:pPr algn="r" fontAlgn="b"/>
                      <a:r>
                        <a:rPr lang="en-US" sz="600" b="0" i="0" u="none" strike="noStrike">
                          <a:solidFill>
                            <a:srgbClr val="000000"/>
                          </a:solidFill>
                          <a:latin typeface="Calibri"/>
                        </a:rPr>
                        <a:t>39.7</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8C07C"/>
                    </a:solidFill>
                  </a:tcPr>
                </a:tc>
                <a:tc>
                  <a:txBody>
                    <a:bodyPr/>
                    <a:lstStyle/>
                    <a:p>
                      <a:pPr algn="l" fontAlgn="b"/>
                      <a:r>
                        <a:rPr lang="en-US" sz="600" b="0" i="0" u="none" strike="noStrike">
                          <a:solidFill>
                            <a:srgbClr val="000000"/>
                          </a:solidFill>
                          <a:latin typeface="Calibri"/>
                        </a:rPr>
                        <a:t> </a:t>
                      </a:r>
                    </a:p>
                  </a:txBody>
                  <a:tcPr marL="3259" marR="3259" marT="3259"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r" fontAlgn="b"/>
                      <a:r>
                        <a:rPr lang="en-US" sz="600" b="0" i="0" u="none" strike="noStrike">
                          <a:solidFill>
                            <a:srgbClr val="000000"/>
                          </a:solidFill>
                          <a:latin typeface="Calibri"/>
                        </a:rPr>
                        <a:t>37.7</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CC57D"/>
                    </a:solidFill>
                  </a:tcPr>
                </a:tc>
                <a:tc>
                  <a:txBody>
                    <a:bodyPr/>
                    <a:lstStyle/>
                    <a:p>
                      <a:pPr algn="r" fontAlgn="b"/>
                      <a:r>
                        <a:rPr lang="en-US" sz="600" b="0" i="0" u="none" strike="noStrike">
                          <a:solidFill>
                            <a:srgbClr val="000000"/>
                          </a:solidFill>
                          <a:latin typeface="Calibri"/>
                        </a:rPr>
                        <a:t>38.0</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9C57D"/>
                    </a:solidFill>
                  </a:tcPr>
                </a:tc>
                <a:tc>
                  <a:txBody>
                    <a:bodyPr/>
                    <a:lstStyle/>
                    <a:p>
                      <a:pPr algn="r" fontAlgn="b"/>
                      <a:r>
                        <a:rPr lang="en-US" sz="600" b="0" i="0" u="none" strike="noStrike">
                          <a:solidFill>
                            <a:srgbClr val="000000"/>
                          </a:solidFill>
                          <a:latin typeface="Calibri"/>
                        </a:rPr>
                        <a:t>37.5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EC67D"/>
                    </a:solidFill>
                  </a:tcPr>
                </a:tc>
                <a:tc>
                  <a:txBody>
                    <a:bodyPr/>
                    <a:lstStyle/>
                    <a:p>
                      <a:pPr algn="r" fontAlgn="b"/>
                      <a:r>
                        <a:rPr lang="en-US" sz="600" b="0" i="0" u="none" strike="noStrike">
                          <a:solidFill>
                            <a:srgbClr val="000000"/>
                          </a:solidFill>
                          <a:latin typeface="Calibri"/>
                        </a:rPr>
                        <a:t>37.6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DC67D"/>
                    </a:solidFill>
                  </a:tcPr>
                </a:tc>
                <a:tc>
                  <a:txBody>
                    <a:bodyPr/>
                    <a:lstStyle/>
                    <a:p>
                      <a:pPr algn="r" fontAlgn="b"/>
                      <a:r>
                        <a:rPr lang="en-US" sz="600" b="0" i="0" u="none" strike="noStrike">
                          <a:solidFill>
                            <a:srgbClr val="000000"/>
                          </a:solidFill>
                          <a:latin typeface="Calibri"/>
                        </a:rPr>
                        <a:t>37.4</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EC67D"/>
                    </a:solidFill>
                  </a:tcPr>
                </a:tc>
                <a:tc>
                  <a:txBody>
                    <a:bodyPr/>
                    <a:lstStyle/>
                    <a:p>
                      <a:pPr algn="l" fontAlgn="b"/>
                      <a:r>
                        <a:rPr lang="en-US" sz="600" b="0"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r" fontAlgn="b"/>
                      <a:r>
                        <a:rPr lang="en-US" sz="600" b="0" i="0" u="none" strike="noStrike">
                          <a:solidFill>
                            <a:srgbClr val="000000"/>
                          </a:solidFill>
                          <a:latin typeface="Calibri"/>
                        </a:rPr>
                        <a:t>37.8</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BC57D"/>
                    </a:solidFill>
                  </a:tcPr>
                </a:tc>
                <a:tc>
                  <a:txBody>
                    <a:bodyPr/>
                    <a:lstStyle/>
                    <a:p>
                      <a:pPr algn="r" fontAlgn="b"/>
                      <a:r>
                        <a:rPr lang="en-US" sz="600" b="0" i="0" u="none" strike="noStrike">
                          <a:solidFill>
                            <a:srgbClr val="000000"/>
                          </a:solidFill>
                          <a:latin typeface="Calibri"/>
                        </a:rPr>
                        <a:t>37.7</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CC57D"/>
                    </a:solidFill>
                  </a:tcPr>
                </a:tc>
                <a:tc>
                  <a:txBody>
                    <a:bodyPr/>
                    <a:lstStyle/>
                    <a:p>
                      <a:pPr algn="r" fontAlgn="b"/>
                      <a:r>
                        <a:rPr lang="en-US" sz="600" b="0" i="0" u="none" strike="noStrike">
                          <a:solidFill>
                            <a:srgbClr val="000000"/>
                          </a:solidFill>
                          <a:latin typeface="Calibri"/>
                        </a:rPr>
                        <a:t>37.6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DC67D"/>
                    </a:solidFill>
                  </a:tcPr>
                </a:tc>
                <a:tc>
                  <a:txBody>
                    <a:bodyPr/>
                    <a:lstStyle/>
                    <a:p>
                      <a:pPr algn="r" fontAlgn="b"/>
                      <a:r>
                        <a:rPr lang="en-US" sz="600" b="0" i="0" u="none" strike="noStrike">
                          <a:solidFill>
                            <a:srgbClr val="000000"/>
                          </a:solidFill>
                          <a:latin typeface="Calibri"/>
                        </a:rPr>
                        <a:t>37.8</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BC57D"/>
                    </a:solidFill>
                  </a:tcPr>
                </a:tc>
                <a:tc>
                  <a:txBody>
                    <a:bodyPr/>
                    <a:lstStyle/>
                    <a:p>
                      <a:pPr algn="r" fontAlgn="b"/>
                      <a:r>
                        <a:rPr lang="en-US" sz="600" b="0" i="0" u="none" strike="noStrike">
                          <a:solidFill>
                            <a:srgbClr val="000000"/>
                          </a:solidFill>
                          <a:latin typeface="Calibri"/>
                        </a:rPr>
                        <a:t>37.6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DC67D"/>
                    </a:solidFill>
                  </a:tcPr>
                </a:tc>
                <a:tc>
                  <a:txBody>
                    <a:bodyPr/>
                    <a:lstStyle/>
                    <a:p>
                      <a:pPr algn="l" fontAlgn="b"/>
                      <a:r>
                        <a:rPr lang="en-US" sz="600" b="0"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r" fontAlgn="b"/>
                      <a:r>
                        <a:rPr lang="en-US" sz="600" b="0" i="0" u="none" strike="noStrike">
                          <a:solidFill>
                            <a:srgbClr val="000000"/>
                          </a:solidFill>
                          <a:latin typeface="Calibri"/>
                        </a:rPr>
                        <a:t>37.6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CC67D"/>
                    </a:solidFill>
                  </a:tcPr>
                </a:tc>
                <a:tc>
                  <a:txBody>
                    <a:bodyPr/>
                    <a:lstStyle/>
                    <a:p>
                      <a:pPr algn="r" fontAlgn="b"/>
                      <a:r>
                        <a:rPr lang="en-US" sz="600" b="0" i="0" u="none" strike="noStrike">
                          <a:solidFill>
                            <a:srgbClr val="000000"/>
                          </a:solidFill>
                          <a:latin typeface="Calibri"/>
                        </a:rPr>
                        <a:t>37.6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DC67D"/>
                    </a:solidFill>
                  </a:tcPr>
                </a:tc>
                <a:tc>
                  <a:txBody>
                    <a:bodyPr/>
                    <a:lstStyle/>
                    <a:p>
                      <a:pPr algn="r" fontAlgn="b"/>
                      <a:r>
                        <a:rPr lang="en-US" sz="600" b="0" i="0" u="none" strike="noStrike">
                          <a:solidFill>
                            <a:srgbClr val="000000"/>
                          </a:solidFill>
                          <a:latin typeface="Calibri"/>
                        </a:rPr>
                        <a:t>37.7</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CC57D"/>
                    </a:solidFill>
                  </a:tcPr>
                </a:tc>
                <a:tc>
                  <a:txBody>
                    <a:bodyPr/>
                    <a:lstStyle/>
                    <a:p>
                      <a:pPr algn="r" fontAlgn="b"/>
                      <a:r>
                        <a:rPr lang="en-US" sz="600" b="0" i="0" u="none" strike="noStrike">
                          <a:solidFill>
                            <a:srgbClr val="000000"/>
                          </a:solidFill>
                          <a:latin typeface="Calibri"/>
                        </a:rPr>
                        <a:t>37.7</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CC57D"/>
                    </a:solidFill>
                  </a:tcPr>
                </a:tc>
                <a:tc>
                  <a:txBody>
                    <a:bodyPr/>
                    <a:lstStyle/>
                    <a:p>
                      <a:pPr algn="r" fontAlgn="b"/>
                      <a:r>
                        <a:rPr lang="en-US" sz="600" b="0" i="0" u="none" strike="noStrike">
                          <a:solidFill>
                            <a:srgbClr val="000000"/>
                          </a:solidFill>
                          <a:latin typeface="Calibri"/>
                        </a:rPr>
                        <a:t>37.5</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DC67D"/>
                    </a:solidFill>
                  </a:tcPr>
                </a:tc>
                <a:tc>
                  <a:txBody>
                    <a:bodyPr/>
                    <a:lstStyle/>
                    <a:p>
                      <a:pPr algn="r" fontAlgn="b"/>
                      <a:r>
                        <a:rPr lang="en-US" sz="600" b="1" i="0" u="none" strike="noStrike">
                          <a:solidFill>
                            <a:srgbClr val="000000"/>
                          </a:solidFill>
                          <a:latin typeface="Calibri"/>
                        </a:rPr>
                        <a:t>120</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45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r" fontAlgn="b"/>
                      <a:r>
                        <a:rPr lang="en-US" sz="600" b="1" i="0" u="none" strike="noStrike">
                          <a:solidFill>
                            <a:srgbClr val="000000"/>
                          </a:solidFill>
                          <a:latin typeface="Calibri"/>
                        </a:rPr>
                        <a:t>Female</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r>
              <a:tr h="95098">
                <a:tc>
                  <a:txBody>
                    <a:bodyPr/>
                    <a:lstStyle/>
                    <a:p>
                      <a:pPr algn="l" fontAlgn="b"/>
                      <a:r>
                        <a:rPr lang="en-US" sz="600" b="1" i="0" u="none" strike="noStrike">
                          <a:solidFill>
                            <a:srgbClr val="000000"/>
                          </a:solidFill>
                          <a:latin typeface="Calibri"/>
                        </a:rPr>
                        <a:t> </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solidFill>
                            <a:srgbClr val="000000"/>
                          </a:solidFill>
                          <a:latin typeface="Calibri"/>
                        </a:rPr>
                        <a:t>140</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39.7</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8C07C"/>
                    </a:solidFill>
                  </a:tcPr>
                </a:tc>
                <a:tc>
                  <a:txBody>
                    <a:bodyPr/>
                    <a:lstStyle/>
                    <a:p>
                      <a:pPr algn="r" fontAlgn="b"/>
                      <a:r>
                        <a:rPr lang="en-US" sz="600" b="0" i="0" u="none" strike="noStrike">
                          <a:solidFill>
                            <a:srgbClr val="000000"/>
                          </a:solidFill>
                          <a:latin typeface="Calibri"/>
                        </a:rPr>
                        <a:t>39.9</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BF7C"/>
                    </a:solidFill>
                  </a:tcPr>
                </a:tc>
                <a:tc>
                  <a:txBody>
                    <a:bodyPr/>
                    <a:lstStyle/>
                    <a:p>
                      <a:pPr algn="r" fontAlgn="b"/>
                      <a:r>
                        <a:rPr lang="en-US" sz="600" b="0" i="0" u="none" strike="noStrike">
                          <a:solidFill>
                            <a:srgbClr val="000000"/>
                          </a:solidFill>
                          <a:latin typeface="Calibri"/>
                        </a:rPr>
                        <a:t>40.1</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4BF7C"/>
                    </a:solidFill>
                  </a:tcPr>
                </a:tc>
                <a:tc>
                  <a:txBody>
                    <a:bodyPr/>
                    <a:lstStyle/>
                    <a:p>
                      <a:pPr algn="r" fontAlgn="b"/>
                      <a:r>
                        <a:rPr lang="en-US" sz="600" b="0" i="0" u="none" strike="noStrike">
                          <a:solidFill>
                            <a:srgbClr val="000000"/>
                          </a:solidFill>
                          <a:latin typeface="Calibri"/>
                        </a:rPr>
                        <a:t>39.9</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BF7C"/>
                    </a:solidFill>
                  </a:tcPr>
                </a:tc>
                <a:tc>
                  <a:txBody>
                    <a:bodyPr/>
                    <a:lstStyle/>
                    <a:p>
                      <a:pPr algn="r" fontAlgn="b"/>
                      <a:r>
                        <a:rPr lang="en-US" sz="600" b="0" i="0" u="none" strike="noStrike">
                          <a:solidFill>
                            <a:srgbClr val="000000"/>
                          </a:solidFill>
                          <a:latin typeface="Calibri"/>
                        </a:rPr>
                        <a:t>39.8</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7C07C"/>
                    </a:solidFill>
                  </a:tcPr>
                </a:tc>
                <a:tc>
                  <a:txBody>
                    <a:bodyPr/>
                    <a:lstStyle/>
                    <a:p>
                      <a:pPr algn="l" fontAlgn="b"/>
                      <a:endParaRPr lang="en-US" sz="600" b="0"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40.2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600" b="0" i="0" u="none" strike="noStrike">
                          <a:solidFill>
                            <a:srgbClr val="000000"/>
                          </a:solidFill>
                          <a:latin typeface="Calibri"/>
                        </a:rPr>
                        <a:t>39.9</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BF7C"/>
                    </a:solidFill>
                  </a:tcPr>
                </a:tc>
                <a:tc>
                  <a:txBody>
                    <a:bodyPr/>
                    <a:lstStyle/>
                    <a:p>
                      <a:pPr algn="r" fontAlgn="b"/>
                      <a:r>
                        <a:rPr lang="en-US" sz="600" b="0" i="0" u="none" strike="noStrike">
                          <a:solidFill>
                            <a:srgbClr val="000000"/>
                          </a:solidFill>
                          <a:latin typeface="Calibri"/>
                        </a:rPr>
                        <a:t>40.0</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5BF7C"/>
                    </a:solidFill>
                  </a:tcPr>
                </a:tc>
                <a:tc>
                  <a:txBody>
                    <a:bodyPr/>
                    <a:lstStyle/>
                    <a:p>
                      <a:pPr algn="r" fontAlgn="b"/>
                      <a:r>
                        <a:rPr lang="en-US" sz="600" b="0" i="0" u="none" strike="noStrike">
                          <a:solidFill>
                            <a:srgbClr val="000000"/>
                          </a:solidFill>
                          <a:latin typeface="Calibri"/>
                        </a:rPr>
                        <a:t>39.9</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BF7C"/>
                    </a:solidFill>
                  </a:tcPr>
                </a:tc>
                <a:tc>
                  <a:txBody>
                    <a:bodyPr/>
                    <a:lstStyle/>
                    <a:p>
                      <a:pPr algn="r" fontAlgn="b"/>
                      <a:r>
                        <a:rPr lang="en-US" sz="600" b="0" i="0" u="none" strike="noStrike">
                          <a:solidFill>
                            <a:srgbClr val="000000"/>
                          </a:solidFill>
                          <a:latin typeface="Calibri"/>
                        </a:rPr>
                        <a:t>39.6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9C07C"/>
                    </a:solidFill>
                  </a:tcPr>
                </a:tc>
                <a:tc>
                  <a:txBody>
                    <a:bodyPr/>
                    <a:lstStyle/>
                    <a:p>
                      <a:pPr algn="l" fontAlgn="b"/>
                      <a:endParaRPr lang="en-US" sz="600" b="0"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40.2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4BF7C"/>
                    </a:solidFill>
                  </a:tcPr>
                </a:tc>
                <a:tc>
                  <a:txBody>
                    <a:bodyPr/>
                    <a:lstStyle/>
                    <a:p>
                      <a:pPr algn="r" fontAlgn="b"/>
                      <a:r>
                        <a:rPr lang="en-US" sz="600" b="0" i="0" u="none" strike="noStrike">
                          <a:solidFill>
                            <a:srgbClr val="000000"/>
                          </a:solidFill>
                          <a:latin typeface="Calibri"/>
                        </a:rPr>
                        <a:t>40.1</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5BF7C"/>
                    </a:solidFill>
                  </a:tcPr>
                </a:tc>
                <a:tc>
                  <a:txBody>
                    <a:bodyPr/>
                    <a:lstStyle/>
                    <a:p>
                      <a:pPr algn="r" fontAlgn="b"/>
                      <a:r>
                        <a:rPr lang="en-US" sz="600" b="0" i="0" u="none" strike="noStrike">
                          <a:solidFill>
                            <a:srgbClr val="000000"/>
                          </a:solidFill>
                          <a:latin typeface="Calibri"/>
                        </a:rPr>
                        <a:t>39.9</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BF7C"/>
                    </a:solidFill>
                  </a:tcPr>
                </a:tc>
                <a:tc>
                  <a:txBody>
                    <a:bodyPr/>
                    <a:lstStyle/>
                    <a:p>
                      <a:pPr algn="r" fontAlgn="b"/>
                      <a:r>
                        <a:rPr lang="en-US" sz="600" b="0" i="0" u="none" strike="noStrike">
                          <a:solidFill>
                            <a:srgbClr val="000000"/>
                          </a:solidFill>
                          <a:latin typeface="Calibri"/>
                        </a:rPr>
                        <a:t>39.9</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BF7C"/>
                    </a:solidFill>
                  </a:tcPr>
                </a:tc>
                <a:tc>
                  <a:txBody>
                    <a:bodyPr/>
                    <a:lstStyle/>
                    <a:p>
                      <a:pPr algn="r" fontAlgn="b"/>
                      <a:r>
                        <a:rPr lang="en-US" sz="600" b="0" i="0" u="none" strike="noStrike">
                          <a:solidFill>
                            <a:srgbClr val="000000"/>
                          </a:solidFill>
                          <a:latin typeface="Calibri"/>
                        </a:rPr>
                        <a:t>39.9</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BF7C"/>
                    </a:solidFill>
                  </a:tcPr>
                </a:tc>
                <a:tc>
                  <a:txBody>
                    <a:bodyPr/>
                    <a:lstStyle/>
                    <a:p>
                      <a:pPr algn="l" fontAlgn="b"/>
                      <a:endParaRPr lang="en-US" sz="600" b="0" i="0" u="none" strike="noStrike">
                        <a:solidFill>
                          <a:srgbClr val="000000"/>
                        </a:solidFill>
                        <a:latin typeface="Calibri"/>
                      </a:endParaRPr>
                    </a:p>
                  </a:txBody>
                  <a:tcPr marL="3259" marR="3259" marT="3259"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37.9</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AC57D"/>
                    </a:solidFill>
                  </a:tcPr>
                </a:tc>
                <a:tc>
                  <a:txBody>
                    <a:bodyPr/>
                    <a:lstStyle/>
                    <a:p>
                      <a:pPr algn="r" fontAlgn="b"/>
                      <a:r>
                        <a:rPr lang="en-US" sz="600" b="0" i="0" u="none" strike="noStrike">
                          <a:solidFill>
                            <a:srgbClr val="000000"/>
                          </a:solidFill>
                          <a:latin typeface="Calibri"/>
                        </a:rPr>
                        <a:t>37.7</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BC57D"/>
                    </a:solidFill>
                  </a:tcPr>
                </a:tc>
                <a:tc>
                  <a:txBody>
                    <a:bodyPr/>
                    <a:lstStyle/>
                    <a:p>
                      <a:pPr algn="r" fontAlgn="b"/>
                      <a:r>
                        <a:rPr lang="en-US" sz="600" b="0" i="0" u="none" strike="noStrike">
                          <a:solidFill>
                            <a:srgbClr val="000000"/>
                          </a:solidFill>
                          <a:latin typeface="Calibri"/>
                        </a:rPr>
                        <a:t>37.6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DC67D"/>
                    </a:solidFill>
                  </a:tcPr>
                </a:tc>
                <a:tc>
                  <a:txBody>
                    <a:bodyPr/>
                    <a:lstStyle/>
                    <a:p>
                      <a:pPr algn="r" fontAlgn="b"/>
                      <a:r>
                        <a:rPr lang="en-US" sz="600" b="0" i="0" u="none" strike="noStrike">
                          <a:solidFill>
                            <a:srgbClr val="000000"/>
                          </a:solidFill>
                          <a:latin typeface="Calibri"/>
                        </a:rPr>
                        <a:t>37.8</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AC57D"/>
                    </a:solidFill>
                  </a:tcPr>
                </a:tc>
                <a:tc>
                  <a:txBody>
                    <a:bodyPr/>
                    <a:lstStyle/>
                    <a:p>
                      <a:pPr algn="r" fontAlgn="b"/>
                      <a:r>
                        <a:rPr lang="en-US" sz="600" b="0" i="0" u="none" strike="noStrike">
                          <a:solidFill>
                            <a:srgbClr val="000000"/>
                          </a:solidFill>
                          <a:latin typeface="Calibri"/>
                        </a:rPr>
                        <a:t>37.5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DC67D"/>
                    </a:solidFill>
                  </a:tcPr>
                </a:tc>
                <a:tc>
                  <a:txBody>
                    <a:bodyPr/>
                    <a:lstStyle/>
                    <a:p>
                      <a:pPr algn="l" fontAlgn="b"/>
                      <a:endParaRPr lang="en-US" sz="600" b="0"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37.7</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BC57D"/>
                    </a:solidFill>
                  </a:tcPr>
                </a:tc>
                <a:tc>
                  <a:txBody>
                    <a:bodyPr/>
                    <a:lstStyle/>
                    <a:p>
                      <a:pPr algn="r" fontAlgn="b"/>
                      <a:r>
                        <a:rPr lang="en-US" sz="600" b="0" i="0" u="none" strike="noStrike">
                          <a:solidFill>
                            <a:srgbClr val="000000"/>
                          </a:solidFill>
                          <a:latin typeface="Calibri"/>
                        </a:rPr>
                        <a:t>37.7</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CC67D"/>
                    </a:solidFill>
                  </a:tcPr>
                </a:tc>
                <a:tc>
                  <a:txBody>
                    <a:bodyPr/>
                    <a:lstStyle/>
                    <a:p>
                      <a:pPr algn="r" fontAlgn="b"/>
                      <a:r>
                        <a:rPr lang="en-US" sz="600" b="0" i="0" u="none" strike="noStrike">
                          <a:solidFill>
                            <a:srgbClr val="000000"/>
                          </a:solidFill>
                          <a:latin typeface="Calibri"/>
                        </a:rPr>
                        <a:t>37.6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DC67D"/>
                    </a:solidFill>
                  </a:tcPr>
                </a:tc>
                <a:tc>
                  <a:txBody>
                    <a:bodyPr/>
                    <a:lstStyle/>
                    <a:p>
                      <a:pPr algn="r" fontAlgn="b"/>
                      <a:r>
                        <a:rPr lang="en-US" sz="600" b="0" i="0" u="none" strike="noStrike">
                          <a:solidFill>
                            <a:srgbClr val="000000"/>
                          </a:solidFill>
                          <a:latin typeface="Calibri"/>
                        </a:rPr>
                        <a:t>37.5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DC67D"/>
                    </a:solidFill>
                  </a:tcPr>
                </a:tc>
                <a:tc>
                  <a:txBody>
                    <a:bodyPr/>
                    <a:lstStyle/>
                    <a:p>
                      <a:pPr algn="r" fontAlgn="b"/>
                      <a:r>
                        <a:rPr lang="en-US" sz="600" b="0" i="0" u="none" strike="noStrike">
                          <a:solidFill>
                            <a:srgbClr val="000000"/>
                          </a:solidFill>
                          <a:latin typeface="Calibri"/>
                        </a:rPr>
                        <a:t>37.6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DC67D"/>
                    </a:solidFill>
                  </a:tcPr>
                </a:tc>
                <a:tc>
                  <a:txBody>
                    <a:bodyPr/>
                    <a:lstStyle/>
                    <a:p>
                      <a:pPr algn="l" fontAlgn="b"/>
                      <a:endParaRPr lang="en-US" sz="600" b="0"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37.8</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BC57D"/>
                    </a:solidFill>
                  </a:tcPr>
                </a:tc>
                <a:tc>
                  <a:txBody>
                    <a:bodyPr/>
                    <a:lstStyle/>
                    <a:p>
                      <a:pPr algn="r" fontAlgn="b"/>
                      <a:r>
                        <a:rPr lang="en-US" sz="600" b="0" i="0" u="none" strike="noStrike">
                          <a:solidFill>
                            <a:srgbClr val="000000"/>
                          </a:solidFill>
                          <a:latin typeface="Calibri"/>
                        </a:rPr>
                        <a:t>37.7</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CC67D"/>
                    </a:solidFill>
                  </a:tcPr>
                </a:tc>
                <a:tc>
                  <a:txBody>
                    <a:bodyPr/>
                    <a:lstStyle/>
                    <a:p>
                      <a:pPr algn="r" fontAlgn="b"/>
                      <a:r>
                        <a:rPr lang="en-US" sz="600" b="0" i="0" u="none" strike="noStrike">
                          <a:solidFill>
                            <a:srgbClr val="000000"/>
                          </a:solidFill>
                          <a:latin typeface="Calibri"/>
                        </a:rPr>
                        <a:t>37.5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EC67D"/>
                    </a:solidFill>
                  </a:tcPr>
                </a:tc>
                <a:tc>
                  <a:txBody>
                    <a:bodyPr/>
                    <a:lstStyle/>
                    <a:p>
                      <a:pPr algn="r" fontAlgn="b"/>
                      <a:r>
                        <a:rPr lang="en-US" sz="600" b="0" i="0" u="none" strike="noStrike">
                          <a:solidFill>
                            <a:srgbClr val="000000"/>
                          </a:solidFill>
                          <a:latin typeface="Calibri"/>
                        </a:rPr>
                        <a:t>37.6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CC67D"/>
                    </a:solidFill>
                  </a:tcPr>
                </a:tc>
                <a:tc>
                  <a:txBody>
                    <a:bodyPr/>
                    <a:lstStyle/>
                    <a:p>
                      <a:pPr algn="r" fontAlgn="b"/>
                      <a:r>
                        <a:rPr lang="en-US" sz="600" b="0" i="0" u="none" strike="noStrike">
                          <a:solidFill>
                            <a:srgbClr val="000000"/>
                          </a:solidFill>
                          <a:latin typeface="Calibri"/>
                        </a:rPr>
                        <a:t>37.7</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CC67D"/>
                    </a:solidFill>
                  </a:tcPr>
                </a:tc>
                <a:tc>
                  <a:txBody>
                    <a:bodyPr/>
                    <a:lstStyle/>
                    <a:p>
                      <a:pPr algn="r" fontAlgn="b"/>
                      <a:r>
                        <a:rPr lang="en-US" sz="600" b="1" i="0" u="none" strike="noStrike">
                          <a:solidFill>
                            <a:srgbClr val="000000"/>
                          </a:solidFill>
                          <a:latin typeface="Calibri"/>
                        </a:rPr>
                        <a:t>140</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1"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r>
              <a:tr h="95098">
                <a:tc>
                  <a:txBody>
                    <a:bodyPr/>
                    <a:lstStyle/>
                    <a:p>
                      <a:pPr algn="l" fontAlgn="b"/>
                      <a:r>
                        <a:rPr lang="en-US" sz="600" b="1" i="0" u="none" strike="noStrike">
                          <a:solidFill>
                            <a:srgbClr val="000000"/>
                          </a:solidFill>
                          <a:latin typeface="Calibri"/>
                        </a:rPr>
                        <a:t> </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solidFill>
                            <a:srgbClr val="000000"/>
                          </a:solidFill>
                          <a:latin typeface="Calibri"/>
                        </a:rPr>
                        <a:t>160</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40.0</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BF7C"/>
                    </a:solidFill>
                  </a:tcPr>
                </a:tc>
                <a:tc>
                  <a:txBody>
                    <a:bodyPr/>
                    <a:lstStyle/>
                    <a:p>
                      <a:pPr algn="r" fontAlgn="b"/>
                      <a:r>
                        <a:rPr lang="en-US" sz="600" b="0" i="0" u="none" strike="noStrike">
                          <a:solidFill>
                            <a:srgbClr val="000000"/>
                          </a:solidFill>
                          <a:latin typeface="Calibri"/>
                        </a:rPr>
                        <a:t>40.0</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5BF7C"/>
                    </a:solidFill>
                  </a:tcPr>
                </a:tc>
                <a:tc>
                  <a:txBody>
                    <a:bodyPr/>
                    <a:lstStyle/>
                    <a:p>
                      <a:pPr algn="r" fontAlgn="b"/>
                      <a:r>
                        <a:rPr lang="en-US" sz="600" b="0" i="0" u="none" strike="noStrike">
                          <a:solidFill>
                            <a:srgbClr val="000000"/>
                          </a:solidFill>
                          <a:latin typeface="Calibri"/>
                        </a:rPr>
                        <a:t>39.9</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BF7C"/>
                    </a:solidFill>
                  </a:tcPr>
                </a:tc>
                <a:tc>
                  <a:txBody>
                    <a:bodyPr/>
                    <a:lstStyle/>
                    <a:p>
                      <a:pPr algn="r" fontAlgn="b"/>
                      <a:r>
                        <a:rPr lang="en-US" sz="600" b="0" i="0" u="none" strike="noStrike">
                          <a:solidFill>
                            <a:srgbClr val="000000"/>
                          </a:solidFill>
                          <a:latin typeface="Calibri"/>
                        </a:rPr>
                        <a:t>39.9</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BF7C"/>
                    </a:solidFill>
                  </a:tcPr>
                </a:tc>
                <a:tc>
                  <a:txBody>
                    <a:bodyPr/>
                    <a:lstStyle/>
                    <a:p>
                      <a:pPr algn="r" fontAlgn="b"/>
                      <a:r>
                        <a:rPr lang="en-US" sz="600" b="0" i="0" u="none" strike="noStrike">
                          <a:solidFill>
                            <a:srgbClr val="000000"/>
                          </a:solidFill>
                          <a:latin typeface="Calibri"/>
                        </a:rPr>
                        <a:t>39.8</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7C07C"/>
                    </a:solidFill>
                  </a:tcPr>
                </a:tc>
                <a:tc>
                  <a:txBody>
                    <a:bodyPr/>
                    <a:lstStyle/>
                    <a:p>
                      <a:pPr algn="l" fontAlgn="b"/>
                      <a:endParaRPr lang="en-US" sz="600" b="0"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39.8</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7BF7C"/>
                    </a:solidFill>
                  </a:tcPr>
                </a:tc>
                <a:tc>
                  <a:txBody>
                    <a:bodyPr/>
                    <a:lstStyle/>
                    <a:p>
                      <a:pPr algn="r" fontAlgn="b"/>
                      <a:r>
                        <a:rPr lang="en-US" sz="600" b="0" i="0" u="none" strike="noStrike">
                          <a:solidFill>
                            <a:srgbClr val="000000"/>
                          </a:solidFill>
                          <a:latin typeface="Calibri"/>
                        </a:rPr>
                        <a:t>39.8</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7C07C"/>
                    </a:solidFill>
                  </a:tcPr>
                </a:tc>
                <a:tc>
                  <a:txBody>
                    <a:bodyPr/>
                    <a:lstStyle/>
                    <a:p>
                      <a:pPr algn="r" fontAlgn="b"/>
                      <a:r>
                        <a:rPr lang="en-US" sz="600" b="0" i="0" u="none" strike="noStrike">
                          <a:solidFill>
                            <a:srgbClr val="000000"/>
                          </a:solidFill>
                          <a:latin typeface="Calibri"/>
                        </a:rPr>
                        <a:t>39.6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9C07C"/>
                    </a:solidFill>
                  </a:tcPr>
                </a:tc>
                <a:tc>
                  <a:txBody>
                    <a:bodyPr/>
                    <a:lstStyle/>
                    <a:p>
                      <a:pPr algn="r" fontAlgn="b"/>
                      <a:r>
                        <a:rPr lang="en-US" sz="600" b="0" i="0" u="none" strike="noStrike">
                          <a:solidFill>
                            <a:srgbClr val="000000"/>
                          </a:solidFill>
                          <a:latin typeface="Calibri"/>
                        </a:rPr>
                        <a:t>40.0</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5BF7C"/>
                    </a:solidFill>
                  </a:tcPr>
                </a:tc>
                <a:tc>
                  <a:txBody>
                    <a:bodyPr/>
                    <a:lstStyle/>
                    <a:p>
                      <a:pPr algn="r" fontAlgn="b"/>
                      <a:r>
                        <a:rPr lang="en-US" sz="600" b="0" i="0" u="none" strike="noStrike">
                          <a:solidFill>
                            <a:srgbClr val="000000"/>
                          </a:solidFill>
                          <a:latin typeface="Calibri"/>
                        </a:rPr>
                        <a:t>39.6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9C07C"/>
                    </a:solidFill>
                  </a:tcPr>
                </a:tc>
                <a:tc>
                  <a:txBody>
                    <a:bodyPr/>
                    <a:lstStyle/>
                    <a:p>
                      <a:pPr algn="l" fontAlgn="b"/>
                      <a:endParaRPr lang="en-US" sz="600" b="0"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39.8</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7C07C"/>
                    </a:solidFill>
                  </a:tcPr>
                </a:tc>
                <a:tc>
                  <a:txBody>
                    <a:bodyPr/>
                    <a:lstStyle/>
                    <a:p>
                      <a:pPr algn="r" fontAlgn="b"/>
                      <a:r>
                        <a:rPr lang="en-US" sz="600" b="0" i="0" u="none" strike="noStrike">
                          <a:solidFill>
                            <a:srgbClr val="000000"/>
                          </a:solidFill>
                          <a:latin typeface="Calibri"/>
                        </a:rPr>
                        <a:t>39.9</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BF7C"/>
                    </a:solidFill>
                  </a:tcPr>
                </a:tc>
                <a:tc>
                  <a:txBody>
                    <a:bodyPr/>
                    <a:lstStyle/>
                    <a:p>
                      <a:pPr algn="r" fontAlgn="b"/>
                      <a:r>
                        <a:rPr lang="en-US" sz="600" b="0" i="0" u="none" strike="noStrike">
                          <a:solidFill>
                            <a:srgbClr val="000000"/>
                          </a:solidFill>
                          <a:latin typeface="Calibri"/>
                        </a:rPr>
                        <a:t>39.8</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7C07C"/>
                    </a:solidFill>
                  </a:tcPr>
                </a:tc>
                <a:tc>
                  <a:txBody>
                    <a:bodyPr/>
                    <a:lstStyle/>
                    <a:p>
                      <a:pPr algn="r" fontAlgn="b"/>
                      <a:r>
                        <a:rPr lang="en-US" sz="600" b="0" i="0" u="none" strike="noStrike">
                          <a:solidFill>
                            <a:srgbClr val="000000"/>
                          </a:solidFill>
                          <a:latin typeface="Calibri"/>
                        </a:rPr>
                        <a:t>40.0</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BF7C"/>
                    </a:solidFill>
                  </a:tcPr>
                </a:tc>
                <a:tc>
                  <a:txBody>
                    <a:bodyPr/>
                    <a:lstStyle/>
                    <a:p>
                      <a:pPr algn="r" fontAlgn="b"/>
                      <a:r>
                        <a:rPr lang="en-US" sz="600" b="0" i="0" u="none" strike="noStrike">
                          <a:solidFill>
                            <a:srgbClr val="000000"/>
                          </a:solidFill>
                          <a:latin typeface="Calibri"/>
                        </a:rPr>
                        <a:t>39.7</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8C07C"/>
                    </a:solidFill>
                  </a:tcPr>
                </a:tc>
                <a:tc>
                  <a:txBody>
                    <a:bodyPr/>
                    <a:lstStyle/>
                    <a:p>
                      <a:pPr algn="l" fontAlgn="b"/>
                      <a:endParaRPr lang="en-US" sz="600" b="0" i="0" u="none" strike="noStrike">
                        <a:solidFill>
                          <a:srgbClr val="000000"/>
                        </a:solidFill>
                        <a:latin typeface="Calibri"/>
                      </a:endParaRPr>
                    </a:p>
                  </a:txBody>
                  <a:tcPr marL="3259" marR="3259" marT="3259"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37.6</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CC67D"/>
                    </a:solidFill>
                  </a:tcPr>
                </a:tc>
                <a:tc>
                  <a:txBody>
                    <a:bodyPr/>
                    <a:lstStyle/>
                    <a:p>
                      <a:pPr algn="r" fontAlgn="b"/>
                      <a:r>
                        <a:rPr lang="en-US" sz="600" b="0" i="0" u="none" strike="noStrike">
                          <a:solidFill>
                            <a:srgbClr val="000000"/>
                          </a:solidFill>
                          <a:latin typeface="Calibri"/>
                        </a:rPr>
                        <a:t>37.7</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CC67D"/>
                    </a:solidFill>
                  </a:tcPr>
                </a:tc>
                <a:tc>
                  <a:txBody>
                    <a:bodyPr/>
                    <a:lstStyle/>
                    <a:p>
                      <a:pPr algn="r" fontAlgn="b"/>
                      <a:r>
                        <a:rPr lang="en-US" sz="600" b="0" i="0" u="none" strike="noStrike">
                          <a:solidFill>
                            <a:srgbClr val="000000"/>
                          </a:solidFill>
                          <a:latin typeface="Calibri"/>
                        </a:rPr>
                        <a:t>37.6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DC67D"/>
                    </a:solidFill>
                  </a:tcPr>
                </a:tc>
                <a:tc>
                  <a:txBody>
                    <a:bodyPr/>
                    <a:lstStyle/>
                    <a:p>
                      <a:pPr algn="r" fontAlgn="b"/>
                      <a:r>
                        <a:rPr lang="en-US" sz="600" b="0" i="0" u="none" strike="noStrike">
                          <a:solidFill>
                            <a:srgbClr val="000000"/>
                          </a:solidFill>
                          <a:latin typeface="Calibri"/>
                        </a:rPr>
                        <a:t>37.5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EC67D"/>
                    </a:solidFill>
                  </a:tcPr>
                </a:tc>
                <a:tc>
                  <a:txBody>
                    <a:bodyPr/>
                    <a:lstStyle/>
                    <a:p>
                      <a:pPr algn="r" fontAlgn="b"/>
                      <a:r>
                        <a:rPr lang="en-US" sz="600" b="0" i="0" u="none" strike="noStrike">
                          <a:solidFill>
                            <a:srgbClr val="000000"/>
                          </a:solidFill>
                          <a:latin typeface="Calibri"/>
                        </a:rPr>
                        <a:t>37.4</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C67D"/>
                    </a:solidFill>
                  </a:tcPr>
                </a:tc>
                <a:tc>
                  <a:txBody>
                    <a:bodyPr/>
                    <a:lstStyle/>
                    <a:p>
                      <a:pPr algn="l" fontAlgn="b"/>
                      <a:endParaRPr lang="en-US" sz="600" b="0"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37.5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DC67D"/>
                    </a:solidFill>
                  </a:tcPr>
                </a:tc>
                <a:tc>
                  <a:txBody>
                    <a:bodyPr/>
                    <a:lstStyle/>
                    <a:p>
                      <a:pPr algn="r" fontAlgn="b"/>
                      <a:r>
                        <a:rPr lang="en-US" sz="600" b="0" i="0" u="none" strike="noStrike">
                          <a:solidFill>
                            <a:srgbClr val="000000"/>
                          </a:solidFill>
                          <a:latin typeface="Calibri"/>
                        </a:rPr>
                        <a:t>37.4</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EC67D"/>
                    </a:solidFill>
                  </a:tcPr>
                </a:tc>
                <a:tc>
                  <a:txBody>
                    <a:bodyPr/>
                    <a:lstStyle/>
                    <a:p>
                      <a:pPr algn="r" fontAlgn="b"/>
                      <a:r>
                        <a:rPr lang="en-US" sz="600" b="0" i="0" u="none" strike="noStrike">
                          <a:solidFill>
                            <a:srgbClr val="000000"/>
                          </a:solidFill>
                          <a:latin typeface="Calibri"/>
                        </a:rPr>
                        <a:t>37.5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DC67D"/>
                    </a:solidFill>
                  </a:tcPr>
                </a:tc>
                <a:tc>
                  <a:txBody>
                    <a:bodyPr/>
                    <a:lstStyle/>
                    <a:p>
                      <a:pPr algn="r" fontAlgn="b"/>
                      <a:r>
                        <a:rPr lang="en-US" sz="600" b="0" i="0" u="none" strike="noStrike">
                          <a:solidFill>
                            <a:srgbClr val="000000"/>
                          </a:solidFill>
                          <a:latin typeface="Calibri"/>
                        </a:rPr>
                        <a:t>37.7</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CC67D"/>
                    </a:solidFill>
                  </a:tcPr>
                </a:tc>
                <a:tc>
                  <a:txBody>
                    <a:bodyPr/>
                    <a:lstStyle/>
                    <a:p>
                      <a:pPr algn="r" fontAlgn="b"/>
                      <a:r>
                        <a:rPr lang="en-US" sz="600" b="0" i="0" u="none" strike="noStrike">
                          <a:solidFill>
                            <a:srgbClr val="000000"/>
                          </a:solidFill>
                          <a:latin typeface="Calibri"/>
                        </a:rPr>
                        <a:t>37.5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DC67D"/>
                    </a:solidFill>
                  </a:tcPr>
                </a:tc>
                <a:tc>
                  <a:txBody>
                    <a:bodyPr/>
                    <a:lstStyle/>
                    <a:p>
                      <a:pPr algn="l" fontAlgn="b"/>
                      <a:endParaRPr lang="en-US" sz="600" b="0"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37.7</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CC67D"/>
                    </a:solidFill>
                  </a:tcPr>
                </a:tc>
                <a:tc>
                  <a:txBody>
                    <a:bodyPr/>
                    <a:lstStyle/>
                    <a:p>
                      <a:pPr algn="r" fontAlgn="b"/>
                      <a:r>
                        <a:rPr lang="en-US" sz="600" b="0" i="0" u="none" strike="noStrike">
                          <a:solidFill>
                            <a:srgbClr val="000000"/>
                          </a:solidFill>
                          <a:latin typeface="Calibri"/>
                        </a:rPr>
                        <a:t>37.6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DC67D"/>
                    </a:solidFill>
                  </a:tcPr>
                </a:tc>
                <a:tc>
                  <a:txBody>
                    <a:bodyPr/>
                    <a:lstStyle/>
                    <a:p>
                      <a:pPr algn="r" fontAlgn="b"/>
                      <a:r>
                        <a:rPr lang="en-US" sz="600" b="0" i="0" u="none" strike="noStrike">
                          <a:solidFill>
                            <a:srgbClr val="000000"/>
                          </a:solidFill>
                          <a:latin typeface="Calibri"/>
                        </a:rPr>
                        <a:t>37.7</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CC67D"/>
                    </a:solidFill>
                  </a:tcPr>
                </a:tc>
                <a:tc>
                  <a:txBody>
                    <a:bodyPr/>
                    <a:lstStyle/>
                    <a:p>
                      <a:pPr algn="r" fontAlgn="b"/>
                      <a:r>
                        <a:rPr lang="en-US" sz="600" b="0" i="0" u="none" strike="noStrike">
                          <a:solidFill>
                            <a:srgbClr val="000000"/>
                          </a:solidFill>
                          <a:latin typeface="Calibri"/>
                        </a:rPr>
                        <a:t>37.4</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C67D"/>
                    </a:solidFill>
                  </a:tcPr>
                </a:tc>
                <a:tc>
                  <a:txBody>
                    <a:bodyPr/>
                    <a:lstStyle/>
                    <a:p>
                      <a:pPr algn="r" fontAlgn="b"/>
                      <a:r>
                        <a:rPr lang="en-US" sz="600" b="0" i="0" u="none" strike="noStrike">
                          <a:solidFill>
                            <a:srgbClr val="000000"/>
                          </a:solidFill>
                          <a:latin typeface="Calibri"/>
                        </a:rPr>
                        <a:t>37.5</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EC67D"/>
                    </a:solidFill>
                  </a:tcPr>
                </a:tc>
                <a:tc>
                  <a:txBody>
                    <a:bodyPr/>
                    <a:lstStyle/>
                    <a:p>
                      <a:pPr algn="r" fontAlgn="b"/>
                      <a:r>
                        <a:rPr lang="en-US" sz="600" b="1" i="0" u="none" strike="noStrike">
                          <a:solidFill>
                            <a:srgbClr val="000000"/>
                          </a:solidFill>
                          <a:latin typeface="Calibri"/>
                        </a:rPr>
                        <a:t>160</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1"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r>
              <a:tr h="95098">
                <a:tc>
                  <a:txBody>
                    <a:bodyPr/>
                    <a:lstStyle/>
                    <a:p>
                      <a:pPr algn="l" fontAlgn="b"/>
                      <a:r>
                        <a:rPr lang="en-US" sz="600" b="1" i="0" u="none" strike="noStrike">
                          <a:solidFill>
                            <a:srgbClr val="000000"/>
                          </a:solidFill>
                          <a:latin typeface="Calibri"/>
                        </a:rPr>
                        <a:t> </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180</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40.0</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5BF7C"/>
                    </a:solidFill>
                  </a:tcPr>
                </a:tc>
                <a:tc>
                  <a:txBody>
                    <a:bodyPr/>
                    <a:lstStyle/>
                    <a:p>
                      <a:pPr algn="r" fontAlgn="b"/>
                      <a:r>
                        <a:rPr lang="en-US" sz="600" b="0" i="0" u="none" strike="noStrike">
                          <a:solidFill>
                            <a:srgbClr val="000000"/>
                          </a:solidFill>
                          <a:latin typeface="Calibri"/>
                        </a:rPr>
                        <a:t>39.7</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8C07C"/>
                    </a:solidFill>
                  </a:tcPr>
                </a:tc>
                <a:tc>
                  <a:txBody>
                    <a:bodyPr/>
                    <a:lstStyle/>
                    <a:p>
                      <a:pPr algn="r" fontAlgn="b"/>
                      <a:r>
                        <a:rPr lang="en-US" sz="600" b="0" i="0" u="none" strike="noStrike">
                          <a:solidFill>
                            <a:srgbClr val="000000"/>
                          </a:solidFill>
                          <a:latin typeface="Calibri"/>
                        </a:rPr>
                        <a:t>39.7</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8C07C"/>
                    </a:solidFill>
                  </a:tcPr>
                </a:tc>
                <a:tc>
                  <a:txBody>
                    <a:bodyPr/>
                    <a:lstStyle/>
                    <a:p>
                      <a:pPr algn="r" fontAlgn="b"/>
                      <a:r>
                        <a:rPr lang="en-US" sz="600" b="0" i="0" u="none" strike="noStrike">
                          <a:solidFill>
                            <a:srgbClr val="000000"/>
                          </a:solidFill>
                          <a:latin typeface="Calibri"/>
                        </a:rPr>
                        <a:t>39.8</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7BF7C"/>
                    </a:solidFill>
                  </a:tcPr>
                </a:tc>
                <a:tc>
                  <a:txBody>
                    <a:bodyPr/>
                    <a:lstStyle/>
                    <a:p>
                      <a:pPr algn="r" fontAlgn="b"/>
                      <a:r>
                        <a:rPr lang="en-US" sz="600" b="0" i="0" u="none" strike="noStrike">
                          <a:solidFill>
                            <a:srgbClr val="000000"/>
                          </a:solidFill>
                          <a:latin typeface="Calibri"/>
                        </a:rPr>
                        <a:t>39.6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9C07C"/>
                    </a:solidFill>
                  </a:tcPr>
                </a:tc>
                <a:tc>
                  <a:txBody>
                    <a:bodyPr/>
                    <a:lstStyle/>
                    <a:p>
                      <a:pPr algn="l" fontAlgn="b"/>
                      <a:r>
                        <a:rPr lang="en-US" sz="600" b="0"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39.9</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BF7C"/>
                    </a:solidFill>
                  </a:tcPr>
                </a:tc>
                <a:tc>
                  <a:txBody>
                    <a:bodyPr/>
                    <a:lstStyle/>
                    <a:p>
                      <a:pPr algn="r" fontAlgn="b"/>
                      <a:r>
                        <a:rPr lang="en-US" sz="600" b="0" i="0" u="none" strike="noStrike">
                          <a:solidFill>
                            <a:srgbClr val="000000"/>
                          </a:solidFill>
                          <a:latin typeface="Calibri"/>
                        </a:rPr>
                        <a:t>40.0</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5BF7C"/>
                    </a:solidFill>
                  </a:tcPr>
                </a:tc>
                <a:tc>
                  <a:txBody>
                    <a:bodyPr/>
                    <a:lstStyle/>
                    <a:p>
                      <a:pPr algn="r" fontAlgn="b"/>
                      <a:r>
                        <a:rPr lang="en-US" sz="600" b="0" i="0" u="none" strike="noStrike">
                          <a:solidFill>
                            <a:srgbClr val="000000"/>
                          </a:solidFill>
                          <a:latin typeface="Calibri"/>
                        </a:rPr>
                        <a:t>39.8</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7BF7C"/>
                    </a:solidFill>
                  </a:tcPr>
                </a:tc>
                <a:tc>
                  <a:txBody>
                    <a:bodyPr/>
                    <a:lstStyle/>
                    <a:p>
                      <a:pPr algn="r" fontAlgn="b"/>
                      <a:r>
                        <a:rPr lang="en-US" sz="600" b="0" i="0" u="none" strike="noStrike">
                          <a:solidFill>
                            <a:srgbClr val="000000"/>
                          </a:solidFill>
                          <a:latin typeface="Calibri"/>
                        </a:rPr>
                        <a:t>39.8</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7C07C"/>
                    </a:solidFill>
                  </a:tcPr>
                </a:tc>
                <a:tc>
                  <a:txBody>
                    <a:bodyPr/>
                    <a:lstStyle/>
                    <a:p>
                      <a:pPr algn="r" fontAlgn="b"/>
                      <a:r>
                        <a:rPr lang="en-US" sz="600" b="0" i="0" u="none" strike="noStrike">
                          <a:solidFill>
                            <a:srgbClr val="000000"/>
                          </a:solidFill>
                          <a:latin typeface="Calibri"/>
                        </a:rPr>
                        <a:t>39.8</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7C07C"/>
                    </a:solidFill>
                  </a:tcPr>
                </a:tc>
                <a:tc>
                  <a:txBody>
                    <a:bodyPr/>
                    <a:lstStyle/>
                    <a:p>
                      <a:pPr algn="l" fontAlgn="b"/>
                      <a:r>
                        <a:rPr lang="en-US" sz="600" b="0"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39.9</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BF7C"/>
                    </a:solidFill>
                  </a:tcPr>
                </a:tc>
                <a:tc>
                  <a:txBody>
                    <a:bodyPr/>
                    <a:lstStyle/>
                    <a:p>
                      <a:pPr algn="r" fontAlgn="b"/>
                      <a:r>
                        <a:rPr lang="en-US" sz="600" b="0" i="0" u="none" strike="noStrike">
                          <a:solidFill>
                            <a:srgbClr val="000000"/>
                          </a:solidFill>
                          <a:latin typeface="Calibri"/>
                        </a:rPr>
                        <a:t>39.7</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8C07C"/>
                    </a:solidFill>
                  </a:tcPr>
                </a:tc>
                <a:tc>
                  <a:txBody>
                    <a:bodyPr/>
                    <a:lstStyle/>
                    <a:p>
                      <a:pPr algn="r" fontAlgn="b"/>
                      <a:r>
                        <a:rPr lang="en-US" sz="600" b="0" i="0" u="none" strike="noStrike">
                          <a:solidFill>
                            <a:srgbClr val="000000"/>
                          </a:solidFill>
                          <a:latin typeface="Calibri"/>
                        </a:rPr>
                        <a:t>39.9</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BF7C"/>
                    </a:solidFill>
                  </a:tcPr>
                </a:tc>
                <a:tc>
                  <a:txBody>
                    <a:bodyPr/>
                    <a:lstStyle/>
                    <a:p>
                      <a:pPr algn="r" fontAlgn="b"/>
                      <a:r>
                        <a:rPr lang="en-US" sz="600" b="0" i="0" u="none" strike="noStrike">
                          <a:solidFill>
                            <a:srgbClr val="000000"/>
                          </a:solidFill>
                          <a:latin typeface="Calibri"/>
                        </a:rPr>
                        <a:t>39.8</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7C07C"/>
                    </a:solidFill>
                  </a:tcPr>
                </a:tc>
                <a:tc>
                  <a:txBody>
                    <a:bodyPr/>
                    <a:lstStyle/>
                    <a:p>
                      <a:pPr algn="r" fontAlgn="b"/>
                      <a:r>
                        <a:rPr lang="en-US" sz="600" b="0" i="0" u="none" strike="noStrike">
                          <a:solidFill>
                            <a:srgbClr val="000000"/>
                          </a:solidFill>
                          <a:latin typeface="Calibri"/>
                        </a:rPr>
                        <a:t>39.8</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7C07C"/>
                    </a:solidFill>
                  </a:tcPr>
                </a:tc>
                <a:tc>
                  <a:txBody>
                    <a:bodyPr/>
                    <a:lstStyle/>
                    <a:p>
                      <a:pPr algn="l" fontAlgn="b"/>
                      <a:r>
                        <a:rPr lang="en-US" sz="600" b="0" i="0" u="none" strike="noStrike">
                          <a:solidFill>
                            <a:srgbClr val="000000"/>
                          </a:solidFill>
                          <a:latin typeface="Calibri"/>
                        </a:rPr>
                        <a:t> </a:t>
                      </a:r>
                    </a:p>
                  </a:txBody>
                  <a:tcPr marL="3259" marR="3259" marT="3259"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37.6</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CC67D"/>
                    </a:solidFill>
                  </a:tcPr>
                </a:tc>
                <a:tc>
                  <a:txBody>
                    <a:bodyPr/>
                    <a:lstStyle/>
                    <a:p>
                      <a:pPr algn="r" fontAlgn="b"/>
                      <a:r>
                        <a:rPr lang="en-US" sz="600" b="0" i="0" u="none" strike="noStrike">
                          <a:solidFill>
                            <a:srgbClr val="000000"/>
                          </a:solidFill>
                          <a:latin typeface="Calibri"/>
                        </a:rPr>
                        <a:t>37.4</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EC67D"/>
                    </a:solidFill>
                  </a:tcPr>
                </a:tc>
                <a:tc>
                  <a:txBody>
                    <a:bodyPr/>
                    <a:lstStyle/>
                    <a:p>
                      <a:pPr algn="r" fontAlgn="b"/>
                      <a:r>
                        <a:rPr lang="en-US" sz="600" b="0" i="0" u="none" strike="noStrike">
                          <a:solidFill>
                            <a:srgbClr val="000000"/>
                          </a:solidFill>
                          <a:latin typeface="Calibri"/>
                        </a:rPr>
                        <a:t>37.6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CC67D"/>
                    </a:solidFill>
                  </a:tcPr>
                </a:tc>
                <a:tc>
                  <a:txBody>
                    <a:bodyPr/>
                    <a:lstStyle/>
                    <a:p>
                      <a:pPr algn="r" fontAlgn="b"/>
                      <a:r>
                        <a:rPr lang="en-US" sz="600" b="0" i="0" u="none" strike="noStrike">
                          <a:solidFill>
                            <a:srgbClr val="000000"/>
                          </a:solidFill>
                          <a:latin typeface="Calibri"/>
                        </a:rPr>
                        <a:t>37.6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DC67D"/>
                    </a:solidFill>
                  </a:tcPr>
                </a:tc>
                <a:tc>
                  <a:txBody>
                    <a:bodyPr/>
                    <a:lstStyle/>
                    <a:p>
                      <a:pPr algn="r" fontAlgn="b"/>
                      <a:r>
                        <a:rPr lang="en-US" sz="600" b="0" i="0" u="none" strike="noStrike">
                          <a:solidFill>
                            <a:srgbClr val="000000"/>
                          </a:solidFill>
                          <a:latin typeface="Calibri"/>
                        </a:rPr>
                        <a:t>37.4</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C67D"/>
                    </a:solidFill>
                  </a:tcPr>
                </a:tc>
                <a:tc>
                  <a:txBody>
                    <a:bodyPr/>
                    <a:lstStyle/>
                    <a:p>
                      <a:pPr algn="l" fontAlgn="b"/>
                      <a:r>
                        <a:rPr lang="en-US" sz="600" b="0"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37.7</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BC57D"/>
                    </a:solidFill>
                  </a:tcPr>
                </a:tc>
                <a:tc>
                  <a:txBody>
                    <a:bodyPr/>
                    <a:lstStyle/>
                    <a:p>
                      <a:pPr algn="r" fontAlgn="b"/>
                      <a:r>
                        <a:rPr lang="en-US" sz="600" b="0" i="0" u="none" strike="noStrike">
                          <a:solidFill>
                            <a:srgbClr val="000000"/>
                          </a:solidFill>
                          <a:latin typeface="Calibri"/>
                        </a:rPr>
                        <a:t>37.7</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CC57D"/>
                    </a:solidFill>
                  </a:tcPr>
                </a:tc>
                <a:tc>
                  <a:txBody>
                    <a:bodyPr/>
                    <a:lstStyle/>
                    <a:p>
                      <a:pPr algn="r" fontAlgn="b"/>
                      <a:r>
                        <a:rPr lang="en-US" sz="600" b="0" i="0" u="none" strike="noStrike">
                          <a:solidFill>
                            <a:srgbClr val="000000"/>
                          </a:solidFill>
                          <a:latin typeface="Calibri"/>
                        </a:rPr>
                        <a:t>37.5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DC67D"/>
                    </a:solidFill>
                  </a:tcPr>
                </a:tc>
                <a:tc>
                  <a:txBody>
                    <a:bodyPr/>
                    <a:lstStyle/>
                    <a:p>
                      <a:pPr algn="r" fontAlgn="b"/>
                      <a:r>
                        <a:rPr lang="en-US" sz="600" b="0" i="0" u="none" strike="noStrike">
                          <a:solidFill>
                            <a:srgbClr val="000000"/>
                          </a:solidFill>
                          <a:latin typeface="Calibri"/>
                        </a:rPr>
                        <a:t>37.4</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EC67D"/>
                    </a:solidFill>
                  </a:tcPr>
                </a:tc>
                <a:tc>
                  <a:txBody>
                    <a:bodyPr/>
                    <a:lstStyle/>
                    <a:p>
                      <a:pPr algn="r" fontAlgn="b"/>
                      <a:r>
                        <a:rPr lang="en-US" sz="600" b="0" i="0" u="none" strike="noStrike">
                          <a:solidFill>
                            <a:srgbClr val="000000"/>
                          </a:solidFill>
                          <a:latin typeface="Calibri"/>
                        </a:rPr>
                        <a:t>37.4</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C67D"/>
                    </a:solidFill>
                  </a:tcPr>
                </a:tc>
                <a:tc>
                  <a:txBody>
                    <a:bodyPr/>
                    <a:lstStyle/>
                    <a:p>
                      <a:pPr algn="l" fontAlgn="b"/>
                      <a:r>
                        <a:rPr lang="en-US" sz="600" b="0"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37.7</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CC57D"/>
                    </a:solidFill>
                  </a:tcPr>
                </a:tc>
                <a:tc>
                  <a:txBody>
                    <a:bodyPr/>
                    <a:lstStyle/>
                    <a:p>
                      <a:pPr algn="r" fontAlgn="b"/>
                      <a:r>
                        <a:rPr lang="en-US" sz="600" b="0" i="0" u="none" strike="noStrike">
                          <a:solidFill>
                            <a:srgbClr val="000000"/>
                          </a:solidFill>
                          <a:latin typeface="Calibri"/>
                        </a:rPr>
                        <a:t>37.6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DC67D"/>
                    </a:solidFill>
                  </a:tcPr>
                </a:tc>
                <a:tc>
                  <a:txBody>
                    <a:bodyPr/>
                    <a:lstStyle/>
                    <a:p>
                      <a:pPr algn="r" fontAlgn="b"/>
                      <a:r>
                        <a:rPr lang="en-US" sz="600" b="0" i="0" u="none" strike="noStrike">
                          <a:solidFill>
                            <a:srgbClr val="000000"/>
                          </a:solidFill>
                          <a:latin typeface="Calibri"/>
                        </a:rPr>
                        <a:t>37.6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CC67D"/>
                    </a:solidFill>
                  </a:tcPr>
                </a:tc>
                <a:tc>
                  <a:txBody>
                    <a:bodyPr/>
                    <a:lstStyle/>
                    <a:p>
                      <a:pPr algn="r" fontAlgn="b"/>
                      <a:r>
                        <a:rPr lang="en-US" sz="600" b="0" i="0" u="none" strike="noStrike">
                          <a:solidFill>
                            <a:srgbClr val="000000"/>
                          </a:solidFill>
                          <a:latin typeface="Calibri"/>
                        </a:rPr>
                        <a:t>37.4</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C67D"/>
                    </a:solidFill>
                  </a:tcPr>
                </a:tc>
                <a:tc>
                  <a:txBody>
                    <a:bodyPr/>
                    <a:lstStyle/>
                    <a:p>
                      <a:pPr algn="r" fontAlgn="b"/>
                      <a:r>
                        <a:rPr lang="en-US" sz="600" b="0" i="0" u="none" strike="noStrike">
                          <a:solidFill>
                            <a:srgbClr val="000000"/>
                          </a:solidFill>
                          <a:latin typeface="Calibri"/>
                        </a:rPr>
                        <a:t>37.3</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C67D"/>
                    </a:solidFill>
                  </a:tcPr>
                </a:tc>
                <a:tc>
                  <a:txBody>
                    <a:bodyPr/>
                    <a:lstStyle/>
                    <a:p>
                      <a:pPr algn="r" fontAlgn="b"/>
                      <a:r>
                        <a:rPr lang="en-US" sz="600" b="1" i="0" u="none" strike="noStrike">
                          <a:solidFill>
                            <a:srgbClr val="000000"/>
                          </a:solidFill>
                          <a:latin typeface="Calibri"/>
                        </a:rPr>
                        <a:t>180</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r>
              <a:tr h="95098">
                <a:tc>
                  <a:txBody>
                    <a:bodyPr/>
                    <a:lstStyle/>
                    <a:p>
                      <a:pPr algn="l" fontAlgn="b"/>
                      <a:r>
                        <a:rPr lang="en-US" sz="600" b="1" i="0" u="none" strike="noStrike">
                          <a:solidFill>
                            <a:srgbClr val="000000"/>
                          </a:solidFill>
                          <a:latin typeface="Calibri"/>
                        </a:rPr>
                        <a:t> </a:t>
                      </a:r>
                    </a:p>
                  </a:txBody>
                  <a:tcPr marL="3259" marR="3259" marT="3259" marB="0" anchor="b">
                    <a:lnL w="25400" cap="flat" cmpd="dbl"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1" i="0" u="none" strike="noStrike">
                        <a:solidFill>
                          <a:srgbClr val="000000"/>
                        </a:solidFill>
                        <a:latin typeface="Calibri"/>
                      </a:endParaRP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1" i="0" u="none" strike="noStrike">
                        <a:solidFill>
                          <a:srgbClr val="000000"/>
                        </a:solidFill>
                        <a:latin typeface="Calibri"/>
                      </a:endParaRPr>
                    </a:p>
                  </a:txBody>
                  <a:tcPr marL="3259" marR="3259" marT="3259" marB="0" anchor="b">
                    <a:lnL>
                      <a:noFill/>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w="25400" cap="flat" cmpd="dbl"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3259" marR="3259" marT="3259"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w="25400" cap="flat" cmpd="dbl"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600" b="1" i="0" u="none" strike="noStrike">
                        <a:solidFill>
                          <a:srgbClr val="000000"/>
                        </a:solidFill>
                        <a:latin typeface="Calibri"/>
                      </a:endParaRPr>
                    </a:p>
                  </a:txBody>
                  <a:tcPr marL="3259" marR="3259" marT="3259" marB="0" anchor="b">
                    <a:lnL w="25400" cap="flat" cmpd="dbl"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600" b="1" i="0" u="none" strike="noStrike">
                        <a:solidFill>
                          <a:srgbClr val="000000"/>
                        </a:solidFill>
                        <a:latin typeface="Calibri"/>
                      </a:endParaRP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 </a:t>
                      </a:r>
                    </a:p>
                  </a:txBody>
                  <a:tcPr marL="3259" marR="3259" marT="3259" marB="0" anchor="b">
                    <a:lnL>
                      <a:noFill/>
                    </a:lnL>
                    <a:lnR w="25400" cap="flat" cmpd="dbl" algn="ctr">
                      <a:solidFill>
                        <a:srgbClr val="000000"/>
                      </a:solidFill>
                      <a:prstDash val="solid"/>
                      <a:round/>
                      <a:headEnd type="none" w="med" len="med"/>
                      <a:tailEnd type="none" w="med" len="med"/>
                    </a:lnR>
                    <a:lnT>
                      <a:noFill/>
                    </a:lnT>
                    <a:lnB>
                      <a:noFill/>
                    </a:lnB>
                  </a:tcPr>
                </a:tc>
              </a:tr>
              <a:tr h="95098">
                <a:tc>
                  <a:txBody>
                    <a:bodyPr/>
                    <a:lstStyle/>
                    <a:p>
                      <a:pPr algn="l" fontAlgn="b"/>
                      <a:r>
                        <a:rPr lang="en-US" sz="600" b="1" i="0" u="none" strike="noStrike">
                          <a:solidFill>
                            <a:srgbClr val="000000"/>
                          </a:solidFill>
                          <a:latin typeface="Calibri"/>
                        </a:rPr>
                        <a:t> </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solidFill>
                            <a:srgbClr val="000000"/>
                          </a:solidFill>
                          <a:latin typeface="Calibri"/>
                        </a:rPr>
                        <a:t>55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US" sz="600" b="1" i="0" u="none" strike="noStrike">
                          <a:solidFill>
                            <a:srgbClr val="000000"/>
                          </a:solidFill>
                          <a:latin typeface="Calibri"/>
                        </a:rPr>
                        <a:t>120</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30.8</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D981"/>
                    </a:solidFill>
                  </a:tcPr>
                </a:tc>
                <a:tc>
                  <a:txBody>
                    <a:bodyPr/>
                    <a:lstStyle/>
                    <a:p>
                      <a:pPr algn="r" fontAlgn="b"/>
                      <a:r>
                        <a:rPr lang="en-US" sz="600" b="0" i="0" u="none" strike="noStrike">
                          <a:solidFill>
                            <a:srgbClr val="000000"/>
                          </a:solidFill>
                          <a:latin typeface="Calibri"/>
                        </a:rPr>
                        <a:t>30.7</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D981"/>
                    </a:solidFill>
                  </a:tcPr>
                </a:tc>
                <a:tc>
                  <a:txBody>
                    <a:bodyPr/>
                    <a:lstStyle/>
                    <a:p>
                      <a:pPr algn="r" fontAlgn="b"/>
                      <a:r>
                        <a:rPr lang="en-US" sz="600" b="0" i="0" u="none" strike="noStrike">
                          <a:solidFill>
                            <a:srgbClr val="000000"/>
                          </a:solidFill>
                          <a:latin typeface="Calibri"/>
                        </a:rPr>
                        <a:t>30.6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D981"/>
                    </a:solidFill>
                  </a:tcPr>
                </a:tc>
                <a:tc>
                  <a:txBody>
                    <a:bodyPr/>
                    <a:lstStyle/>
                    <a:p>
                      <a:pPr algn="r" fontAlgn="b"/>
                      <a:r>
                        <a:rPr lang="en-US" sz="600" b="0" i="0" u="none" strike="noStrike">
                          <a:solidFill>
                            <a:srgbClr val="000000"/>
                          </a:solidFill>
                          <a:latin typeface="Calibri"/>
                        </a:rPr>
                        <a:t>30.8</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D981"/>
                    </a:solidFill>
                  </a:tcPr>
                </a:tc>
                <a:tc>
                  <a:txBody>
                    <a:bodyPr/>
                    <a:lstStyle/>
                    <a:p>
                      <a:pPr algn="r" fontAlgn="b"/>
                      <a:r>
                        <a:rPr lang="en-US" sz="600" b="0" i="0" u="none" strike="noStrike">
                          <a:solidFill>
                            <a:srgbClr val="000000"/>
                          </a:solidFill>
                          <a:latin typeface="Calibri"/>
                        </a:rPr>
                        <a:t>30.8</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D981"/>
                    </a:solidFill>
                  </a:tcPr>
                </a:tc>
                <a:tc>
                  <a:txBody>
                    <a:bodyPr/>
                    <a:lstStyle/>
                    <a:p>
                      <a:pPr algn="l" fontAlgn="b"/>
                      <a:r>
                        <a:rPr lang="en-US" sz="600" b="0"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600" b="0" i="0" u="none" strike="noStrike">
                          <a:solidFill>
                            <a:srgbClr val="000000"/>
                          </a:solidFill>
                          <a:latin typeface="Calibri"/>
                        </a:rPr>
                        <a:t>30.9</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ED981"/>
                    </a:solidFill>
                  </a:tcPr>
                </a:tc>
                <a:tc>
                  <a:txBody>
                    <a:bodyPr/>
                    <a:lstStyle/>
                    <a:p>
                      <a:pPr algn="r" fontAlgn="b"/>
                      <a:r>
                        <a:rPr lang="en-US" sz="600" b="0" i="0" u="none" strike="noStrike">
                          <a:solidFill>
                            <a:srgbClr val="000000"/>
                          </a:solidFill>
                          <a:latin typeface="Calibri"/>
                        </a:rPr>
                        <a:t>30.8</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ED981"/>
                    </a:solidFill>
                  </a:tcPr>
                </a:tc>
                <a:tc>
                  <a:txBody>
                    <a:bodyPr/>
                    <a:lstStyle/>
                    <a:p>
                      <a:pPr algn="r" fontAlgn="b"/>
                      <a:r>
                        <a:rPr lang="en-US" sz="600" b="0" i="0" u="none" strike="noStrike">
                          <a:solidFill>
                            <a:srgbClr val="000000"/>
                          </a:solidFill>
                          <a:latin typeface="Calibri"/>
                        </a:rPr>
                        <a:t>30.8</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ED981"/>
                    </a:solidFill>
                  </a:tcPr>
                </a:tc>
                <a:tc>
                  <a:txBody>
                    <a:bodyPr/>
                    <a:lstStyle/>
                    <a:p>
                      <a:pPr algn="r" fontAlgn="b"/>
                      <a:r>
                        <a:rPr lang="en-US" sz="600" b="0" i="0" u="none" strike="noStrike">
                          <a:solidFill>
                            <a:srgbClr val="000000"/>
                          </a:solidFill>
                          <a:latin typeface="Calibri"/>
                        </a:rPr>
                        <a:t>30.8</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D981"/>
                    </a:solidFill>
                  </a:tcPr>
                </a:tc>
                <a:tc>
                  <a:txBody>
                    <a:bodyPr/>
                    <a:lstStyle/>
                    <a:p>
                      <a:pPr algn="r" fontAlgn="b"/>
                      <a:r>
                        <a:rPr lang="en-US" sz="600" b="0" i="0" u="none" strike="noStrike">
                          <a:solidFill>
                            <a:srgbClr val="000000"/>
                          </a:solidFill>
                          <a:latin typeface="Calibri"/>
                        </a:rPr>
                        <a:t>30.7</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D981"/>
                    </a:solidFill>
                  </a:tcPr>
                </a:tc>
                <a:tc>
                  <a:txBody>
                    <a:bodyPr/>
                    <a:lstStyle/>
                    <a:p>
                      <a:pPr algn="l" fontAlgn="b"/>
                      <a:r>
                        <a:rPr lang="en-US" sz="600" b="0"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600" b="0" i="0" u="none" strike="noStrike">
                          <a:solidFill>
                            <a:srgbClr val="000000"/>
                          </a:solidFill>
                          <a:latin typeface="Calibri"/>
                        </a:rPr>
                        <a:t>31.0</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881"/>
                    </a:solidFill>
                  </a:tcPr>
                </a:tc>
                <a:tc>
                  <a:txBody>
                    <a:bodyPr/>
                    <a:lstStyle/>
                    <a:p>
                      <a:pPr algn="r" fontAlgn="b"/>
                      <a:r>
                        <a:rPr lang="en-US" sz="600" b="0" i="0" u="none" strike="noStrike">
                          <a:solidFill>
                            <a:srgbClr val="000000"/>
                          </a:solidFill>
                          <a:latin typeface="Calibri"/>
                        </a:rPr>
                        <a:t>30.7</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D981"/>
                    </a:solidFill>
                  </a:tcPr>
                </a:tc>
                <a:tc>
                  <a:txBody>
                    <a:bodyPr/>
                    <a:lstStyle/>
                    <a:p>
                      <a:pPr algn="r" fontAlgn="b"/>
                      <a:r>
                        <a:rPr lang="en-US" sz="600" b="0" i="0" u="none" strike="noStrike">
                          <a:solidFill>
                            <a:srgbClr val="000000"/>
                          </a:solidFill>
                          <a:latin typeface="Calibri"/>
                        </a:rPr>
                        <a:t>30.7</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D981"/>
                    </a:solidFill>
                  </a:tcPr>
                </a:tc>
                <a:tc>
                  <a:txBody>
                    <a:bodyPr/>
                    <a:lstStyle/>
                    <a:p>
                      <a:pPr algn="r" fontAlgn="b"/>
                      <a:r>
                        <a:rPr lang="en-US" sz="600" b="0" i="0" u="none" strike="noStrike">
                          <a:solidFill>
                            <a:srgbClr val="000000"/>
                          </a:solidFill>
                          <a:latin typeface="Calibri"/>
                        </a:rPr>
                        <a:t>30.8</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D981"/>
                    </a:solidFill>
                  </a:tcPr>
                </a:tc>
                <a:tc>
                  <a:txBody>
                    <a:bodyPr/>
                    <a:lstStyle/>
                    <a:p>
                      <a:pPr algn="r" fontAlgn="b"/>
                      <a:r>
                        <a:rPr lang="en-US" sz="600" b="0" i="0" u="none" strike="noStrike">
                          <a:solidFill>
                            <a:srgbClr val="000000"/>
                          </a:solidFill>
                          <a:latin typeface="Calibri"/>
                        </a:rPr>
                        <a:t>30.7</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D981"/>
                    </a:solidFill>
                  </a:tcPr>
                </a:tc>
                <a:tc>
                  <a:txBody>
                    <a:bodyPr/>
                    <a:lstStyle/>
                    <a:p>
                      <a:pPr algn="l" fontAlgn="b"/>
                      <a:r>
                        <a:rPr lang="en-US" sz="600" b="0" i="0" u="none" strike="noStrike">
                          <a:solidFill>
                            <a:srgbClr val="000000"/>
                          </a:solidFill>
                          <a:latin typeface="Calibri"/>
                        </a:rPr>
                        <a:t> </a:t>
                      </a:r>
                    </a:p>
                  </a:txBody>
                  <a:tcPr marL="3259" marR="3259" marT="3259"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600" b="0" i="0" u="none" strike="noStrike">
                          <a:solidFill>
                            <a:srgbClr val="000000"/>
                          </a:solidFill>
                          <a:latin typeface="Calibri"/>
                        </a:rPr>
                        <a:t>28.6</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4DF82"/>
                    </a:solidFill>
                  </a:tcPr>
                </a:tc>
                <a:tc>
                  <a:txBody>
                    <a:bodyPr/>
                    <a:lstStyle/>
                    <a:p>
                      <a:pPr algn="r" fontAlgn="b"/>
                      <a:r>
                        <a:rPr lang="en-US" sz="600" b="0" i="0" u="none" strike="noStrike">
                          <a:solidFill>
                            <a:srgbClr val="000000"/>
                          </a:solidFill>
                          <a:latin typeface="Calibri"/>
                        </a:rPr>
                        <a:t>28.5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F82"/>
                    </a:solidFill>
                  </a:tcPr>
                </a:tc>
                <a:tc>
                  <a:txBody>
                    <a:bodyPr/>
                    <a:lstStyle/>
                    <a:p>
                      <a:pPr algn="r" fontAlgn="b"/>
                      <a:r>
                        <a:rPr lang="en-US" sz="600" b="0" i="0" u="none" strike="noStrike">
                          <a:solidFill>
                            <a:srgbClr val="000000"/>
                          </a:solidFill>
                          <a:latin typeface="Calibri"/>
                        </a:rPr>
                        <a:t>28.6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4DF82"/>
                    </a:solidFill>
                  </a:tcPr>
                </a:tc>
                <a:tc>
                  <a:txBody>
                    <a:bodyPr/>
                    <a:lstStyle/>
                    <a:p>
                      <a:pPr algn="r" fontAlgn="b"/>
                      <a:r>
                        <a:rPr lang="en-US" sz="600" b="0" i="0" u="none" strike="noStrike">
                          <a:solidFill>
                            <a:srgbClr val="000000"/>
                          </a:solidFill>
                          <a:latin typeface="Calibri"/>
                        </a:rPr>
                        <a:t>28.8</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2DE82"/>
                    </a:solidFill>
                  </a:tcPr>
                </a:tc>
                <a:tc>
                  <a:txBody>
                    <a:bodyPr/>
                    <a:lstStyle/>
                    <a:p>
                      <a:pPr algn="r" fontAlgn="b"/>
                      <a:r>
                        <a:rPr lang="en-US" sz="600" b="0" i="0" u="none" strike="noStrike">
                          <a:solidFill>
                            <a:srgbClr val="000000"/>
                          </a:solidFill>
                          <a:latin typeface="Calibri"/>
                        </a:rPr>
                        <a:t>28.5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F82"/>
                    </a:solidFill>
                  </a:tcPr>
                </a:tc>
                <a:tc>
                  <a:txBody>
                    <a:bodyPr/>
                    <a:lstStyle/>
                    <a:p>
                      <a:pPr algn="l" fontAlgn="b"/>
                      <a:r>
                        <a:rPr lang="en-US" sz="600" b="0"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600" b="0" i="0" u="none" strike="noStrike">
                          <a:solidFill>
                            <a:srgbClr val="000000"/>
                          </a:solidFill>
                          <a:latin typeface="Calibri"/>
                        </a:rPr>
                        <a:t>28.6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4DF82"/>
                    </a:solidFill>
                  </a:tcPr>
                </a:tc>
                <a:tc>
                  <a:txBody>
                    <a:bodyPr/>
                    <a:lstStyle/>
                    <a:p>
                      <a:pPr algn="r" fontAlgn="b"/>
                      <a:r>
                        <a:rPr lang="en-US" sz="600" b="0" i="0" u="none" strike="noStrike">
                          <a:solidFill>
                            <a:srgbClr val="000000"/>
                          </a:solidFill>
                          <a:latin typeface="Calibri"/>
                        </a:rPr>
                        <a:t>28.8</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2DE82"/>
                    </a:solidFill>
                  </a:tcPr>
                </a:tc>
                <a:tc>
                  <a:txBody>
                    <a:bodyPr/>
                    <a:lstStyle/>
                    <a:p>
                      <a:pPr algn="r" fontAlgn="b"/>
                      <a:r>
                        <a:rPr lang="en-US" sz="600" b="0" i="0" u="none" strike="noStrike">
                          <a:solidFill>
                            <a:srgbClr val="000000"/>
                          </a:solidFill>
                          <a:latin typeface="Calibri"/>
                        </a:rPr>
                        <a:t>28.5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5DF82"/>
                    </a:solidFill>
                  </a:tcPr>
                </a:tc>
                <a:tc>
                  <a:txBody>
                    <a:bodyPr/>
                    <a:lstStyle/>
                    <a:p>
                      <a:pPr algn="r" fontAlgn="b"/>
                      <a:r>
                        <a:rPr lang="en-US" sz="600" b="0" i="0" u="none" strike="noStrike">
                          <a:solidFill>
                            <a:srgbClr val="000000"/>
                          </a:solidFill>
                          <a:latin typeface="Calibri"/>
                        </a:rPr>
                        <a:t>28.5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5DF82"/>
                    </a:solidFill>
                  </a:tcPr>
                </a:tc>
                <a:tc>
                  <a:txBody>
                    <a:bodyPr/>
                    <a:lstStyle/>
                    <a:p>
                      <a:pPr algn="r" fontAlgn="b"/>
                      <a:r>
                        <a:rPr lang="en-US" sz="600" b="0" i="0" u="none" strike="noStrike">
                          <a:solidFill>
                            <a:srgbClr val="000000"/>
                          </a:solidFill>
                          <a:latin typeface="Calibri"/>
                        </a:rPr>
                        <a:t>28.4</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E082"/>
                    </a:solidFill>
                  </a:tcPr>
                </a:tc>
                <a:tc>
                  <a:txBody>
                    <a:bodyPr/>
                    <a:lstStyle/>
                    <a:p>
                      <a:pPr algn="l" fontAlgn="b"/>
                      <a:r>
                        <a:rPr lang="en-US" sz="600" b="0"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600" b="0" i="0" u="none" strike="noStrike">
                          <a:solidFill>
                            <a:srgbClr val="000000"/>
                          </a:solidFill>
                          <a:latin typeface="Calibri"/>
                        </a:rPr>
                        <a:t>28.7</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3DF82"/>
                    </a:solidFill>
                  </a:tcPr>
                </a:tc>
                <a:tc>
                  <a:txBody>
                    <a:bodyPr/>
                    <a:lstStyle/>
                    <a:p>
                      <a:pPr algn="r" fontAlgn="b"/>
                      <a:r>
                        <a:rPr lang="en-US" sz="600" b="0" i="0" u="none" strike="noStrike">
                          <a:solidFill>
                            <a:srgbClr val="000000"/>
                          </a:solidFill>
                          <a:latin typeface="Calibri"/>
                        </a:rPr>
                        <a:t>28.8</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3DF82"/>
                    </a:solidFill>
                  </a:tcPr>
                </a:tc>
                <a:tc>
                  <a:txBody>
                    <a:bodyPr/>
                    <a:lstStyle/>
                    <a:p>
                      <a:pPr algn="r" fontAlgn="b"/>
                      <a:r>
                        <a:rPr lang="en-US" sz="600" b="0" i="0" u="none" strike="noStrike">
                          <a:solidFill>
                            <a:srgbClr val="000000"/>
                          </a:solidFill>
                          <a:latin typeface="Calibri"/>
                        </a:rPr>
                        <a:t>28.4</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F82"/>
                    </a:solidFill>
                  </a:tcPr>
                </a:tc>
                <a:tc>
                  <a:txBody>
                    <a:bodyPr/>
                    <a:lstStyle/>
                    <a:p>
                      <a:pPr algn="r" fontAlgn="b"/>
                      <a:r>
                        <a:rPr lang="en-US" sz="600" b="0" i="0" u="none" strike="noStrike">
                          <a:solidFill>
                            <a:srgbClr val="000000"/>
                          </a:solidFill>
                          <a:latin typeface="Calibri"/>
                        </a:rPr>
                        <a:t>28.8</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2DF82"/>
                    </a:solidFill>
                  </a:tcPr>
                </a:tc>
                <a:tc>
                  <a:txBody>
                    <a:bodyPr/>
                    <a:lstStyle/>
                    <a:p>
                      <a:pPr algn="r" fontAlgn="b"/>
                      <a:r>
                        <a:rPr lang="en-US" sz="600" b="0" i="0" u="none" strike="noStrike">
                          <a:solidFill>
                            <a:srgbClr val="000000"/>
                          </a:solidFill>
                          <a:latin typeface="Calibri"/>
                        </a:rPr>
                        <a:t>28.4</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E082"/>
                    </a:solidFill>
                  </a:tcPr>
                </a:tc>
                <a:tc>
                  <a:txBody>
                    <a:bodyPr/>
                    <a:lstStyle/>
                    <a:p>
                      <a:pPr algn="r" fontAlgn="b"/>
                      <a:r>
                        <a:rPr lang="en-US" sz="600" b="1" i="0" u="none" strike="noStrike">
                          <a:solidFill>
                            <a:srgbClr val="000000"/>
                          </a:solidFill>
                          <a:latin typeface="Calibri"/>
                        </a:rPr>
                        <a:t>120</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55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600" b="1"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r>
              <a:tr h="95098">
                <a:tc>
                  <a:txBody>
                    <a:bodyPr/>
                    <a:lstStyle/>
                    <a:p>
                      <a:pPr algn="l" fontAlgn="b"/>
                      <a:r>
                        <a:rPr lang="en-US" sz="600" b="1" i="0" u="none" strike="noStrike">
                          <a:solidFill>
                            <a:srgbClr val="000000"/>
                          </a:solidFill>
                          <a:latin typeface="Calibri"/>
                        </a:rPr>
                        <a:t> </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solidFill>
                            <a:srgbClr val="000000"/>
                          </a:solidFill>
                          <a:latin typeface="Calibri"/>
                        </a:rPr>
                        <a:t>140</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30.8</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D981"/>
                    </a:solidFill>
                  </a:tcPr>
                </a:tc>
                <a:tc>
                  <a:txBody>
                    <a:bodyPr/>
                    <a:lstStyle/>
                    <a:p>
                      <a:pPr algn="r" fontAlgn="b"/>
                      <a:r>
                        <a:rPr lang="en-US" sz="600" b="0" i="0" u="none" strike="noStrike">
                          <a:solidFill>
                            <a:srgbClr val="000000"/>
                          </a:solidFill>
                          <a:latin typeface="Calibri"/>
                        </a:rPr>
                        <a:t>30.7</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D981"/>
                    </a:solidFill>
                  </a:tcPr>
                </a:tc>
                <a:tc>
                  <a:txBody>
                    <a:bodyPr/>
                    <a:lstStyle/>
                    <a:p>
                      <a:pPr algn="r" fontAlgn="b"/>
                      <a:r>
                        <a:rPr lang="en-US" sz="600" b="0" i="0" u="none" strike="noStrike">
                          <a:solidFill>
                            <a:srgbClr val="000000"/>
                          </a:solidFill>
                          <a:latin typeface="Calibri"/>
                        </a:rPr>
                        <a:t>30.8</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D981"/>
                    </a:solidFill>
                  </a:tcPr>
                </a:tc>
                <a:tc>
                  <a:txBody>
                    <a:bodyPr/>
                    <a:lstStyle/>
                    <a:p>
                      <a:pPr algn="r" fontAlgn="b"/>
                      <a:r>
                        <a:rPr lang="en-US" sz="600" b="0" i="0" u="none" strike="noStrike">
                          <a:solidFill>
                            <a:srgbClr val="000000"/>
                          </a:solidFill>
                          <a:latin typeface="Calibri"/>
                        </a:rPr>
                        <a:t>30.8</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D981"/>
                    </a:solidFill>
                  </a:tcPr>
                </a:tc>
                <a:tc>
                  <a:txBody>
                    <a:bodyPr/>
                    <a:lstStyle/>
                    <a:p>
                      <a:pPr algn="r" fontAlgn="b"/>
                      <a:r>
                        <a:rPr lang="en-US" sz="600" b="0" i="0" u="none" strike="noStrike">
                          <a:solidFill>
                            <a:srgbClr val="000000"/>
                          </a:solidFill>
                          <a:latin typeface="Calibri"/>
                        </a:rPr>
                        <a:t>30.7</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D981"/>
                    </a:solidFill>
                  </a:tcPr>
                </a:tc>
                <a:tc>
                  <a:txBody>
                    <a:bodyPr/>
                    <a:lstStyle/>
                    <a:p>
                      <a:pPr algn="l" fontAlgn="b"/>
                      <a:endParaRPr lang="en-US" sz="600" b="0"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30.7</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D981"/>
                    </a:solidFill>
                  </a:tcPr>
                </a:tc>
                <a:tc>
                  <a:txBody>
                    <a:bodyPr/>
                    <a:lstStyle/>
                    <a:p>
                      <a:pPr algn="r" fontAlgn="b"/>
                      <a:r>
                        <a:rPr lang="en-US" sz="600" b="0" i="0" u="none" strike="noStrike">
                          <a:solidFill>
                            <a:srgbClr val="000000"/>
                          </a:solidFill>
                          <a:latin typeface="Calibri"/>
                        </a:rPr>
                        <a:t>30.8</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D981"/>
                    </a:solidFill>
                  </a:tcPr>
                </a:tc>
                <a:tc>
                  <a:txBody>
                    <a:bodyPr/>
                    <a:lstStyle/>
                    <a:p>
                      <a:pPr algn="r" fontAlgn="b"/>
                      <a:r>
                        <a:rPr lang="en-US" sz="600" b="0" i="0" u="none" strike="noStrike">
                          <a:solidFill>
                            <a:srgbClr val="000000"/>
                          </a:solidFill>
                          <a:latin typeface="Calibri"/>
                        </a:rPr>
                        <a:t>30.6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DA81"/>
                    </a:solidFill>
                  </a:tcPr>
                </a:tc>
                <a:tc>
                  <a:txBody>
                    <a:bodyPr/>
                    <a:lstStyle/>
                    <a:p>
                      <a:pPr algn="r" fontAlgn="b"/>
                      <a:r>
                        <a:rPr lang="en-US" sz="600" b="0" i="0" u="none" strike="noStrike">
                          <a:solidFill>
                            <a:srgbClr val="000000"/>
                          </a:solidFill>
                          <a:latin typeface="Calibri"/>
                        </a:rPr>
                        <a:t>30.5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2DA81"/>
                    </a:solidFill>
                  </a:tcPr>
                </a:tc>
                <a:tc>
                  <a:txBody>
                    <a:bodyPr/>
                    <a:lstStyle/>
                    <a:p>
                      <a:pPr algn="r" fontAlgn="b"/>
                      <a:r>
                        <a:rPr lang="en-US" sz="600" b="0" i="0" u="none" strike="noStrike">
                          <a:solidFill>
                            <a:srgbClr val="000000"/>
                          </a:solidFill>
                          <a:latin typeface="Calibri"/>
                        </a:rPr>
                        <a:t>30.4</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3DA81"/>
                    </a:solidFill>
                  </a:tcPr>
                </a:tc>
                <a:tc>
                  <a:txBody>
                    <a:bodyPr/>
                    <a:lstStyle/>
                    <a:p>
                      <a:pPr algn="l" fontAlgn="b"/>
                      <a:endParaRPr lang="en-US" sz="600" b="0"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30.8</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D981"/>
                    </a:solidFill>
                  </a:tcPr>
                </a:tc>
                <a:tc>
                  <a:txBody>
                    <a:bodyPr/>
                    <a:lstStyle/>
                    <a:p>
                      <a:pPr algn="r" fontAlgn="b"/>
                      <a:r>
                        <a:rPr lang="en-US" sz="600" b="0" i="0" u="none" strike="noStrike">
                          <a:solidFill>
                            <a:srgbClr val="000000"/>
                          </a:solidFill>
                          <a:latin typeface="Calibri"/>
                        </a:rPr>
                        <a:t>30.7</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D981"/>
                    </a:solidFill>
                  </a:tcPr>
                </a:tc>
                <a:tc>
                  <a:txBody>
                    <a:bodyPr/>
                    <a:lstStyle/>
                    <a:p>
                      <a:pPr algn="r" fontAlgn="b"/>
                      <a:r>
                        <a:rPr lang="en-US" sz="600" b="0" i="0" u="none" strike="noStrike">
                          <a:solidFill>
                            <a:srgbClr val="000000"/>
                          </a:solidFill>
                          <a:latin typeface="Calibri"/>
                        </a:rPr>
                        <a:t>30.5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2DA81"/>
                    </a:solidFill>
                  </a:tcPr>
                </a:tc>
                <a:tc>
                  <a:txBody>
                    <a:bodyPr/>
                    <a:lstStyle/>
                    <a:p>
                      <a:pPr algn="r" fontAlgn="b"/>
                      <a:r>
                        <a:rPr lang="en-US" sz="600" b="0" i="0" u="none" strike="noStrike">
                          <a:solidFill>
                            <a:srgbClr val="000000"/>
                          </a:solidFill>
                          <a:latin typeface="Calibri"/>
                        </a:rPr>
                        <a:t>30.8</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D981"/>
                    </a:solidFill>
                  </a:tcPr>
                </a:tc>
                <a:tc>
                  <a:txBody>
                    <a:bodyPr/>
                    <a:lstStyle/>
                    <a:p>
                      <a:pPr algn="r" fontAlgn="b"/>
                      <a:r>
                        <a:rPr lang="en-US" sz="600" b="0" i="0" u="none" strike="noStrike">
                          <a:solidFill>
                            <a:srgbClr val="000000"/>
                          </a:solidFill>
                          <a:latin typeface="Calibri"/>
                        </a:rPr>
                        <a:t>30.6</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D981"/>
                    </a:solidFill>
                  </a:tcPr>
                </a:tc>
                <a:tc>
                  <a:txBody>
                    <a:bodyPr/>
                    <a:lstStyle/>
                    <a:p>
                      <a:pPr algn="l" fontAlgn="b"/>
                      <a:endParaRPr lang="en-US" sz="600" b="0" i="0" u="none" strike="noStrike">
                        <a:solidFill>
                          <a:srgbClr val="000000"/>
                        </a:solidFill>
                        <a:latin typeface="Calibri"/>
                      </a:endParaRPr>
                    </a:p>
                  </a:txBody>
                  <a:tcPr marL="3259" marR="3259" marT="3259"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28.6</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4DF82"/>
                    </a:solidFill>
                  </a:tcPr>
                </a:tc>
                <a:tc>
                  <a:txBody>
                    <a:bodyPr/>
                    <a:lstStyle/>
                    <a:p>
                      <a:pPr algn="r" fontAlgn="b"/>
                      <a:r>
                        <a:rPr lang="en-US" sz="600" b="0" i="0" u="none" strike="noStrike">
                          <a:solidFill>
                            <a:srgbClr val="000000"/>
                          </a:solidFill>
                          <a:latin typeface="Calibri"/>
                        </a:rPr>
                        <a:t>28.6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4DF82"/>
                    </a:solidFill>
                  </a:tcPr>
                </a:tc>
                <a:tc>
                  <a:txBody>
                    <a:bodyPr/>
                    <a:lstStyle/>
                    <a:p>
                      <a:pPr algn="r" fontAlgn="b"/>
                      <a:r>
                        <a:rPr lang="en-US" sz="600" b="0" i="0" u="none" strike="noStrike">
                          <a:solidFill>
                            <a:srgbClr val="000000"/>
                          </a:solidFill>
                          <a:latin typeface="Calibri"/>
                        </a:rPr>
                        <a:t>28.4</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F82"/>
                    </a:solidFill>
                  </a:tcPr>
                </a:tc>
                <a:tc>
                  <a:txBody>
                    <a:bodyPr/>
                    <a:lstStyle/>
                    <a:p>
                      <a:pPr algn="r" fontAlgn="b"/>
                      <a:r>
                        <a:rPr lang="en-US" sz="600" b="0" i="0" u="none" strike="noStrike">
                          <a:solidFill>
                            <a:srgbClr val="000000"/>
                          </a:solidFill>
                          <a:latin typeface="Calibri"/>
                        </a:rPr>
                        <a:t>28.7</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3DF82"/>
                    </a:solidFill>
                  </a:tcPr>
                </a:tc>
                <a:tc>
                  <a:txBody>
                    <a:bodyPr/>
                    <a:lstStyle/>
                    <a:p>
                      <a:pPr algn="r" fontAlgn="b"/>
                      <a:r>
                        <a:rPr lang="en-US" sz="600" b="0" i="0" u="none" strike="noStrike">
                          <a:solidFill>
                            <a:srgbClr val="000000"/>
                          </a:solidFill>
                          <a:latin typeface="Calibri"/>
                        </a:rPr>
                        <a:t>28.4</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82"/>
                    </a:solidFill>
                  </a:tcPr>
                </a:tc>
                <a:tc>
                  <a:txBody>
                    <a:bodyPr/>
                    <a:lstStyle/>
                    <a:p>
                      <a:pPr algn="l" fontAlgn="b"/>
                      <a:endParaRPr lang="en-US" sz="600" b="0"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28.4</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E082"/>
                    </a:solidFill>
                  </a:tcPr>
                </a:tc>
                <a:tc>
                  <a:txBody>
                    <a:bodyPr/>
                    <a:lstStyle/>
                    <a:p>
                      <a:pPr algn="r" fontAlgn="b"/>
                      <a:r>
                        <a:rPr lang="en-US" sz="600" b="0" i="0" u="none" strike="noStrike">
                          <a:solidFill>
                            <a:srgbClr val="000000"/>
                          </a:solidFill>
                          <a:latin typeface="Calibri"/>
                        </a:rPr>
                        <a:t>28.6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5DF82"/>
                    </a:solidFill>
                  </a:tcPr>
                </a:tc>
                <a:tc>
                  <a:txBody>
                    <a:bodyPr/>
                    <a:lstStyle/>
                    <a:p>
                      <a:pPr algn="r" fontAlgn="b"/>
                      <a:r>
                        <a:rPr lang="en-US" sz="600" b="0" i="0" u="none" strike="noStrike">
                          <a:solidFill>
                            <a:srgbClr val="000000"/>
                          </a:solidFill>
                          <a:latin typeface="Calibri"/>
                        </a:rPr>
                        <a:t>28.7</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3DF82"/>
                    </a:solidFill>
                  </a:tcPr>
                </a:tc>
                <a:tc>
                  <a:txBody>
                    <a:bodyPr/>
                    <a:lstStyle/>
                    <a:p>
                      <a:pPr algn="r" fontAlgn="b"/>
                      <a:r>
                        <a:rPr lang="en-US" sz="600" b="0" i="0" u="none" strike="noStrike">
                          <a:solidFill>
                            <a:srgbClr val="000000"/>
                          </a:solidFill>
                          <a:latin typeface="Calibri"/>
                        </a:rPr>
                        <a:t>28.6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4DF82"/>
                    </a:solidFill>
                  </a:tcPr>
                </a:tc>
                <a:tc>
                  <a:txBody>
                    <a:bodyPr/>
                    <a:lstStyle/>
                    <a:p>
                      <a:pPr algn="r" fontAlgn="b"/>
                      <a:r>
                        <a:rPr lang="en-US" sz="600" b="0" i="0" u="none" strike="noStrike">
                          <a:solidFill>
                            <a:srgbClr val="000000"/>
                          </a:solidFill>
                          <a:latin typeface="Calibri"/>
                        </a:rPr>
                        <a:t>28.5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5DF82"/>
                    </a:solidFill>
                  </a:tcPr>
                </a:tc>
                <a:tc>
                  <a:txBody>
                    <a:bodyPr/>
                    <a:lstStyle/>
                    <a:p>
                      <a:pPr algn="l" fontAlgn="b"/>
                      <a:endParaRPr lang="en-US" sz="600" b="0"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28.7</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4DF82"/>
                    </a:solidFill>
                  </a:tcPr>
                </a:tc>
                <a:tc>
                  <a:txBody>
                    <a:bodyPr/>
                    <a:lstStyle/>
                    <a:p>
                      <a:pPr algn="r" fontAlgn="b"/>
                      <a:r>
                        <a:rPr lang="en-US" sz="600" b="0" i="0" u="none" strike="noStrike">
                          <a:solidFill>
                            <a:srgbClr val="000000"/>
                          </a:solidFill>
                          <a:latin typeface="Calibri"/>
                        </a:rPr>
                        <a:t>28.7</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4DF82"/>
                    </a:solidFill>
                  </a:tcPr>
                </a:tc>
                <a:tc>
                  <a:txBody>
                    <a:bodyPr/>
                    <a:lstStyle/>
                    <a:p>
                      <a:pPr algn="r" fontAlgn="b"/>
                      <a:r>
                        <a:rPr lang="en-US" sz="600" b="0" i="0" u="none" strike="noStrike">
                          <a:solidFill>
                            <a:srgbClr val="000000"/>
                          </a:solidFill>
                          <a:latin typeface="Calibri"/>
                        </a:rPr>
                        <a:t>28.3</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082"/>
                    </a:solidFill>
                  </a:tcPr>
                </a:tc>
                <a:tc>
                  <a:txBody>
                    <a:bodyPr/>
                    <a:lstStyle/>
                    <a:p>
                      <a:pPr algn="r" fontAlgn="b"/>
                      <a:r>
                        <a:rPr lang="en-US" sz="600" b="0" i="0" u="none" strike="noStrike">
                          <a:solidFill>
                            <a:srgbClr val="000000"/>
                          </a:solidFill>
                          <a:latin typeface="Calibri"/>
                        </a:rPr>
                        <a:t>28.6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4DF82"/>
                    </a:solidFill>
                  </a:tcPr>
                </a:tc>
                <a:tc>
                  <a:txBody>
                    <a:bodyPr/>
                    <a:lstStyle/>
                    <a:p>
                      <a:pPr algn="r" fontAlgn="b"/>
                      <a:r>
                        <a:rPr lang="en-US" sz="600" b="0" i="0" u="none" strike="noStrike">
                          <a:solidFill>
                            <a:srgbClr val="000000"/>
                          </a:solidFill>
                          <a:latin typeface="Calibri"/>
                        </a:rPr>
                        <a:t>28.5</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5DF82"/>
                    </a:solidFill>
                  </a:tcPr>
                </a:tc>
                <a:tc>
                  <a:txBody>
                    <a:bodyPr/>
                    <a:lstStyle/>
                    <a:p>
                      <a:pPr algn="r" fontAlgn="b"/>
                      <a:r>
                        <a:rPr lang="en-US" sz="600" b="1" i="0" u="none" strike="noStrike">
                          <a:solidFill>
                            <a:srgbClr val="000000"/>
                          </a:solidFill>
                          <a:latin typeface="Calibri"/>
                        </a:rPr>
                        <a:t>140</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1"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r>
              <a:tr h="95098">
                <a:tc>
                  <a:txBody>
                    <a:bodyPr/>
                    <a:lstStyle/>
                    <a:p>
                      <a:pPr algn="l" fontAlgn="b"/>
                      <a:r>
                        <a:rPr lang="en-US" sz="600" b="1" i="0" u="none" strike="noStrike">
                          <a:solidFill>
                            <a:srgbClr val="000000"/>
                          </a:solidFill>
                          <a:latin typeface="Calibri"/>
                        </a:rPr>
                        <a:t> </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solidFill>
                            <a:srgbClr val="000000"/>
                          </a:solidFill>
                          <a:latin typeface="Calibri"/>
                        </a:rPr>
                        <a:t>160</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30.6</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D981"/>
                    </a:solidFill>
                  </a:tcPr>
                </a:tc>
                <a:tc>
                  <a:txBody>
                    <a:bodyPr/>
                    <a:lstStyle/>
                    <a:p>
                      <a:pPr algn="r" fontAlgn="b"/>
                      <a:r>
                        <a:rPr lang="en-US" sz="600" b="0" i="0" u="none" strike="noStrike">
                          <a:solidFill>
                            <a:srgbClr val="000000"/>
                          </a:solidFill>
                          <a:latin typeface="Calibri"/>
                        </a:rPr>
                        <a:t>30.8</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D981"/>
                    </a:solidFill>
                  </a:tcPr>
                </a:tc>
                <a:tc>
                  <a:txBody>
                    <a:bodyPr/>
                    <a:lstStyle/>
                    <a:p>
                      <a:pPr algn="r" fontAlgn="b"/>
                      <a:r>
                        <a:rPr lang="en-US" sz="600" b="0" i="0" u="none" strike="noStrike">
                          <a:solidFill>
                            <a:srgbClr val="000000"/>
                          </a:solidFill>
                          <a:latin typeface="Calibri"/>
                        </a:rPr>
                        <a:t>30.5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DA81"/>
                    </a:solidFill>
                  </a:tcPr>
                </a:tc>
                <a:tc>
                  <a:txBody>
                    <a:bodyPr/>
                    <a:lstStyle/>
                    <a:p>
                      <a:pPr algn="r" fontAlgn="b"/>
                      <a:r>
                        <a:rPr lang="en-US" sz="600" b="0" i="0" u="none" strike="noStrike">
                          <a:solidFill>
                            <a:srgbClr val="000000"/>
                          </a:solidFill>
                          <a:latin typeface="Calibri"/>
                        </a:rPr>
                        <a:t>30.7</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D981"/>
                    </a:solidFill>
                  </a:tcPr>
                </a:tc>
                <a:tc>
                  <a:txBody>
                    <a:bodyPr/>
                    <a:lstStyle/>
                    <a:p>
                      <a:pPr algn="r" fontAlgn="b"/>
                      <a:r>
                        <a:rPr lang="en-US" sz="600" b="0" i="0" u="none" strike="noStrike">
                          <a:solidFill>
                            <a:srgbClr val="000000"/>
                          </a:solidFill>
                          <a:latin typeface="Calibri"/>
                        </a:rPr>
                        <a:t>30.7</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D981"/>
                    </a:solidFill>
                  </a:tcPr>
                </a:tc>
                <a:tc>
                  <a:txBody>
                    <a:bodyPr/>
                    <a:lstStyle/>
                    <a:p>
                      <a:pPr algn="l" fontAlgn="b"/>
                      <a:endParaRPr lang="en-US" sz="600" b="0"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30.8</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D981"/>
                    </a:solidFill>
                  </a:tcPr>
                </a:tc>
                <a:tc>
                  <a:txBody>
                    <a:bodyPr/>
                    <a:lstStyle/>
                    <a:p>
                      <a:pPr algn="r" fontAlgn="b"/>
                      <a:r>
                        <a:rPr lang="en-US" sz="600" b="0" i="0" u="none" strike="noStrike">
                          <a:solidFill>
                            <a:srgbClr val="000000"/>
                          </a:solidFill>
                          <a:latin typeface="Calibri"/>
                        </a:rPr>
                        <a:t>30.7</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D981"/>
                    </a:solidFill>
                  </a:tcPr>
                </a:tc>
                <a:tc>
                  <a:txBody>
                    <a:bodyPr/>
                    <a:lstStyle/>
                    <a:p>
                      <a:pPr algn="r" fontAlgn="b"/>
                      <a:r>
                        <a:rPr lang="en-US" sz="600" b="0" i="0" u="none" strike="noStrike">
                          <a:solidFill>
                            <a:srgbClr val="000000"/>
                          </a:solidFill>
                          <a:latin typeface="Calibri"/>
                        </a:rPr>
                        <a:t>30.4</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3DA81"/>
                    </a:solidFill>
                  </a:tcPr>
                </a:tc>
                <a:tc>
                  <a:txBody>
                    <a:bodyPr/>
                    <a:lstStyle/>
                    <a:p>
                      <a:pPr algn="r" fontAlgn="b"/>
                      <a:r>
                        <a:rPr lang="en-US" sz="600" b="0" i="0" u="none" strike="noStrike">
                          <a:solidFill>
                            <a:srgbClr val="000000"/>
                          </a:solidFill>
                          <a:latin typeface="Calibri"/>
                        </a:rPr>
                        <a:t>30.9</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ED981"/>
                    </a:solidFill>
                  </a:tcPr>
                </a:tc>
                <a:tc>
                  <a:txBody>
                    <a:bodyPr/>
                    <a:lstStyle/>
                    <a:p>
                      <a:pPr algn="r" fontAlgn="b"/>
                      <a:r>
                        <a:rPr lang="en-US" sz="600" b="0" i="0" u="none" strike="noStrike">
                          <a:solidFill>
                            <a:srgbClr val="000000"/>
                          </a:solidFill>
                          <a:latin typeface="Calibri"/>
                        </a:rPr>
                        <a:t>30.5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DA81"/>
                    </a:solidFill>
                  </a:tcPr>
                </a:tc>
                <a:tc>
                  <a:txBody>
                    <a:bodyPr/>
                    <a:lstStyle/>
                    <a:p>
                      <a:pPr algn="l" fontAlgn="b"/>
                      <a:endParaRPr lang="en-US" sz="600" b="0"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30.8</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D981"/>
                    </a:solidFill>
                  </a:tcPr>
                </a:tc>
                <a:tc>
                  <a:txBody>
                    <a:bodyPr/>
                    <a:lstStyle/>
                    <a:p>
                      <a:pPr algn="r" fontAlgn="b"/>
                      <a:r>
                        <a:rPr lang="en-US" sz="600" b="0" i="0" u="none" strike="noStrike">
                          <a:solidFill>
                            <a:srgbClr val="000000"/>
                          </a:solidFill>
                          <a:latin typeface="Calibri"/>
                        </a:rPr>
                        <a:t>30.8</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D981"/>
                    </a:solidFill>
                  </a:tcPr>
                </a:tc>
                <a:tc>
                  <a:txBody>
                    <a:bodyPr/>
                    <a:lstStyle/>
                    <a:p>
                      <a:pPr algn="r" fontAlgn="b"/>
                      <a:r>
                        <a:rPr lang="en-US" sz="600" b="0" i="0" u="none" strike="noStrike">
                          <a:solidFill>
                            <a:srgbClr val="000000"/>
                          </a:solidFill>
                          <a:latin typeface="Calibri"/>
                        </a:rPr>
                        <a:t>30.5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2DA81"/>
                    </a:solidFill>
                  </a:tcPr>
                </a:tc>
                <a:tc>
                  <a:txBody>
                    <a:bodyPr/>
                    <a:lstStyle/>
                    <a:p>
                      <a:pPr algn="r" fontAlgn="b"/>
                      <a:r>
                        <a:rPr lang="en-US" sz="600" b="0" i="0" u="none" strike="noStrike">
                          <a:solidFill>
                            <a:srgbClr val="000000"/>
                          </a:solidFill>
                          <a:latin typeface="Calibri"/>
                        </a:rPr>
                        <a:t>30.5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2DA81"/>
                    </a:solidFill>
                  </a:tcPr>
                </a:tc>
                <a:tc>
                  <a:txBody>
                    <a:bodyPr/>
                    <a:lstStyle/>
                    <a:p>
                      <a:pPr algn="r" fontAlgn="b"/>
                      <a:r>
                        <a:rPr lang="en-US" sz="600" b="0" i="0" u="none" strike="noStrike">
                          <a:solidFill>
                            <a:srgbClr val="000000"/>
                          </a:solidFill>
                          <a:latin typeface="Calibri"/>
                        </a:rPr>
                        <a:t>30.6</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D981"/>
                    </a:solidFill>
                  </a:tcPr>
                </a:tc>
                <a:tc>
                  <a:txBody>
                    <a:bodyPr/>
                    <a:lstStyle/>
                    <a:p>
                      <a:pPr algn="l" fontAlgn="b"/>
                      <a:endParaRPr lang="en-US" sz="600" b="0" i="0" u="none" strike="noStrike">
                        <a:solidFill>
                          <a:srgbClr val="000000"/>
                        </a:solidFill>
                        <a:latin typeface="Calibri"/>
                      </a:endParaRPr>
                    </a:p>
                  </a:txBody>
                  <a:tcPr marL="3259" marR="3259" marT="3259"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28.7</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3DF82"/>
                    </a:solidFill>
                  </a:tcPr>
                </a:tc>
                <a:tc>
                  <a:txBody>
                    <a:bodyPr/>
                    <a:lstStyle/>
                    <a:p>
                      <a:pPr algn="r" fontAlgn="b"/>
                      <a:r>
                        <a:rPr lang="en-US" sz="600" b="0" i="0" u="none" strike="noStrike">
                          <a:solidFill>
                            <a:srgbClr val="000000"/>
                          </a:solidFill>
                          <a:latin typeface="Calibri"/>
                        </a:rPr>
                        <a:t>28.5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5DF82"/>
                    </a:solidFill>
                  </a:tcPr>
                </a:tc>
                <a:tc>
                  <a:txBody>
                    <a:bodyPr/>
                    <a:lstStyle/>
                    <a:p>
                      <a:pPr algn="r" fontAlgn="b"/>
                      <a:r>
                        <a:rPr lang="en-US" sz="600" b="0" i="0" u="none" strike="noStrike">
                          <a:solidFill>
                            <a:srgbClr val="000000"/>
                          </a:solidFill>
                          <a:latin typeface="Calibri"/>
                        </a:rPr>
                        <a:t>28.4</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82"/>
                    </a:solidFill>
                  </a:tcPr>
                </a:tc>
                <a:tc>
                  <a:txBody>
                    <a:bodyPr/>
                    <a:lstStyle/>
                    <a:p>
                      <a:pPr algn="r" fontAlgn="b"/>
                      <a:r>
                        <a:rPr lang="en-US" sz="600" b="0" i="0" u="none" strike="noStrike">
                          <a:solidFill>
                            <a:srgbClr val="000000"/>
                          </a:solidFill>
                          <a:latin typeface="Calibri"/>
                        </a:rPr>
                        <a:t>28.5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F82"/>
                    </a:solidFill>
                  </a:tcPr>
                </a:tc>
                <a:tc>
                  <a:txBody>
                    <a:bodyPr/>
                    <a:lstStyle/>
                    <a:p>
                      <a:pPr algn="r" fontAlgn="b"/>
                      <a:r>
                        <a:rPr lang="en-US" sz="600" b="0" i="0" u="none" strike="noStrike">
                          <a:solidFill>
                            <a:srgbClr val="000000"/>
                          </a:solidFill>
                          <a:latin typeface="Calibri"/>
                        </a:rPr>
                        <a:t>28.6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5DF82"/>
                    </a:solidFill>
                  </a:tcPr>
                </a:tc>
                <a:tc>
                  <a:txBody>
                    <a:bodyPr/>
                    <a:lstStyle/>
                    <a:p>
                      <a:pPr algn="l" fontAlgn="b"/>
                      <a:endParaRPr lang="en-US" sz="600" b="0"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28.9</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2DE82"/>
                    </a:solidFill>
                  </a:tcPr>
                </a:tc>
                <a:tc>
                  <a:txBody>
                    <a:bodyPr/>
                    <a:lstStyle/>
                    <a:p>
                      <a:pPr algn="r" fontAlgn="b"/>
                      <a:r>
                        <a:rPr lang="en-US" sz="600" b="0" i="0" u="none" strike="noStrike">
                          <a:solidFill>
                            <a:srgbClr val="000000"/>
                          </a:solidFill>
                          <a:latin typeface="Calibri"/>
                        </a:rPr>
                        <a:t>28.6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4DF82"/>
                    </a:solidFill>
                  </a:tcPr>
                </a:tc>
                <a:tc>
                  <a:txBody>
                    <a:bodyPr/>
                    <a:lstStyle/>
                    <a:p>
                      <a:pPr algn="r" fontAlgn="b"/>
                      <a:r>
                        <a:rPr lang="en-US" sz="600" b="0" i="0" u="none" strike="noStrike">
                          <a:solidFill>
                            <a:srgbClr val="000000"/>
                          </a:solidFill>
                          <a:latin typeface="Calibri"/>
                        </a:rPr>
                        <a:t>28.4</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82"/>
                    </a:solidFill>
                  </a:tcPr>
                </a:tc>
                <a:tc>
                  <a:txBody>
                    <a:bodyPr/>
                    <a:lstStyle/>
                    <a:p>
                      <a:pPr algn="r" fontAlgn="b"/>
                      <a:r>
                        <a:rPr lang="en-US" sz="600" b="0" i="0" u="none" strike="noStrike">
                          <a:solidFill>
                            <a:srgbClr val="000000"/>
                          </a:solidFill>
                          <a:latin typeface="Calibri"/>
                        </a:rPr>
                        <a:t>28.4</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82"/>
                    </a:solidFill>
                  </a:tcPr>
                </a:tc>
                <a:tc>
                  <a:txBody>
                    <a:bodyPr/>
                    <a:lstStyle/>
                    <a:p>
                      <a:pPr algn="r" fontAlgn="b"/>
                      <a:r>
                        <a:rPr lang="en-US" sz="600" b="0" i="0" u="none" strike="noStrike">
                          <a:solidFill>
                            <a:srgbClr val="000000"/>
                          </a:solidFill>
                          <a:latin typeface="Calibri"/>
                        </a:rPr>
                        <a:t>28.2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082"/>
                    </a:solidFill>
                  </a:tcPr>
                </a:tc>
                <a:tc>
                  <a:txBody>
                    <a:bodyPr/>
                    <a:lstStyle/>
                    <a:p>
                      <a:pPr algn="l" fontAlgn="b"/>
                      <a:endParaRPr lang="en-US" sz="600" b="0"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28.7</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3DF82"/>
                    </a:solidFill>
                  </a:tcPr>
                </a:tc>
                <a:tc>
                  <a:txBody>
                    <a:bodyPr/>
                    <a:lstStyle/>
                    <a:p>
                      <a:pPr algn="r" fontAlgn="b"/>
                      <a:r>
                        <a:rPr lang="en-US" sz="600" b="0" i="0" u="none" strike="noStrike">
                          <a:solidFill>
                            <a:srgbClr val="000000"/>
                          </a:solidFill>
                          <a:latin typeface="Calibri"/>
                        </a:rPr>
                        <a:t>28.4</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82"/>
                    </a:solidFill>
                  </a:tcPr>
                </a:tc>
                <a:tc>
                  <a:txBody>
                    <a:bodyPr/>
                    <a:lstStyle/>
                    <a:p>
                      <a:pPr algn="r" fontAlgn="b"/>
                      <a:r>
                        <a:rPr lang="en-US" sz="600" b="0" i="0" u="none" strike="noStrike">
                          <a:solidFill>
                            <a:srgbClr val="000000"/>
                          </a:solidFill>
                          <a:latin typeface="Calibri"/>
                        </a:rPr>
                        <a:t>28.2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082"/>
                    </a:solidFill>
                  </a:tcPr>
                </a:tc>
                <a:tc>
                  <a:txBody>
                    <a:bodyPr/>
                    <a:lstStyle/>
                    <a:p>
                      <a:pPr algn="r" fontAlgn="b"/>
                      <a:r>
                        <a:rPr lang="en-US" sz="600" b="0" i="0" u="none" strike="noStrike">
                          <a:solidFill>
                            <a:srgbClr val="000000"/>
                          </a:solidFill>
                          <a:latin typeface="Calibri"/>
                        </a:rPr>
                        <a:t>28.3</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82"/>
                    </a:solidFill>
                  </a:tcPr>
                </a:tc>
                <a:tc>
                  <a:txBody>
                    <a:bodyPr/>
                    <a:lstStyle/>
                    <a:p>
                      <a:pPr algn="r" fontAlgn="b"/>
                      <a:r>
                        <a:rPr lang="en-US" sz="600" b="0" i="0" u="none" strike="noStrike">
                          <a:solidFill>
                            <a:srgbClr val="000000"/>
                          </a:solidFill>
                          <a:latin typeface="Calibri"/>
                        </a:rPr>
                        <a:t>28.3</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082"/>
                    </a:solidFill>
                  </a:tcPr>
                </a:tc>
                <a:tc>
                  <a:txBody>
                    <a:bodyPr/>
                    <a:lstStyle/>
                    <a:p>
                      <a:pPr algn="r" fontAlgn="b"/>
                      <a:r>
                        <a:rPr lang="en-US" sz="600" b="1" i="0" u="none" strike="noStrike">
                          <a:solidFill>
                            <a:srgbClr val="000000"/>
                          </a:solidFill>
                          <a:latin typeface="Calibri"/>
                        </a:rPr>
                        <a:t>160</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1"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r>
              <a:tr h="95098">
                <a:tc>
                  <a:txBody>
                    <a:bodyPr/>
                    <a:lstStyle/>
                    <a:p>
                      <a:pPr algn="l" fontAlgn="b"/>
                      <a:r>
                        <a:rPr lang="en-US" sz="600" b="1" i="0" u="none" strike="noStrike">
                          <a:solidFill>
                            <a:srgbClr val="000000"/>
                          </a:solidFill>
                          <a:latin typeface="Calibri"/>
                        </a:rPr>
                        <a:t> </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180</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30.7</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D981"/>
                    </a:solidFill>
                  </a:tcPr>
                </a:tc>
                <a:tc>
                  <a:txBody>
                    <a:bodyPr/>
                    <a:lstStyle/>
                    <a:p>
                      <a:pPr algn="r" fontAlgn="b"/>
                      <a:r>
                        <a:rPr lang="en-US" sz="600" b="0" i="0" u="none" strike="noStrike">
                          <a:solidFill>
                            <a:srgbClr val="000000"/>
                          </a:solidFill>
                          <a:latin typeface="Calibri"/>
                        </a:rPr>
                        <a:t>30.5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2DA81"/>
                    </a:solidFill>
                  </a:tcPr>
                </a:tc>
                <a:tc>
                  <a:txBody>
                    <a:bodyPr/>
                    <a:lstStyle/>
                    <a:p>
                      <a:pPr algn="r" fontAlgn="b"/>
                      <a:r>
                        <a:rPr lang="en-US" sz="600" b="0" i="0" u="none" strike="noStrike">
                          <a:solidFill>
                            <a:srgbClr val="000000"/>
                          </a:solidFill>
                          <a:latin typeface="Calibri"/>
                        </a:rPr>
                        <a:t>30.6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D981"/>
                    </a:solidFill>
                  </a:tcPr>
                </a:tc>
                <a:tc>
                  <a:txBody>
                    <a:bodyPr/>
                    <a:lstStyle/>
                    <a:p>
                      <a:pPr algn="r" fontAlgn="b"/>
                      <a:r>
                        <a:rPr lang="en-US" sz="600" b="0" i="0" u="none" strike="noStrike">
                          <a:solidFill>
                            <a:srgbClr val="000000"/>
                          </a:solidFill>
                          <a:latin typeface="Calibri"/>
                        </a:rPr>
                        <a:t>30.5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2DA81"/>
                    </a:solidFill>
                  </a:tcPr>
                </a:tc>
                <a:tc>
                  <a:txBody>
                    <a:bodyPr/>
                    <a:lstStyle/>
                    <a:p>
                      <a:pPr algn="r" fontAlgn="b"/>
                      <a:r>
                        <a:rPr lang="en-US" sz="600" b="0" i="0" u="none" strike="noStrike">
                          <a:solidFill>
                            <a:srgbClr val="000000"/>
                          </a:solidFill>
                          <a:latin typeface="Calibri"/>
                        </a:rPr>
                        <a:t>30.8</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D981"/>
                    </a:solidFill>
                  </a:tcPr>
                </a:tc>
                <a:tc>
                  <a:txBody>
                    <a:bodyPr/>
                    <a:lstStyle/>
                    <a:p>
                      <a:pPr algn="l" fontAlgn="b"/>
                      <a:r>
                        <a:rPr lang="en-US" sz="600" b="0"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30.6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D981"/>
                    </a:solidFill>
                  </a:tcPr>
                </a:tc>
                <a:tc>
                  <a:txBody>
                    <a:bodyPr/>
                    <a:lstStyle/>
                    <a:p>
                      <a:pPr algn="r" fontAlgn="b"/>
                      <a:r>
                        <a:rPr lang="en-US" sz="600" b="0" i="0" u="none" strike="noStrike">
                          <a:solidFill>
                            <a:srgbClr val="000000"/>
                          </a:solidFill>
                          <a:latin typeface="Calibri"/>
                        </a:rPr>
                        <a:t>30.6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D981"/>
                    </a:solidFill>
                  </a:tcPr>
                </a:tc>
                <a:tc>
                  <a:txBody>
                    <a:bodyPr/>
                    <a:lstStyle/>
                    <a:p>
                      <a:pPr algn="r" fontAlgn="b"/>
                      <a:r>
                        <a:rPr lang="en-US" sz="600" b="0" i="0" u="none" strike="noStrike">
                          <a:solidFill>
                            <a:srgbClr val="000000"/>
                          </a:solidFill>
                          <a:latin typeface="Calibri"/>
                        </a:rPr>
                        <a:t>30.6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D981"/>
                    </a:solidFill>
                  </a:tcPr>
                </a:tc>
                <a:tc>
                  <a:txBody>
                    <a:bodyPr/>
                    <a:lstStyle/>
                    <a:p>
                      <a:pPr algn="r" fontAlgn="b"/>
                      <a:r>
                        <a:rPr lang="en-US" sz="600" b="0" i="0" u="none" strike="noStrike">
                          <a:solidFill>
                            <a:srgbClr val="000000"/>
                          </a:solidFill>
                          <a:latin typeface="Calibri"/>
                        </a:rPr>
                        <a:t>30.8</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D981"/>
                    </a:solidFill>
                  </a:tcPr>
                </a:tc>
                <a:tc>
                  <a:txBody>
                    <a:bodyPr/>
                    <a:lstStyle/>
                    <a:p>
                      <a:pPr algn="r" fontAlgn="b"/>
                      <a:r>
                        <a:rPr lang="en-US" sz="600" b="0" i="0" u="none" strike="noStrike">
                          <a:solidFill>
                            <a:srgbClr val="000000"/>
                          </a:solidFill>
                          <a:latin typeface="Calibri"/>
                        </a:rPr>
                        <a:t>30.4</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3DA81"/>
                    </a:solidFill>
                  </a:tcPr>
                </a:tc>
                <a:tc>
                  <a:txBody>
                    <a:bodyPr/>
                    <a:lstStyle/>
                    <a:p>
                      <a:pPr algn="l" fontAlgn="b"/>
                      <a:r>
                        <a:rPr lang="en-US" sz="600" b="0"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30.8</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D981"/>
                    </a:solidFill>
                  </a:tcPr>
                </a:tc>
                <a:tc>
                  <a:txBody>
                    <a:bodyPr/>
                    <a:lstStyle/>
                    <a:p>
                      <a:pPr algn="r" fontAlgn="b"/>
                      <a:r>
                        <a:rPr lang="en-US" sz="600" b="0" i="0" u="none" strike="noStrike">
                          <a:solidFill>
                            <a:srgbClr val="000000"/>
                          </a:solidFill>
                          <a:latin typeface="Calibri"/>
                        </a:rPr>
                        <a:t>30.6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D981"/>
                    </a:solidFill>
                  </a:tcPr>
                </a:tc>
                <a:tc>
                  <a:txBody>
                    <a:bodyPr/>
                    <a:lstStyle/>
                    <a:p>
                      <a:pPr algn="r" fontAlgn="b"/>
                      <a:r>
                        <a:rPr lang="en-US" sz="600" b="0" i="0" u="none" strike="noStrike">
                          <a:solidFill>
                            <a:srgbClr val="000000"/>
                          </a:solidFill>
                          <a:latin typeface="Calibri"/>
                        </a:rPr>
                        <a:t>30.6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DA81"/>
                    </a:solidFill>
                  </a:tcPr>
                </a:tc>
                <a:tc>
                  <a:txBody>
                    <a:bodyPr/>
                    <a:lstStyle/>
                    <a:p>
                      <a:pPr algn="r" fontAlgn="b"/>
                      <a:r>
                        <a:rPr lang="en-US" sz="600" b="0" i="0" u="none" strike="noStrike">
                          <a:solidFill>
                            <a:srgbClr val="000000"/>
                          </a:solidFill>
                          <a:latin typeface="Calibri"/>
                        </a:rPr>
                        <a:t>30.4</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3DA81"/>
                    </a:solidFill>
                  </a:tcPr>
                </a:tc>
                <a:tc>
                  <a:txBody>
                    <a:bodyPr/>
                    <a:lstStyle/>
                    <a:p>
                      <a:pPr algn="r" fontAlgn="b"/>
                      <a:r>
                        <a:rPr lang="en-US" sz="600" b="0" i="0" u="none" strike="noStrike">
                          <a:solidFill>
                            <a:srgbClr val="000000"/>
                          </a:solidFill>
                          <a:latin typeface="Calibri"/>
                        </a:rPr>
                        <a:t>30.5</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2DA81"/>
                    </a:solidFill>
                  </a:tcPr>
                </a:tc>
                <a:tc>
                  <a:txBody>
                    <a:bodyPr/>
                    <a:lstStyle/>
                    <a:p>
                      <a:pPr algn="l" fontAlgn="b"/>
                      <a:r>
                        <a:rPr lang="en-US" sz="600" b="0" i="0" u="none" strike="noStrike">
                          <a:solidFill>
                            <a:srgbClr val="000000"/>
                          </a:solidFill>
                          <a:latin typeface="Calibri"/>
                        </a:rPr>
                        <a:t> </a:t>
                      </a:r>
                    </a:p>
                  </a:txBody>
                  <a:tcPr marL="3259" marR="3259" marT="3259"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28.6</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5DF82"/>
                    </a:solidFill>
                  </a:tcPr>
                </a:tc>
                <a:tc>
                  <a:txBody>
                    <a:bodyPr/>
                    <a:lstStyle/>
                    <a:p>
                      <a:pPr algn="r" fontAlgn="b"/>
                      <a:r>
                        <a:rPr lang="en-US" sz="600" b="0" i="0" u="none" strike="noStrike">
                          <a:solidFill>
                            <a:srgbClr val="000000"/>
                          </a:solidFill>
                          <a:latin typeface="Calibri"/>
                        </a:rPr>
                        <a:t>28.4</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E082"/>
                    </a:solidFill>
                  </a:tcPr>
                </a:tc>
                <a:tc>
                  <a:txBody>
                    <a:bodyPr/>
                    <a:lstStyle/>
                    <a:p>
                      <a:pPr algn="r" fontAlgn="b"/>
                      <a:r>
                        <a:rPr lang="en-US" sz="600" b="0" i="0" u="none" strike="noStrike">
                          <a:solidFill>
                            <a:srgbClr val="000000"/>
                          </a:solidFill>
                          <a:latin typeface="Calibri"/>
                        </a:rPr>
                        <a:t>28.4</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E082"/>
                    </a:solidFill>
                  </a:tcPr>
                </a:tc>
                <a:tc>
                  <a:txBody>
                    <a:bodyPr/>
                    <a:lstStyle/>
                    <a:p>
                      <a:pPr algn="r" fontAlgn="b"/>
                      <a:r>
                        <a:rPr lang="en-US" sz="600" b="0" i="0" u="none" strike="noStrike">
                          <a:solidFill>
                            <a:srgbClr val="000000"/>
                          </a:solidFill>
                          <a:latin typeface="Calibri"/>
                        </a:rPr>
                        <a:t>28.4</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82"/>
                    </a:solidFill>
                  </a:tcPr>
                </a:tc>
                <a:tc>
                  <a:txBody>
                    <a:bodyPr/>
                    <a:lstStyle/>
                    <a:p>
                      <a:pPr algn="r" fontAlgn="b"/>
                      <a:r>
                        <a:rPr lang="en-US" sz="600" b="0" i="0" u="none" strike="noStrike">
                          <a:solidFill>
                            <a:srgbClr val="000000"/>
                          </a:solidFill>
                          <a:latin typeface="Calibri"/>
                        </a:rPr>
                        <a:t>28.4</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E082"/>
                    </a:solidFill>
                  </a:tcPr>
                </a:tc>
                <a:tc>
                  <a:txBody>
                    <a:bodyPr/>
                    <a:lstStyle/>
                    <a:p>
                      <a:pPr algn="l" fontAlgn="b"/>
                      <a:r>
                        <a:rPr lang="en-US" sz="600" b="0"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28.5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5DF82"/>
                    </a:solidFill>
                  </a:tcPr>
                </a:tc>
                <a:tc>
                  <a:txBody>
                    <a:bodyPr/>
                    <a:lstStyle/>
                    <a:p>
                      <a:pPr algn="r" fontAlgn="b"/>
                      <a:r>
                        <a:rPr lang="en-US" sz="600" b="0" i="0" u="none" strike="noStrike">
                          <a:solidFill>
                            <a:srgbClr val="000000"/>
                          </a:solidFill>
                          <a:latin typeface="Calibri"/>
                        </a:rPr>
                        <a:t>28.6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5DF82"/>
                    </a:solidFill>
                  </a:tcPr>
                </a:tc>
                <a:tc>
                  <a:txBody>
                    <a:bodyPr/>
                    <a:lstStyle/>
                    <a:p>
                      <a:pPr algn="r" fontAlgn="b"/>
                      <a:r>
                        <a:rPr lang="en-US" sz="600" b="0" i="0" u="none" strike="noStrike">
                          <a:solidFill>
                            <a:srgbClr val="000000"/>
                          </a:solidFill>
                          <a:latin typeface="Calibri"/>
                        </a:rPr>
                        <a:t>28.3</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82"/>
                    </a:solidFill>
                  </a:tcPr>
                </a:tc>
                <a:tc>
                  <a:txBody>
                    <a:bodyPr/>
                    <a:lstStyle/>
                    <a:p>
                      <a:pPr algn="r" fontAlgn="b"/>
                      <a:r>
                        <a:rPr lang="en-US" sz="600" b="0" i="0" u="none" strike="noStrike">
                          <a:solidFill>
                            <a:srgbClr val="000000"/>
                          </a:solidFill>
                          <a:latin typeface="Calibri"/>
                        </a:rPr>
                        <a:t>28.6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5DF82"/>
                    </a:solidFill>
                  </a:tcPr>
                </a:tc>
                <a:tc>
                  <a:txBody>
                    <a:bodyPr/>
                    <a:lstStyle/>
                    <a:p>
                      <a:pPr algn="r" fontAlgn="b"/>
                      <a:r>
                        <a:rPr lang="en-US" sz="600" b="0" i="0" u="none" strike="noStrike">
                          <a:solidFill>
                            <a:srgbClr val="000000"/>
                          </a:solidFill>
                          <a:latin typeface="Calibri"/>
                        </a:rPr>
                        <a:t>28.3</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082"/>
                    </a:solidFill>
                  </a:tcPr>
                </a:tc>
                <a:tc>
                  <a:txBody>
                    <a:bodyPr/>
                    <a:lstStyle/>
                    <a:p>
                      <a:pPr algn="l" fontAlgn="b"/>
                      <a:r>
                        <a:rPr lang="en-US" sz="600" b="0"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28.4</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E082"/>
                    </a:solidFill>
                  </a:tcPr>
                </a:tc>
                <a:tc>
                  <a:txBody>
                    <a:bodyPr/>
                    <a:lstStyle/>
                    <a:p>
                      <a:pPr algn="r" fontAlgn="b"/>
                      <a:r>
                        <a:rPr lang="en-US" sz="600" b="0" i="0" u="none" strike="noStrike">
                          <a:solidFill>
                            <a:srgbClr val="000000"/>
                          </a:solidFill>
                          <a:latin typeface="Calibri"/>
                        </a:rPr>
                        <a:t>28.6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4DF82"/>
                    </a:solidFill>
                  </a:tcPr>
                </a:tc>
                <a:tc>
                  <a:txBody>
                    <a:bodyPr/>
                    <a:lstStyle/>
                    <a:p>
                      <a:pPr algn="r" fontAlgn="b"/>
                      <a:r>
                        <a:rPr lang="en-US" sz="600" b="0" i="0" u="none" strike="noStrike">
                          <a:solidFill>
                            <a:srgbClr val="000000"/>
                          </a:solidFill>
                          <a:latin typeface="Calibri"/>
                        </a:rPr>
                        <a:t>28.5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5DF82"/>
                    </a:solidFill>
                  </a:tcPr>
                </a:tc>
                <a:tc>
                  <a:txBody>
                    <a:bodyPr/>
                    <a:lstStyle/>
                    <a:p>
                      <a:pPr algn="r" fontAlgn="b"/>
                      <a:r>
                        <a:rPr lang="en-US" sz="600" b="0" i="0" u="none" strike="noStrike">
                          <a:solidFill>
                            <a:srgbClr val="000000"/>
                          </a:solidFill>
                          <a:latin typeface="Calibri"/>
                        </a:rPr>
                        <a:t>28.3</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82"/>
                    </a:solidFill>
                  </a:tcPr>
                </a:tc>
                <a:tc>
                  <a:txBody>
                    <a:bodyPr/>
                    <a:lstStyle/>
                    <a:p>
                      <a:pPr algn="r" fontAlgn="b"/>
                      <a:r>
                        <a:rPr lang="en-US" sz="600" b="0" i="0" u="none" strike="noStrike">
                          <a:solidFill>
                            <a:srgbClr val="000000"/>
                          </a:solidFill>
                          <a:latin typeface="Calibri"/>
                        </a:rPr>
                        <a:t>28.1</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082"/>
                    </a:solidFill>
                  </a:tcPr>
                </a:tc>
                <a:tc>
                  <a:txBody>
                    <a:bodyPr/>
                    <a:lstStyle/>
                    <a:p>
                      <a:pPr algn="r" fontAlgn="b"/>
                      <a:r>
                        <a:rPr lang="en-US" sz="600" b="1" i="0" u="none" strike="noStrike">
                          <a:solidFill>
                            <a:srgbClr val="000000"/>
                          </a:solidFill>
                          <a:latin typeface="Calibri"/>
                        </a:rPr>
                        <a:t>180</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r>
              <a:tr h="95098">
                <a:tc>
                  <a:txBody>
                    <a:bodyPr/>
                    <a:lstStyle/>
                    <a:p>
                      <a:pPr algn="l" fontAlgn="b"/>
                      <a:r>
                        <a:rPr lang="en-US" sz="600" b="1" i="0" u="none" strike="noStrike">
                          <a:solidFill>
                            <a:srgbClr val="000000"/>
                          </a:solidFill>
                          <a:latin typeface="Calibri"/>
                        </a:rPr>
                        <a:t> </a:t>
                      </a:r>
                    </a:p>
                  </a:txBody>
                  <a:tcPr marL="3259" marR="3259" marT="3259" marB="0" anchor="b">
                    <a:lnL w="25400" cap="flat" cmpd="dbl"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1" i="0" u="none" strike="noStrike">
                        <a:solidFill>
                          <a:srgbClr val="000000"/>
                        </a:solidFill>
                        <a:latin typeface="Calibri"/>
                      </a:endParaRP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1" i="0" u="none" strike="noStrike">
                        <a:solidFill>
                          <a:srgbClr val="000000"/>
                        </a:solidFill>
                        <a:latin typeface="Calibri"/>
                      </a:endParaRPr>
                    </a:p>
                  </a:txBody>
                  <a:tcPr marL="3259" marR="3259" marT="3259" marB="0" anchor="b">
                    <a:lnL>
                      <a:noFill/>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w="25400" cap="flat" cmpd="dbl"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3259" marR="3259" marT="3259"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w="25400" cap="flat" cmpd="dbl"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600" b="1" i="0" u="none" strike="noStrike">
                        <a:solidFill>
                          <a:srgbClr val="000000"/>
                        </a:solidFill>
                        <a:latin typeface="Calibri"/>
                      </a:endParaRPr>
                    </a:p>
                  </a:txBody>
                  <a:tcPr marL="3259" marR="3259" marT="3259" marB="0" anchor="b">
                    <a:lnL w="25400" cap="flat" cmpd="dbl"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600" b="1" i="0" u="none" strike="noStrike">
                        <a:solidFill>
                          <a:srgbClr val="000000"/>
                        </a:solidFill>
                        <a:latin typeface="Calibri"/>
                      </a:endParaRP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 </a:t>
                      </a:r>
                    </a:p>
                  </a:txBody>
                  <a:tcPr marL="3259" marR="3259" marT="3259" marB="0" anchor="b">
                    <a:lnL>
                      <a:noFill/>
                    </a:lnL>
                    <a:lnR w="25400" cap="flat" cmpd="dbl" algn="ctr">
                      <a:solidFill>
                        <a:srgbClr val="000000"/>
                      </a:solidFill>
                      <a:prstDash val="solid"/>
                      <a:round/>
                      <a:headEnd type="none" w="med" len="med"/>
                      <a:tailEnd type="none" w="med" len="med"/>
                    </a:lnR>
                    <a:lnT>
                      <a:noFill/>
                    </a:lnT>
                    <a:lnB>
                      <a:noFill/>
                    </a:lnB>
                  </a:tcPr>
                </a:tc>
              </a:tr>
              <a:tr h="95098">
                <a:tc>
                  <a:txBody>
                    <a:bodyPr/>
                    <a:lstStyle/>
                    <a:p>
                      <a:pPr algn="l" fontAlgn="b"/>
                      <a:r>
                        <a:rPr lang="en-US" sz="600" b="1" i="0" u="none" strike="noStrike">
                          <a:solidFill>
                            <a:srgbClr val="000000"/>
                          </a:solidFill>
                          <a:latin typeface="Calibri"/>
                        </a:rPr>
                        <a:t> </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solidFill>
                            <a:srgbClr val="000000"/>
                          </a:solidFill>
                          <a:latin typeface="Calibri"/>
                        </a:rPr>
                        <a:t>65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US" sz="600" b="1" i="0" u="none" strike="noStrike">
                          <a:solidFill>
                            <a:srgbClr val="000000"/>
                          </a:solidFill>
                          <a:latin typeface="Calibri"/>
                        </a:rPr>
                        <a:t>120</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22.1</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57F"/>
                    </a:solidFill>
                  </a:tcPr>
                </a:tc>
                <a:tc>
                  <a:txBody>
                    <a:bodyPr/>
                    <a:lstStyle/>
                    <a:p>
                      <a:pPr algn="r" fontAlgn="b"/>
                      <a:r>
                        <a:rPr lang="en-US" sz="600" b="0" i="0" u="none" strike="noStrike">
                          <a:solidFill>
                            <a:srgbClr val="000000"/>
                          </a:solidFill>
                          <a:latin typeface="Calibri"/>
                        </a:rPr>
                        <a:t>22.1</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57F"/>
                    </a:solidFill>
                  </a:tcPr>
                </a:tc>
                <a:tc>
                  <a:txBody>
                    <a:bodyPr/>
                    <a:lstStyle/>
                    <a:p>
                      <a:pPr algn="r" fontAlgn="b"/>
                      <a:r>
                        <a:rPr lang="en-US" sz="600" b="0" i="0" u="none" strike="noStrike">
                          <a:solidFill>
                            <a:srgbClr val="000000"/>
                          </a:solidFill>
                          <a:latin typeface="Calibri"/>
                        </a:rPr>
                        <a:t>22.2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680"/>
                    </a:solidFill>
                  </a:tcPr>
                </a:tc>
                <a:tc>
                  <a:txBody>
                    <a:bodyPr/>
                    <a:lstStyle/>
                    <a:p>
                      <a:pPr algn="r" fontAlgn="b"/>
                      <a:r>
                        <a:rPr lang="en-US" sz="600" b="0" i="0" u="none" strike="noStrike">
                          <a:solidFill>
                            <a:srgbClr val="000000"/>
                          </a:solidFill>
                          <a:latin typeface="Calibri"/>
                        </a:rPr>
                        <a:t>22.1</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57F"/>
                    </a:solidFill>
                  </a:tcPr>
                </a:tc>
                <a:tc>
                  <a:txBody>
                    <a:bodyPr/>
                    <a:lstStyle/>
                    <a:p>
                      <a:pPr algn="r" fontAlgn="b"/>
                      <a:r>
                        <a:rPr lang="en-US" sz="600" b="0" i="0" u="none" strike="noStrike">
                          <a:solidFill>
                            <a:srgbClr val="000000"/>
                          </a:solidFill>
                          <a:latin typeface="Calibri"/>
                        </a:rPr>
                        <a:t>22.3</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780"/>
                    </a:solidFill>
                  </a:tcPr>
                </a:tc>
                <a:tc>
                  <a:txBody>
                    <a:bodyPr/>
                    <a:lstStyle/>
                    <a:p>
                      <a:pPr algn="l" fontAlgn="b"/>
                      <a:r>
                        <a:rPr lang="en-US" sz="600" b="0"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600" b="0" i="0" u="none" strike="noStrike">
                          <a:solidFill>
                            <a:srgbClr val="000000"/>
                          </a:solidFill>
                          <a:latin typeface="Calibri"/>
                        </a:rPr>
                        <a:t>22.3</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780"/>
                    </a:solidFill>
                  </a:tcPr>
                </a:tc>
                <a:tc>
                  <a:txBody>
                    <a:bodyPr/>
                    <a:lstStyle/>
                    <a:p>
                      <a:pPr algn="r" fontAlgn="b"/>
                      <a:r>
                        <a:rPr lang="en-US" sz="600" b="0" i="0" u="none" strike="noStrike">
                          <a:solidFill>
                            <a:srgbClr val="000000"/>
                          </a:solidFill>
                          <a:latin typeface="Calibri"/>
                        </a:rPr>
                        <a:t>22.3</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780"/>
                    </a:solidFill>
                  </a:tcPr>
                </a:tc>
                <a:tc>
                  <a:txBody>
                    <a:bodyPr/>
                    <a:lstStyle/>
                    <a:p>
                      <a:pPr algn="r" fontAlgn="b"/>
                      <a:r>
                        <a:rPr lang="en-US" sz="600" b="0" i="0" u="none" strike="noStrike">
                          <a:solidFill>
                            <a:srgbClr val="000000"/>
                          </a:solidFill>
                          <a:latin typeface="Calibri"/>
                        </a:rPr>
                        <a:t>22.0</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47F"/>
                    </a:solidFill>
                  </a:tcPr>
                </a:tc>
                <a:tc>
                  <a:txBody>
                    <a:bodyPr/>
                    <a:lstStyle/>
                    <a:p>
                      <a:pPr algn="r" fontAlgn="b"/>
                      <a:r>
                        <a:rPr lang="en-US" sz="600" b="0" i="0" u="none" strike="noStrike">
                          <a:solidFill>
                            <a:srgbClr val="000000"/>
                          </a:solidFill>
                          <a:latin typeface="Calibri"/>
                        </a:rPr>
                        <a:t>22.0</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47F"/>
                    </a:solidFill>
                  </a:tcPr>
                </a:tc>
                <a:tc>
                  <a:txBody>
                    <a:bodyPr/>
                    <a:lstStyle/>
                    <a:p>
                      <a:pPr algn="r" fontAlgn="b"/>
                      <a:r>
                        <a:rPr lang="en-US" sz="600" b="0" i="0" u="none" strike="noStrike">
                          <a:solidFill>
                            <a:srgbClr val="000000"/>
                          </a:solidFill>
                          <a:latin typeface="Calibri"/>
                        </a:rPr>
                        <a:t>22.1</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57F"/>
                    </a:solidFill>
                  </a:tcPr>
                </a:tc>
                <a:tc>
                  <a:txBody>
                    <a:bodyPr/>
                    <a:lstStyle/>
                    <a:p>
                      <a:pPr algn="l" fontAlgn="b"/>
                      <a:r>
                        <a:rPr lang="en-US" sz="600" b="0"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600" b="0" i="0" u="none" strike="noStrike">
                          <a:solidFill>
                            <a:srgbClr val="000000"/>
                          </a:solidFill>
                          <a:latin typeface="Calibri"/>
                        </a:rPr>
                        <a:t>22.3</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780"/>
                    </a:solidFill>
                  </a:tcPr>
                </a:tc>
                <a:tc>
                  <a:txBody>
                    <a:bodyPr/>
                    <a:lstStyle/>
                    <a:p>
                      <a:pPr algn="r" fontAlgn="b"/>
                      <a:r>
                        <a:rPr lang="en-US" sz="600" b="0" i="0" u="none" strike="noStrike">
                          <a:solidFill>
                            <a:srgbClr val="000000"/>
                          </a:solidFill>
                          <a:latin typeface="Calibri"/>
                        </a:rPr>
                        <a:t>22.1</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57F"/>
                    </a:solidFill>
                  </a:tcPr>
                </a:tc>
                <a:tc>
                  <a:txBody>
                    <a:bodyPr/>
                    <a:lstStyle/>
                    <a:p>
                      <a:pPr algn="r" fontAlgn="b"/>
                      <a:r>
                        <a:rPr lang="en-US" sz="600" b="0" i="0" u="none" strike="noStrike">
                          <a:solidFill>
                            <a:srgbClr val="000000"/>
                          </a:solidFill>
                          <a:latin typeface="Calibri"/>
                        </a:rPr>
                        <a:t>22.2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680"/>
                    </a:solidFill>
                  </a:tcPr>
                </a:tc>
                <a:tc>
                  <a:txBody>
                    <a:bodyPr/>
                    <a:lstStyle/>
                    <a:p>
                      <a:pPr algn="r" fontAlgn="b"/>
                      <a:r>
                        <a:rPr lang="en-US" sz="600" b="0" i="0" u="none" strike="noStrike">
                          <a:solidFill>
                            <a:srgbClr val="000000"/>
                          </a:solidFill>
                          <a:latin typeface="Calibri"/>
                        </a:rPr>
                        <a:t>22.1</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57F"/>
                    </a:solidFill>
                  </a:tcPr>
                </a:tc>
                <a:tc>
                  <a:txBody>
                    <a:bodyPr/>
                    <a:lstStyle/>
                    <a:p>
                      <a:pPr algn="r" fontAlgn="b"/>
                      <a:r>
                        <a:rPr lang="en-US" sz="600" b="0" i="0" u="none" strike="noStrike">
                          <a:solidFill>
                            <a:srgbClr val="000000"/>
                          </a:solidFill>
                          <a:latin typeface="Calibri"/>
                        </a:rPr>
                        <a:t>22.1</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57F"/>
                    </a:solidFill>
                  </a:tcPr>
                </a:tc>
                <a:tc>
                  <a:txBody>
                    <a:bodyPr/>
                    <a:lstStyle/>
                    <a:p>
                      <a:pPr algn="l" fontAlgn="b"/>
                      <a:r>
                        <a:rPr lang="en-US" sz="600" b="0" i="0" u="none" strike="noStrike">
                          <a:solidFill>
                            <a:srgbClr val="000000"/>
                          </a:solidFill>
                          <a:latin typeface="Calibri"/>
                        </a:rPr>
                        <a:t> </a:t>
                      </a:r>
                    </a:p>
                  </a:txBody>
                  <a:tcPr marL="3259" marR="3259" marT="3259"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600" b="0" i="0" u="none" strike="noStrike">
                          <a:solidFill>
                            <a:srgbClr val="000000"/>
                          </a:solidFill>
                          <a:latin typeface="Calibri"/>
                        </a:rPr>
                        <a:t>20.3</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27C"/>
                    </a:solidFill>
                  </a:tcPr>
                </a:tc>
                <a:tc>
                  <a:txBody>
                    <a:bodyPr/>
                    <a:lstStyle/>
                    <a:p>
                      <a:pPr algn="r" fontAlgn="b"/>
                      <a:r>
                        <a:rPr lang="en-US" sz="600" b="0" i="0" u="none" strike="noStrike">
                          <a:solidFill>
                            <a:srgbClr val="000000"/>
                          </a:solidFill>
                          <a:latin typeface="Calibri"/>
                        </a:rPr>
                        <a:t>20.4</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37C"/>
                    </a:solidFill>
                  </a:tcPr>
                </a:tc>
                <a:tc>
                  <a:txBody>
                    <a:bodyPr/>
                    <a:lstStyle/>
                    <a:p>
                      <a:pPr algn="r" fontAlgn="b"/>
                      <a:r>
                        <a:rPr lang="en-US" sz="600" b="0" i="0" u="none" strike="noStrike">
                          <a:solidFill>
                            <a:srgbClr val="000000"/>
                          </a:solidFill>
                          <a:latin typeface="Calibri"/>
                        </a:rPr>
                        <a:t>20.1</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07B"/>
                    </a:solidFill>
                  </a:tcPr>
                </a:tc>
                <a:tc>
                  <a:txBody>
                    <a:bodyPr/>
                    <a:lstStyle/>
                    <a:p>
                      <a:pPr algn="r" fontAlgn="b"/>
                      <a:r>
                        <a:rPr lang="en-US" sz="600" b="0" i="0" u="none" strike="noStrike">
                          <a:solidFill>
                            <a:srgbClr val="000000"/>
                          </a:solidFill>
                          <a:latin typeface="Calibri"/>
                        </a:rPr>
                        <a:t>20.3</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27C"/>
                    </a:solidFill>
                  </a:tcPr>
                </a:tc>
                <a:tc>
                  <a:txBody>
                    <a:bodyPr/>
                    <a:lstStyle/>
                    <a:p>
                      <a:pPr algn="r" fontAlgn="b"/>
                      <a:r>
                        <a:rPr lang="en-US" sz="600" b="0" i="0" u="none" strike="noStrike">
                          <a:solidFill>
                            <a:srgbClr val="000000"/>
                          </a:solidFill>
                          <a:latin typeface="Calibri"/>
                        </a:rPr>
                        <a:t>20.4</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47C"/>
                    </a:solidFill>
                  </a:tcPr>
                </a:tc>
                <a:tc>
                  <a:txBody>
                    <a:bodyPr/>
                    <a:lstStyle/>
                    <a:p>
                      <a:pPr algn="l" fontAlgn="b"/>
                      <a:r>
                        <a:rPr lang="en-US" sz="600" b="0"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600" b="0" i="0" u="none" strike="noStrike">
                          <a:solidFill>
                            <a:srgbClr val="000000"/>
                          </a:solidFill>
                          <a:latin typeface="Calibri"/>
                        </a:rPr>
                        <a:t>20.4</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37C"/>
                    </a:solidFill>
                  </a:tcPr>
                </a:tc>
                <a:tc>
                  <a:txBody>
                    <a:bodyPr/>
                    <a:lstStyle/>
                    <a:p>
                      <a:pPr algn="r" fontAlgn="b"/>
                      <a:r>
                        <a:rPr lang="en-US" sz="600" b="0" i="0" u="none" strike="noStrike">
                          <a:solidFill>
                            <a:srgbClr val="000000"/>
                          </a:solidFill>
                          <a:latin typeface="Calibri"/>
                        </a:rPr>
                        <a:t>20.2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17C"/>
                    </a:solidFill>
                  </a:tcPr>
                </a:tc>
                <a:tc>
                  <a:txBody>
                    <a:bodyPr/>
                    <a:lstStyle/>
                    <a:p>
                      <a:pPr algn="r" fontAlgn="b"/>
                      <a:r>
                        <a:rPr lang="en-US" sz="600" b="0" i="0" u="none" strike="noStrike">
                          <a:solidFill>
                            <a:srgbClr val="000000"/>
                          </a:solidFill>
                          <a:latin typeface="Calibri"/>
                        </a:rPr>
                        <a:t>20.1</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17B"/>
                    </a:solidFill>
                  </a:tcPr>
                </a:tc>
                <a:tc>
                  <a:txBody>
                    <a:bodyPr/>
                    <a:lstStyle/>
                    <a:p>
                      <a:pPr algn="r" fontAlgn="b"/>
                      <a:r>
                        <a:rPr lang="en-US" sz="600" b="0" i="0" u="none" strike="noStrike">
                          <a:solidFill>
                            <a:srgbClr val="000000"/>
                          </a:solidFill>
                          <a:latin typeface="Calibri"/>
                        </a:rPr>
                        <a:t>20.2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27C"/>
                    </a:solidFill>
                  </a:tcPr>
                </a:tc>
                <a:tc>
                  <a:txBody>
                    <a:bodyPr/>
                    <a:lstStyle/>
                    <a:p>
                      <a:pPr algn="r" fontAlgn="b"/>
                      <a:r>
                        <a:rPr lang="en-US" sz="600" b="0" i="0" u="none" strike="noStrike">
                          <a:solidFill>
                            <a:srgbClr val="000000"/>
                          </a:solidFill>
                          <a:latin typeface="Calibri"/>
                        </a:rPr>
                        <a:t>20.1</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07B"/>
                    </a:solidFill>
                  </a:tcPr>
                </a:tc>
                <a:tc>
                  <a:txBody>
                    <a:bodyPr/>
                    <a:lstStyle/>
                    <a:p>
                      <a:pPr algn="l" fontAlgn="b"/>
                      <a:r>
                        <a:rPr lang="en-US" sz="600" b="0"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600" b="0" i="0" u="none" strike="noStrike">
                          <a:solidFill>
                            <a:srgbClr val="000000"/>
                          </a:solidFill>
                          <a:latin typeface="Calibri"/>
                        </a:rPr>
                        <a:t>20.2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17C"/>
                    </a:solidFill>
                  </a:tcPr>
                </a:tc>
                <a:tc>
                  <a:txBody>
                    <a:bodyPr/>
                    <a:lstStyle/>
                    <a:p>
                      <a:pPr algn="r" fontAlgn="b"/>
                      <a:r>
                        <a:rPr lang="en-US" sz="600" b="0" i="0" u="none" strike="noStrike">
                          <a:solidFill>
                            <a:srgbClr val="000000"/>
                          </a:solidFill>
                          <a:latin typeface="Calibri"/>
                        </a:rPr>
                        <a:t>20.3</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27C"/>
                    </a:solidFill>
                  </a:tcPr>
                </a:tc>
                <a:tc>
                  <a:txBody>
                    <a:bodyPr/>
                    <a:lstStyle/>
                    <a:p>
                      <a:pPr algn="r" fontAlgn="b"/>
                      <a:r>
                        <a:rPr lang="en-US" sz="600" b="0" i="0" u="none" strike="noStrike">
                          <a:solidFill>
                            <a:srgbClr val="000000"/>
                          </a:solidFill>
                          <a:latin typeface="Calibri"/>
                        </a:rPr>
                        <a:t>20.2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27C"/>
                    </a:solidFill>
                  </a:tcPr>
                </a:tc>
                <a:tc>
                  <a:txBody>
                    <a:bodyPr/>
                    <a:lstStyle/>
                    <a:p>
                      <a:pPr algn="r" fontAlgn="b"/>
                      <a:r>
                        <a:rPr lang="en-US" sz="600" b="0" i="0" u="none" strike="noStrike">
                          <a:solidFill>
                            <a:srgbClr val="000000"/>
                          </a:solidFill>
                          <a:latin typeface="Calibri"/>
                        </a:rPr>
                        <a:t>20.2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17C"/>
                    </a:solidFill>
                  </a:tcPr>
                </a:tc>
                <a:tc>
                  <a:txBody>
                    <a:bodyPr/>
                    <a:lstStyle/>
                    <a:p>
                      <a:pPr algn="r" fontAlgn="b"/>
                      <a:r>
                        <a:rPr lang="en-US" sz="600" b="0" i="0" u="none" strike="noStrike">
                          <a:solidFill>
                            <a:srgbClr val="000000"/>
                          </a:solidFill>
                          <a:latin typeface="Calibri"/>
                        </a:rPr>
                        <a:t>20.1</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17C"/>
                    </a:solidFill>
                  </a:tcPr>
                </a:tc>
                <a:tc>
                  <a:txBody>
                    <a:bodyPr/>
                    <a:lstStyle/>
                    <a:p>
                      <a:pPr algn="r" fontAlgn="b"/>
                      <a:r>
                        <a:rPr lang="en-US" sz="600" b="1" i="0" u="none" strike="noStrike">
                          <a:solidFill>
                            <a:srgbClr val="000000"/>
                          </a:solidFill>
                          <a:latin typeface="Calibri"/>
                        </a:rPr>
                        <a:t>120</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65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600" b="1"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r>
              <a:tr h="95098">
                <a:tc>
                  <a:txBody>
                    <a:bodyPr/>
                    <a:lstStyle/>
                    <a:p>
                      <a:pPr algn="l" fontAlgn="b"/>
                      <a:r>
                        <a:rPr lang="en-US" sz="600" b="1" i="0" u="none" strike="noStrike">
                          <a:solidFill>
                            <a:srgbClr val="000000"/>
                          </a:solidFill>
                          <a:latin typeface="Calibri"/>
                        </a:rPr>
                        <a:t> </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solidFill>
                            <a:srgbClr val="000000"/>
                          </a:solidFill>
                          <a:latin typeface="Calibri"/>
                        </a:rPr>
                        <a:t>140</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22.1</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57F"/>
                    </a:solidFill>
                  </a:tcPr>
                </a:tc>
                <a:tc>
                  <a:txBody>
                    <a:bodyPr/>
                    <a:lstStyle/>
                    <a:p>
                      <a:pPr algn="r" fontAlgn="b"/>
                      <a:r>
                        <a:rPr lang="en-US" sz="600" b="0" i="0" u="none" strike="noStrike">
                          <a:solidFill>
                            <a:srgbClr val="000000"/>
                          </a:solidFill>
                          <a:latin typeface="Calibri"/>
                        </a:rPr>
                        <a:t>22.0</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47F"/>
                    </a:solidFill>
                  </a:tcPr>
                </a:tc>
                <a:tc>
                  <a:txBody>
                    <a:bodyPr/>
                    <a:lstStyle/>
                    <a:p>
                      <a:pPr algn="r" fontAlgn="b"/>
                      <a:r>
                        <a:rPr lang="en-US" sz="600" b="0" i="0" u="none" strike="noStrike">
                          <a:solidFill>
                            <a:srgbClr val="000000"/>
                          </a:solidFill>
                          <a:latin typeface="Calibri"/>
                        </a:rPr>
                        <a:t>22.2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680"/>
                    </a:solidFill>
                  </a:tcPr>
                </a:tc>
                <a:tc>
                  <a:txBody>
                    <a:bodyPr/>
                    <a:lstStyle/>
                    <a:p>
                      <a:pPr algn="r" fontAlgn="b"/>
                      <a:r>
                        <a:rPr lang="en-US" sz="600" b="0" i="0" u="none" strike="noStrike">
                          <a:solidFill>
                            <a:srgbClr val="000000"/>
                          </a:solidFill>
                          <a:latin typeface="Calibri"/>
                        </a:rPr>
                        <a:t>22.1</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57F"/>
                    </a:solidFill>
                  </a:tcPr>
                </a:tc>
                <a:tc>
                  <a:txBody>
                    <a:bodyPr/>
                    <a:lstStyle/>
                    <a:p>
                      <a:pPr algn="r" fontAlgn="b"/>
                      <a:r>
                        <a:rPr lang="en-US" sz="600" b="0" i="0" u="none" strike="noStrike">
                          <a:solidFill>
                            <a:srgbClr val="000000"/>
                          </a:solidFill>
                          <a:latin typeface="Calibri"/>
                        </a:rPr>
                        <a:t>21.9</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37F"/>
                    </a:solidFill>
                  </a:tcPr>
                </a:tc>
                <a:tc>
                  <a:txBody>
                    <a:bodyPr/>
                    <a:lstStyle/>
                    <a:p>
                      <a:pPr algn="l" fontAlgn="b"/>
                      <a:endParaRPr lang="en-US" sz="600" b="0"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22.3</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780"/>
                    </a:solidFill>
                  </a:tcPr>
                </a:tc>
                <a:tc>
                  <a:txBody>
                    <a:bodyPr/>
                    <a:lstStyle/>
                    <a:p>
                      <a:pPr algn="r" fontAlgn="b"/>
                      <a:r>
                        <a:rPr lang="en-US" sz="600" b="0" i="0" u="none" strike="noStrike">
                          <a:solidFill>
                            <a:srgbClr val="000000"/>
                          </a:solidFill>
                          <a:latin typeface="Calibri"/>
                        </a:rPr>
                        <a:t>22.2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680"/>
                    </a:solidFill>
                  </a:tcPr>
                </a:tc>
                <a:tc>
                  <a:txBody>
                    <a:bodyPr/>
                    <a:lstStyle/>
                    <a:p>
                      <a:pPr algn="r" fontAlgn="b"/>
                      <a:r>
                        <a:rPr lang="en-US" sz="600" b="0" i="0" u="none" strike="noStrike">
                          <a:solidFill>
                            <a:srgbClr val="000000"/>
                          </a:solidFill>
                          <a:latin typeface="Calibri"/>
                        </a:rPr>
                        <a:t>22.1</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57F"/>
                    </a:solidFill>
                  </a:tcPr>
                </a:tc>
                <a:tc>
                  <a:txBody>
                    <a:bodyPr/>
                    <a:lstStyle/>
                    <a:p>
                      <a:pPr algn="r" fontAlgn="b"/>
                      <a:r>
                        <a:rPr lang="en-US" sz="600" b="0" i="0" u="none" strike="noStrike">
                          <a:solidFill>
                            <a:srgbClr val="000000"/>
                          </a:solidFill>
                          <a:latin typeface="Calibri"/>
                        </a:rPr>
                        <a:t>22.1</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57F"/>
                    </a:solidFill>
                  </a:tcPr>
                </a:tc>
                <a:tc>
                  <a:txBody>
                    <a:bodyPr/>
                    <a:lstStyle/>
                    <a:p>
                      <a:pPr algn="r" fontAlgn="b"/>
                      <a:r>
                        <a:rPr lang="en-US" sz="600" b="0" i="0" u="none" strike="noStrike">
                          <a:solidFill>
                            <a:srgbClr val="000000"/>
                          </a:solidFill>
                          <a:latin typeface="Calibri"/>
                        </a:rPr>
                        <a:t>22.3</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780"/>
                    </a:solidFill>
                  </a:tcPr>
                </a:tc>
                <a:tc>
                  <a:txBody>
                    <a:bodyPr/>
                    <a:lstStyle/>
                    <a:p>
                      <a:pPr algn="l" fontAlgn="b"/>
                      <a:endParaRPr lang="en-US" sz="600" b="0"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22.2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680"/>
                    </a:solidFill>
                  </a:tcPr>
                </a:tc>
                <a:tc>
                  <a:txBody>
                    <a:bodyPr/>
                    <a:lstStyle/>
                    <a:p>
                      <a:pPr algn="r" fontAlgn="b"/>
                      <a:r>
                        <a:rPr lang="en-US" sz="600" b="0" i="0" u="none" strike="noStrike">
                          <a:solidFill>
                            <a:srgbClr val="000000"/>
                          </a:solidFill>
                          <a:latin typeface="Calibri"/>
                        </a:rPr>
                        <a:t>22.2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680"/>
                    </a:solidFill>
                  </a:tcPr>
                </a:tc>
                <a:tc>
                  <a:txBody>
                    <a:bodyPr/>
                    <a:lstStyle/>
                    <a:p>
                      <a:pPr algn="r" fontAlgn="b"/>
                      <a:r>
                        <a:rPr lang="en-US" sz="600" b="0" i="0" u="none" strike="noStrike">
                          <a:solidFill>
                            <a:srgbClr val="000000"/>
                          </a:solidFill>
                          <a:latin typeface="Calibri"/>
                        </a:rPr>
                        <a:t>21.8</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27F"/>
                    </a:solidFill>
                  </a:tcPr>
                </a:tc>
                <a:tc>
                  <a:txBody>
                    <a:bodyPr/>
                    <a:lstStyle/>
                    <a:p>
                      <a:pPr algn="r" fontAlgn="b"/>
                      <a:r>
                        <a:rPr lang="en-US" sz="600" b="0" i="0" u="none" strike="noStrike">
                          <a:solidFill>
                            <a:srgbClr val="000000"/>
                          </a:solidFill>
                          <a:latin typeface="Calibri"/>
                        </a:rPr>
                        <a:t>22.1</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57F"/>
                    </a:solidFill>
                  </a:tcPr>
                </a:tc>
                <a:tc>
                  <a:txBody>
                    <a:bodyPr/>
                    <a:lstStyle/>
                    <a:p>
                      <a:pPr algn="r" fontAlgn="b"/>
                      <a:r>
                        <a:rPr lang="en-US" sz="600" b="0" i="0" u="none" strike="noStrike">
                          <a:solidFill>
                            <a:srgbClr val="000000"/>
                          </a:solidFill>
                          <a:latin typeface="Calibri"/>
                        </a:rPr>
                        <a:t>22.1</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57F"/>
                    </a:solidFill>
                  </a:tcPr>
                </a:tc>
                <a:tc>
                  <a:txBody>
                    <a:bodyPr/>
                    <a:lstStyle/>
                    <a:p>
                      <a:pPr algn="l" fontAlgn="b"/>
                      <a:endParaRPr lang="en-US" sz="600" b="0" i="0" u="none" strike="noStrike">
                        <a:solidFill>
                          <a:srgbClr val="000000"/>
                        </a:solidFill>
                        <a:latin typeface="Calibri"/>
                      </a:endParaRPr>
                    </a:p>
                  </a:txBody>
                  <a:tcPr marL="3259" marR="3259" marT="3259"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20.3</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37C"/>
                    </a:solidFill>
                  </a:tcPr>
                </a:tc>
                <a:tc>
                  <a:txBody>
                    <a:bodyPr/>
                    <a:lstStyle/>
                    <a:p>
                      <a:pPr algn="r" fontAlgn="b"/>
                      <a:r>
                        <a:rPr lang="en-US" sz="600" b="0" i="0" u="none" strike="noStrike">
                          <a:solidFill>
                            <a:srgbClr val="000000"/>
                          </a:solidFill>
                          <a:latin typeface="Calibri"/>
                        </a:rPr>
                        <a:t>20.3</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27C"/>
                    </a:solidFill>
                  </a:tcPr>
                </a:tc>
                <a:tc>
                  <a:txBody>
                    <a:bodyPr/>
                    <a:lstStyle/>
                    <a:p>
                      <a:pPr algn="r" fontAlgn="b"/>
                      <a:r>
                        <a:rPr lang="en-US" sz="600" b="0" i="0" u="none" strike="noStrike">
                          <a:solidFill>
                            <a:srgbClr val="000000"/>
                          </a:solidFill>
                          <a:latin typeface="Calibri"/>
                        </a:rPr>
                        <a:t>20.2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17C"/>
                    </a:solidFill>
                  </a:tcPr>
                </a:tc>
                <a:tc>
                  <a:txBody>
                    <a:bodyPr/>
                    <a:lstStyle/>
                    <a:p>
                      <a:pPr algn="r" fontAlgn="b"/>
                      <a:r>
                        <a:rPr lang="en-US" sz="600" b="0" i="0" u="none" strike="noStrike">
                          <a:solidFill>
                            <a:srgbClr val="000000"/>
                          </a:solidFill>
                          <a:latin typeface="Calibri"/>
                        </a:rPr>
                        <a:t>20.1</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07B"/>
                    </a:solidFill>
                  </a:tcPr>
                </a:tc>
                <a:tc>
                  <a:txBody>
                    <a:bodyPr/>
                    <a:lstStyle/>
                    <a:p>
                      <a:pPr algn="r" fontAlgn="b"/>
                      <a:r>
                        <a:rPr lang="en-US" sz="600" b="0" i="0" u="none" strike="noStrike">
                          <a:solidFill>
                            <a:srgbClr val="000000"/>
                          </a:solidFill>
                          <a:latin typeface="Calibri"/>
                        </a:rPr>
                        <a:t>20.0</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BF7B"/>
                    </a:solidFill>
                  </a:tcPr>
                </a:tc>
                <a:tc>
                  <a:txBody>
                    <a:bodyPr/>
                    <a:lstStyle/>
                    <a:p>
                      <a:pPr algn="l" fontAlgn="b"/>
                      <a:endParaRPr lang="en-US" sz="600" b="0"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20.3</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27C"/>
                    </a:solidFill>
                  </a:tcPr>
                </a:tc>
                <a:tc>
                  <a:txBody>
                    <a:bodyPr/>
                    <a:lstStyle/>
                    <a:p>
                      <a:pPr algn="r" fontAlgn="b"/>
                      <a:r>
                        <a:rPr lang="en-US" sz="600" b="0" i="0" u="none" strike="noStrike">
                          <a:solidFill>
                            <a:srgbClr val="000000"/>
                          </a:solidFill>
                          <a:latin typeface="Calibri"/>
                        </a:rPr>
                        <a:t>20.0</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07B"/>
                    </a:solidFill>
                  </a:tcPr>
                </a:tc>
                <a:tc>
                  <a:txBody>
                    <a:bodyPr/>
                    <a:lstStyle/>
                    <a:p>
                      <a:pPr algn="r" fontAlgn="b"/>
                      <a:r>
                        <a:rPr lang="en-US" sz="600" b="0" i="0" u="none" strike="noStrike">
                          <a:solidFill>
                            <a:srgbClr val="000000"/>
                          </a:solidFill>
                          <a:latin typeface="Calibri"/>
                        </a:rPr>
                        <a:t>20.2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27C"/>
                    </a:solidFill>
                  </a:tcPr>
                </a:tc>
                <a:tc>
                  <a:txBody>
                    <a:bodyPr/>
                    <a:lstStyle/>
                    <a:p>
                      <a:pPr algn="r" fontAlgn="b"/>
                      <a:r>
                        <a:rPr lang="en-US" sz="600" b="0" i="0" u="none" strike="noStrike">
                          <a:solidFill>
                            <a:srgbClr val="000000"/>
                          </a:solidFill>
                          <a:latin typeface="Calibri"/>
                        </a:rPr>
                        <a:t>20.1</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07B"/>
                    </a:solidFill>
                  </a:tcPr>
                </a:tc>
                <a:tc>
                  <a:txBody>
                    <a:bodyPr/>
                    <a:lstStyle/>
                    <a:p>
                      <a:pPr algn="r" fontAlgn="b"/>
                      <a:r>
                        <a:rPr lang="en-US" sz="600" b="0" i="0" u="none" strike="noStrike">
                          <a:solidFill>
                            <a:srgbClr val="000000"/>
                          </a:solidFill>
                          <a:latin typeface="Calibri"/>
                        </a:rPr>
                        <a:t>20.0</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BF7B"/>
                    </a:solidFill>
                  </a:tcPr>
                </a:tc>
                <a:tc>
                  <a:txBody>
                    <a:bodyPr/>
                    <a:lstStyle/>
                    <a:p>
                      <a:pPr algn="l" fontAlgn="b"/>
                      <a:endParaRPr lang="en-US" sz="600" b="0"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20.2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27C"/>
                    </a:solidFill>
                  </a:tcPr>
                </a:tc>
                <a:tc>
                  <a:txBody>
                    <a:bodyPr/>
                    <a:lstStyle/>
                    <a:p>
                      <a:pPr algn="r" fontAlgn="b"/>
                      <a:r>
                        <a:rPr lang="en-US" sz="600" b="0" i="0" u="none" strike="noStrike">
                          <a:solidFill>
                            <a:srgbClr val="000000"/>
                          </a:solidFill>
                          <a:latin typeface="Calibri"/>
                        </a:rPr>
                        <a:t>20.3</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37C"/>
                    </a:solidFill>
                  </a:tcPr>
                </a:tc>
                <a:tc>
                  <a:txBody>
                    <a:bodyPr/>
                    <a:lstStyle/>
                    <a:p>
                      <a:pPr algn="r" fontAlgn="b"/>
                      <a:r>
                        <a:rPr lang="en-US" sz="600" b="0" i="0" u="none" strike="noStrike">
                          <a:solidFill>
                            <a:srgbClr val="000000"/>
                          </a:solidFill>
                          <a:latin typeface="Calibri"/>
                        </a:rPr>
                        <a:t>20.2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17C"/>
                    </a:solidFill>
                  </a:tcPr>
                </a:tc>
                <a:tc>
                  <a:txBody>
                    <a:bodyPr/>
                    <a:lstStyle/>
                    <a:p>
                      <a:pPr algn="r" fontAlgn="b"/>
                      <a:r>
                        <a:rPr lang="en-US" sz="600" b="0" i="0" u="none" strike="noStrike">
                          <a:solidFill>
                            <a:srgbClr val="000000"/>
                          </a:solidFill>
                          <a:latin typeface="Calibri"/>
                        </a:rPr>
                        <a:t>20.1</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07B"/>
                    </a:solidFill>
                  </a:tcPr>
                </a:tc>
                <a:tc>
                  <a:txBody>
                    <a:bodyPr/>
                    <a:lstStyle/>
                    <a:p>
                      <a:pPr algn="r" fontAlgn="b"/>
                      <a:r>
                        <a:rPr lang="en-US" sz="600" b="0" i="0" u="none" strike="noStrike">
                          <a:solidFill>
                            <a:srgbClr val="000000"/>
                          </a:solidFill>
                          <a:latin typeface="Calibri"/>
                        </a:rPr>
                        <a:t>20.0</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07B"/>
                    </a:solidFill>
                  </a:tcPr>
                </a:tc>
                <a:tc>
                  <a:txBody>
                    <a:bodyPr/>
                    <a:lstStyle/>
                    <a:p>
                      <a:pPr algn="r" fontAlgn="b"/>
                      <a:r>
                        <a:rPr lang="en-US" sz="600" b="1" i="0" u="none" strike="noStrike">
                          <a:solidFill>
                            <a:srgbClr val="000000"/>
                          </a:solidFill>
                          <a:latin typeface="Calibri"/>
                        </a:rPr>
                        <a:t>140</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1"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r>
              <a:tr h="95098">
                <a:tc>
                  <a:txBody>
                    <a:bodyPr/>
                    <a:lstStyle/>
                    <a:p>
                      <a:pPr algn="l" fontAlgn="b"/>
                      <a:r>
                        <a:rPr lang="en-US" sz="600" b="1" i="0" u="none" strike="noStrike">
                          <a:solidFill>
                            <a:srgbClr val="000000"/>
                          </a:solidFill>
                          <a:latin typeface="Calibri"/>
                        </a:rPr>
                        <a:t> </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solidFill>
                            <a:srgbClr val="000000"/>
                          </a:solidFill>
                          <a:latin typeface="Calibri"/>
                        </a:rPr>
                        <a:t>160</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22.4</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D880"/>
                    </a:solidFill>
                  </a:tcPr>
                </a:tc>
                <a:tc>
                  <a:txBody>
                    <a:bodyPr/>
                    <a:lstStyle/>
                    <a:p>
                      <a:pPr algn="r" fontAlgn="b"/>
                      <a:r>
                        <a:rPr lang="en-US" sz="600" b="0" i="0" u="none" strike="noStrike">
                          <a:solidFill>
                            <a:srgbClr val="000000"/>
                          </a:solidFill>
                          <a:latin typeface="Calibri"/>
                        </a:rPr>
                        <a:t>22.1</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57F"/>
                    </a:solidFill>
                  </a:tcPr>
                </a:tc>
                <a:tc>
                  <a:txBody>
                    <a:bodyPr/>
                    <a:lstStyle/>
                    <a:p>
                      <a:pPr algn="r" fontAlgn="b"/>
                      <a:r>
                        <a:rPr lang="en-US" sz="600" b="0" i="0" u="none" strike="noStrike">
                          <a:solidFill>
                            <a:srgbClr val="000000"/>
                          </a:solidFill>
                          <a:latin typeface="Calibri"/>
                        </a:rPr>
                        <a:t>22.1</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57F"/>
                    </a:solidFill>
                  </a:tcPr>
                </a:tc>
                <a:tc>
                  <a:txBody>
                    <a:bodyPr/>
                    <a:lstStyle/>
                    <a:p>
                      <a:pPr algn="r" fontAlgn="b"/>
                      <a:r>
                        <a:rPr lang="en-US" sz="600" b="0" i="0" u="none" strike="noStrike">
                          <a:solidFill>
                            <a:srgbClr val="000000"/>
                          </a:solidFill>
                          <a:latin typeface="Calibri"/>
                        </a:rPr>
                        <a:t>22.2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680"/>
                    </a:solidFill>
                  </a:tcPr>
                </a:tc>
                <a:tc>
                  <a:txBody>
                    <a:bodyPr/>
                    <a:lstStyle/>
                    <a:p>
                      <a:pPr algn="r" fontAlgn="b"/>
                      <a:r>
                        <a:rPr lang="en-US" sz="600" b="0" i="0" u="none" strike="noStrike">
                          <a:solidFill>
                            <a:srgbClr val="000000"/>
                          </a:solidFill>
                          <a:latin typeface="Calibri"/>
                        </a:rPr>
                        <a:t>22.1</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57F"/>
                    </a:solidFill>
                  </a:tcPr>
                </a:tc>
                <a:tc>
                  <a:txBody>
                    <a:bodyPr/>
                    <a:lstStyle/>
                    <a:p>
                      <a:pPr algn="l" fontAlgn="b"/>
                      <a:endParaRPr lang="en-US" sz="600" b="0"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22.1</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57F"/>
                    </a:solidFill>
                  </a:tcPr>
                </a:tc>
                <a:tc>
                  <a:txBody>
                    <a:bodyPr/>
                    <a:lstStyle/>
                    <a:p>
                      <a:pPr algn="r" fontAlgn="b"/>
                      <a:r>
                        <a:rPr lang="en-US" sz="600" b="0" i="0" u="none" strike="noStrike">
                          <a:solidFill>
                            <a:srgbClr val="000000"/>
                          </a:solidFill>
                          <a:latin typeface="Calibri"/>
                        </a:rPr>
                        <a:t>22.1</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57F"/>
                    </a:solidFill>
                  </a:tcPr>
                </a:tc>
                <a:tc>
                  <a:txBody>
                    <a:bodyPr/>
                    <a:lstStyle/>
                    <a:p>
                      <a:pPr algn="r" fontAlgn="b"/>
                      <a:r>
                        <a:rPr lang="en-US" sz="600" b="0" i="0" u="none" strike="noStrike">
                          <a:solidFill>
                            <a:srgbClr val="000000"/>
                          </a:solidFill>
                          <a:latin typeface="Calibri"/>
                        </a:rPr>
                        <a:t>22.0</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47F"/>
                    </a:solidFill>
                  </a:tcPr>
                </a:tc>
                <a:tc>
                  <a:txBody>
                    <a:bodyPr/>
                    <a:lstStyle/>
                    <a:p>
                      <a:pPr algn="r" fontAlgn="b"/>
                      <a:r>
                        <a:rPr lang="en-US" sz="600" b="0" i="0" u="none" strike="noStrike">
                          <a:solidFill>
                            <a:srgbClr val="000000"/>
                          </a:solidFill>
                          <a:latin typeface="Calibri"/>
                        </a:rPr>
                        <a:t>21.9</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37F"/>
                    </a:solidFill>
                  </a:tcPr>
                </a:tc>
                <a:tc>
                  <a:txBody>
                    <a:bodyPr/>
                    <a:lstStyle/>
                    <a:p>
                      <a:pPr algn="r" fontAlgn="b"/>
                      <a:r>
                        <a:rPr lang="en-US" sz="600" b="0" i="0" u="none" strike="noStrike">
                          <a:solidFill>
                            <a:srgbClr val="000000"/>
                          </a:solidFill>
                          <a:latin typeface="Calibri"/>
                        </a:rPr>
                        <a:t>22.0</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47F"/>
                    </a:solidFill>
                  </a:tcPr>
                </a:tc>
                <a:tc>
                  <a:txBody>
                    <a:bodyPr/>
                    <a:lstStyle/>
                    <a:p>
                      <a:pPr algn="l" fontAlgn="b"/>
                      <a:endParaRPr lang="en-US" sz="600" b="0"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22.3</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780"/>
                    </a:solidFill>
                  </a:tcPr>
                </a:tc>
                <a:tc>
                  <a:txBody>
                    <a:bodyPr/>
                    <a:lstStyle/>
                    <a:p>
                      <a:pPr algn="r" fontAlgn="b"/>
                      <a:r>
                        <a:rPr lang="en-US" sz="600" b="0" i="0" u="none" strike="noStrike">
                          <a:solidFill>
                            <a:srgbClr val="000000"/>
                          </a:solidFill>
                          <a:latin typeface="Calibri"/>
                        </a:rPr>
                        <a:t>22.1</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57F"/>
                    </a:solidFill>
                  </a:tcPr>
                </a:tc>
                <a:tc>
                  <a:txBody>
                    <a:bodyPr/>
                    <a:lstStyle/>
                    <a:p>
                      <a:pPr algn="r" fontAlgn="b"/>
                      <a:r>
                        <a:rPr lang="en-US" sz="600" b="0" i="0" u="none" strike="noStrike">
                          <a:solidFill>
                            <a:srgbClr val="000000"/>
                          </a:solidFill>
                          <a:latin typeface="Calibri"/>
                        </a:rPr>
                        <a:t>22.0</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47F"/>
                    </a:solidFill>
                  </a:tcPr>
                </a:tc>
                <a:tc>
                  <a:txBody>
                    <a:bodyPr/>
                    <a:lstStyle/>
                    <a:p>
                      <a:pPr algn="r" fontAlgn="b"/>
                      <a:r>
                        <a:rPr lang="en-US" sz="600" b="0" i="0" u="none" strike="noStrike">
                          <a:solidFill>
                            <a:srgbClr val="000000"/>
                          </a:solidFill>
                          <a:latin typeface="Calibri"/>
                        </a:rPr>
                        <a:t>22.1</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57F"/>
                    </a:solidFill>
                  </a:tcPr>
                </a:tc>
                <a:tc>
                  <a:txBody>
                    <a:bodyPr/>
                    <a:lstStyle/>
                    <a:p>
                      <a:pPr algn="r" fontAlgn="b"/>
                      <a:r>
                        <a:rPr lang="en-US" sz="600" b="0" i="0" u="none" strike="noStrike">
                          <a:solidFill>
                            <a:srgbClr val="000000"/>
                          </a:solidFill>
                          <a:latin typeface="Calibri"/>
                        </a:rPr>
                        <a:t>21.9</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37F"/>
                    </a:solidFill>
                  </a:tcPr>
                </a:tc>
                <a:tc>
                  <a:txBody>
                    <a:bodyPr/>
                    <a:lstStyle/>
                    <a:p>
                      <a:pPr algn="l" fontAlgn="b"/>
                      <a:endParaRPr lang="en-US" sz="600" b="0" i="0" u="none" strike="noStrike">
                        <a:solidFill>
                          <a:srgbClr val="000000"/>
                        </a:solidFill>
                        <a:latin typeface="Calibri"/>
                      </a:endParaRPr>
                    </a:p>
                  </a:txBody>
                  <a:tcPr marL="3259" marR="3259" marT="3259"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20.2</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27C"/>
                    </a:solidFill>
                  </a:tcPr>
                </a:tc>
                <a:tc>
                  <a:txBody>
                    <a:bodyPr/>
                    <a:lstStyle/>
                    <a:p>
                      <a:pPr algn="r" fontAlgn="b"/>
                      <a:r>
                        <a:rPr lang="en-US" sz="600" b="0" i="0" u="none" strike="noStrike">
                          <a:solidFill>
                            <a:srgbClr val="000000"/>
                          </a:solidFill>
                          <a:latin typeface="Calibri"/>
                        </a:rPr>
                        <a:t>20.3</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27C"/>
                    </a:solidFill>
                  </a:tcPr>
                </a:tc>
                <a:tc>
                  <a:txBody>
                    <a:bodyPr/>
                    <a:lstStyle/>
                    <a:p>
                      <a:pPr algn="r" fontAlgn="b"/>
                      <a:r>
                        <a:rPr lang="en-US" sz="600" b="0" i="0" u="none" strike="noStrike">
                          <a:solidFill>
                            <a:srgbClr val="000000"/>
                          </a:solidFill>
                          <a:latin typeface="Calibri"/>
                        </a:rPr>
                        <a:t>20.2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27C"/>
                    </a:solidFill>
                  </a:tcPr>
                </a:tc>
                <a:tc>
                  <a:txBody>
                    <a:bodyPr/>
                    <a:lstStyle/>
                    <a:p>
                      <a:pPr algn="r" fontAlgn="b"/>
                      <a:r>
                        <a:rPr lang="en-US" sz="600" b="0" i="0" u="none" strike="noStrike">
                          <a:solidFill>
                            <a:srgbClr val="000000"/>
                          </a:solidFill>
                          <a:latin typeface="Calibri"/>
                        </a:rPr>
                        <a:t>20.2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17C"/>
                    </a:solidFill>
                  </a:tcPr>
                </a:tc>
                <a:tc>
                  <a:txBody>
                    <a:bodyPr/>
                    <a:lstStyle/>
                    <a:p>
                      <a:pPr algn="r" fontAlgn="b"/>
                      <a:r>
                        <a:rPr lang="en-US" sz="600" b="0" i="0" u="none" strike="noStrike">
                          <a:solidFill>
                            <a:srgbClr val="000000"/>
                          </a:solidFill>
                          <a:latin typeface="Calibri"/>
                        </a:rPr>
                        <a:t>20.1</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07B"/>
                    </a:solidFill>
                  </a:tcPr>
                </a:tc>
                <a:tc>
                  <a:txBody>
                    <a:bodyPr/>
                    <a:lstStyle/>
                    <a:p>
                      <a:pPr algn="l" fontAlgn="b"/>
                      <a:endParaRPr lang="en-US" sz="600" b="0"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20.0</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BF7B"/>
                    </a:solidFill>
                  </a:tcPr>
                </a:tc>
                <a:tc>
                  <a:txBody>
                    <a:bodyPr/>
                    <a:lstStyle/>
                    <a:p>
                      <a:pPr algn="r" fontAlgn="b"/>
                      <a:r>
                        <a:rPr lang="en-US" sz="600" b="0" i="0" u="none" strike="noStrike">
                          <a:solidFill>
                            <a:srgbClr val="000000"/>
                          </a:solidFill>
                          <a:latin typeface="Calibri"/>
                        </a:rPr>
                        <a:t>20.2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17C"/>
                    </a:solidFill>
                  </a:tcPr>
                </a:tc>
                <a:tc>
                  <a:txBody>
                    <a:bodyPr/>
                    <a:lstStyle/>
                    <a:p>
                      <a:pPr algn="r" fontAlgn="b"/>
                      <a:r>
                        <a:rPr lang="en-US" sz="600" b="0" i="0" u="none" strike="noStrike">
                          <a:solidFill>
                            <a:srgbClr val="000000"/>
                          </a:solidFill>
                          <a:latin typeface="Calibri"/>
                        </a:rPr>
                        <a:t>20.2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27C"/>
                    </a:solidFill>
                  </a:tcPr>
                </a:tc>
                <a:tc>
                  <a:txBody>
                    <a:bodyPr/>
                    <a:lstStyle/>
                    <a:p>
                      <a:pPr algn="r" fontAlgn="b"/>
                      <a:r>
                        <a:rPr lang="en-US" sz="600" b="0" i="0" u="none" strike="noStrike">
                          <a:solidFill>
                            <a:srgbClr val="000000"/>
                          </a:solidFill>
                          <a:latin typeface="Calibri"/>
                        </a:rPr>
                        <a:t>20.1</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17B"/>
                    </a:solidFill>
                  </a:tcPr>
                </a:tc>
                <a:tc>
                  <a:txBody>
                    <a:bodyPr/>
                    <a:lstStyle/>
                    <a:p>
                      <a:pPr algn="r" fontAlgn="b"/>
                      <a:r>
                        <a:rPr lang="en-US" sz="600" b="0" i="0" u="none" strike="noStrike">
                          <a:solidFill>
                            <a:srgbClr val="000000"/>
                          </a:solidFill>
                          <a:latin typeface="Calibri"/>
                        </a:rPr>
                        <a:t>20.0</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BF7B"/>
                    </a:solidFill>
                  </a:tcPr>
                </a:tc>
                <a:tc>
                  <a:txBody>
                    <a:bodyPr/>
                    <a:lstStyle/>
                    <a:p>
                      <a:pPr algn="l" fontAlgn="b"/>
                      <a:endParaRPr lang="en-US" sz="600" b="0"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20.1</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17B"/>
                    </a:solidFill>
                  </a:tcPr>
                </a:tc>
                <a:tc>
                  <a:txBody>
                    <a:bodyPr/>
                    <a:lstStyle/>
                    <a:p>
                      <a:pPr algn="r" fontAlgn="b"/>
                      <a:r>
                        <a:rPr lang="en-US" sz="600" b="0" i="0" u="none" strike="noStrike">
                          <a:solidFill>
                            <a:srgbClr val="000000"/>
                          </a:solidFill>
                          <a:latin typeface="Calibri"/>
                        </a:rPr>
                        <a:t>20.3</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27C"/>
                    </a:solidFill>
                  </a:tcPr>
                </a:tc>
                <a:tc>
                  <a:txBody>
                    <a:bodyPr/>
                    <a:lstStyle/>
                    <a:p>
                      <a:pPr algn="r" fontAlgn="b"/>
                      <a:r>
                        <a:rPr lang="en-US" sz="600" b="0" i="0" u="none" strike="noStrike">
                          <a:solidFill>
                            <a:srgbClr val="000000"/>
                          </a:solidFill>
                          <a:latin typeface="Calibri"/>
                        </a:rPr>
                        <a:t>20.1</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07B"/>
                    </a:solidFill>
                  </a:tcPr>
                </a:tc>
                <a:tc>
                  <a:txBody>
                    <a:bodyPr/>
                    <a:lstStyle/>
                    <a:p>
                      <a:pPr algn="r" fontAlgn="b"/>
                      <a:r>
                        <a:rPr lang="en-US" sz="600" b="0" i="0" u="none" strike="noStrike">
                          <a:solidFill>
                            <a:srgbClr val="000000"/>
                          </a:solidFill>
                          <a:latin typeface="Calibri"/>
                        </a:rPr>
                        <a:t>20.0</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BF7B"/>
                    </a:solidFill>
                  </a:tcPr>
                </a:tc>
                <a:tc>
                  <a:txBody>
                    <a:bodyPr/>
                    <a:lstStyle/>
                    <a:p>
                      <a:pPr algn="r" fontAlgn="b"/>
                      <a:r>
                        <a:rPr lang="en-US" sz="600" b="0" i="0" u="none" strike="noStrike">
                          <a:solidFill>
                            <a:srgbClr val="000000"/>
                          </a:solidFill>
                          <a:latin typeface="Calibri"/>
                        </a:rPr>
                        <a:t>20.0</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07B"/>
                    </a:solidFill>
                  </a:tcPr>
                </a:tc>
                <a:tc>
                  <a:txBody>
                    <a:bodyPr/>
                    <a:lstStyle/>
                    <a:p>
                      <a:pPr algn="r" fontAlgn="b"/>
                      <a:r>
                        <a:rPr lang="en-US" sz="600" b="1" i="0" u="none" strike="noStrike">
                          <a:solidFill>
                            <a:srgbClr val="000000"/>
                          </a:solidFill>
                          <a:latin typeface="Calibri"/>
                        </a:rPr>
                        <a:t>160</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1"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r>
              <a:tr h="95098">
                <a:tc>
                  <a:txBody>
                    <a:bodyPr/>
                    <a:lstStyle/>
                    <a:p>
                      <a:pPr algn="l" fontAlgn="b"/>
                      <a:r>
                        <a:rPr lang="en-US" sz="600" b="1" i="0" u="none" strike="noStrike">
                          <a:solidFill>
                            <a:srgbClr val="000000"/>
                          </a:solidFill>
                          <a:latin typeface="Calibri"/>
                        </a:rPr>
                        <a:t> </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180</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22.0</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47F"/>
                    </a:solidFill>
                  </a:tcPr>
                </a:tc>
                <a:tc>
                  <a:txBody>
                    <a:bodyPr/>
                    <a:lstStyle/>
                    <a:p>
                      <a:pPr algn="r" fontAlgn="b"/>
                      <a:r>
                        <a:rPr lang="en-US" sz="600" b="0" i="0" u="none" strike="noStrike">
                          <a:solidFill>
                            <a:srgbClr val="000000"/>
                          </a:solidFill>
                          <a:latin typeface="Calibri"/>
                        </a:rPr>
                        <a:t>22.2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680"/>
                    </a:solidFill>
                  </a:tcPr>
                </a:tc>
                <a:tc>
                  <a:txBody>
                    <a:bodyPr/>
                    <a:lstStyle/>
                    <a:p>
                      <a:pPr algn="r" fontAlgn="b"/>
                      <a:r>
                        <a:rPr lang="en-US" sz="600" b="0" i="0" u="none" strike="noStrike">
                          <a:solidFill>
                            <a:srgbClr val="000000"/>
                          </a:solidFill>
                          <a:latin typeface="Calibri"/>
                        </a:rPr>
                        <a:t>22.2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67F"/>
                    </a:solidFill>
                  </a:tcPr>
                </a:tc>
                <a:tc>
                  <a:txBody>
                    <a:bodyPr/>
                    <a:lstStyle/>
                    <a:p>
                      <a:pPr algn="r" fontAlgn="b"/>
                      <a:r>
                        <a:rPr lang="en-US" sz="600" b="0" i="0" u="none" strike="noStrike">
                          <a:solidFill>
                            <a:srgbClr val="000000"/>
                          </a:solidFill>
                          <a:latin typeface="Calibri"/>
                        </a:rPr>
                        <a:t>22.0</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47F"/>
                    </a:solidFill>
                  </a:tcPr>
                </a:tc>
                <a:tc>
                  <a:txBody>
                    <a:bodyPr/>
                    <a:lstStyle/>
                    <a:p>
                      <a:pPr algn="r" fontAlgn="b"/>
                      <a:r>
                        <a:rPr lang="en-US" sz="600" b="0" i="0" u="none" strike="noStrike">
                          <a:solidFill>
                            <a:srgbClr val="000000"/>
                          </a:solidFill>
                          <a:latin typeface="Calibri"/>
                        </a:rPr>
                        <a:t>21.9</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37F"/>
                    </a:solidFill>
                  </a:tcPr>
                </a:tc>
                <a:tc>
                  <a:txBody>
                    <a:bodyPr/>
                    <a:lstStyle/>
                    <a:p>
                      <a:pPr algn="l" fontAlgn="b"/>
                      <a:r>
                        <a:rPr lang="en-US" sz="600" b="0"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22.2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680"/>
                    </a:solidFill>
                  </a:tcPr>
                </a:tc>
                <a:tc>
                  <a:txBody>
                    <a:bodyPr/>
                    <a:lstStyle/>
                    <a:p>
                      <a:pPr algn="r" fontAlgn="b"/>
                      <a:r>
                        <a:rPr lang="en-US" sz="600" b="0" i="0" u="none" strike="noStrike">
                          <a:solidFill>
                            <a:srgbClr val="000000"/>
                          </a:solidFill>
                          <a:latin typeface="Calibri"/>
                        </a:rPr>
                        <a:t>22.2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67F"/>
                    </a:solidFill>
                  </a:tcPr>
                </a:tc>
                <a:tc>
                  <a:txBody>
                    <a:bodyPr/>
                    <a:lstStyle/>
                    <a:p>
                      <a:pPr algn="r" fontAlgn="b"/>
                      <a:r>
                        <a:rPr lang="en-US" sz="600" b="0" i="0" u="none" strike="noStrike">
                          <a:solidFill>
                            <a:srgbClr val="000000"/>
                          </a:solidFill>
                          <a:latin typeface="Calibri"/>
                        </a:rPr>
                        <a:t>22.1</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57F"/>
                    </a:solidFill>
                  </a:tcPr>
                </a:tc>
                <a:tc>
                  <a:txBody>
                    <a:bodyPr/>
                    <a:lstStyle/>
                    <a:p>
                      <a:pPr algn="r" fontAlgn="b"/>
                      <a:r>
                        <a:rPr lang="en-US" sz="600" b="0" i="0" u="none" strike="noStrike">
                          <a:solidFill>
                            <a:srgbClr val="000000"/>
                          </a:solidFill>
                          <a:latin typeface="Calibri"/>
                        </a:rPr>
                        <a:t>21.9</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27F"/>
                    </a:solidFill>
                  </a:tcPr>
                </a:tc>
                <a:tc>
                  <a:txBody>
                    <a:bodyPr/>
                    <a:lstStyle/>
                    <a:p>
                      <a:pPr algn="r" fontAlgn="b"/>
                      <a:r>
                        <a:rPr lang="en-US" sz="600" b="0" i="0" u="none" strike="noStrike">
                          <a:solidFill>
                            <a:srgbClr val="000000"/>
                          </a:solidFill>
                          <a:latin typeface="Calibri"/>
                        </a:rPr>
                        <a:t>22.1</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57F"/>
                    </a:solidFill>
                  </a:tcPr>
                </a:tc>
                <a:tc>
                  <a:txBody>
                    <a:bodyPr/>
                    <a:lstStyle/>
                    <a:p>
                      <a:pPr algn="l" fontAlgn="b"/>
                      <a:r>
                        <a:rPr lang="en-US" sz="600" b="0"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22.1</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57F"/>
                    </a:solidFill>
                  </a:tcPr>
                </a:tc>
                <a:tc>
                  <a:txBody>
                    <a:bodyPr/>
                    <a:lstStyle/>
                    <a:p>
                      <a:pPr algn="r" fontAlgn="b"/>
                      <a:r>
                        <a:rPr lang="en-US" sz="600" b="0" i="0" u="none" strike="noStrike">
                          <a:solidFill>
                            <a:srgbClr val="000000"/>
                          </a:solidFill>
                          <a:latin typeface="Calibri"/>
                        </a:rPr>
                        <a:t>22.1</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67F"/>
                    </a:solidFill>
                  </a:tcPr>
                </a:tc>
                <a:tc>
                  <a:txBody>
                    <a:bodyPr/>
                    <a:lstStyle/>
                    <a:p>
                      <a:pPr algn="r" fontAlgn="b"/>
                      <a:r>
                        <a:rPr lang="en-US" sz="600" b="0" i="0" u="none" strike="noStrike">
                          <a:solidFill>
                            <a:srgbClr val="000000"/>
                          </a:solidFill>
                          <a:latin typeface="Calibri"/>
                        </a:rPr>
                        <a:t>22.0</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47F"/>
                    </a:solidFill>
                  </a:tcPr>
                </a:tc>
                <a:tc>
                  <a:txBody>
                    <a:bodyPr/>
                    <a:lstStyle/>
                    <a:p>
                      <a:pPr algn="r" fontAlgn="b"/>
                      <a:r>
                        <a:rPr lang="en-US" sz="600" b="0" i="0" u="none" strike="noStrike">
                          <a:solidFill>
                            <a:srgbClr val="000000"/>
                          </a:solidFill>
                          <a:latin typeface="Calibri"/>
                        </a:rPr>
                        <a:t>21.8</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27F"/>
                    </a:solidFill>
                  </a:tcPr>
                </a:tc>
                <a:tc>
                  <a:txBody>
                    <a:bodyPr/>
                    <a:lstStyle/>
                    <a:p>
                      <a:pPr algn="r" fontAlgn="b"/>
                      <a:r>
                        <a:rPr lang="en-US" sz="600" b="0" i="0" u="none" strike="noStrike">
                          <a:solidFill>
                            <a:srgbClr val="000000"/>
                          </a:solidFill>
                          <a:latin typeface="Calibri"/>
                        </a:rPr>
                        <a:t>21.9</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37F"/>
                    </a:solidFill>
                  </a:tcPr>
                </a:tc>
                <a:tc>
                  <a:txBody>
                    <a:bodyPr/>
                    <a:lstStyle/>
                    <a:p>
                      <a:pPr algn="l" fontAlgn="b"/>
                      <a:r>
                        <a:rPr lang="en-US" sz="600" b="0" i="0" u="none" strike="noStrike">
                          <a:solidFill>
                            <a:srgbClr val="000000"/>
                          </a:solidFill>
                          <a:latin typeface="Calibri"/>
                        </a:rPr>
                        <a:t> </a:t>
                      </a:r>
                    </a:p>
                  </a:txBody>
                  <a:tcPr marL="3259" marR="3259" marT="3259"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20.2</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17C"/>
                    </a:solidFill>
                  </a:tcPr>
                </a:tc>
                <a:tc>
                  <a:txBody>
                    <a:bodyPr/>
                    <a:lstStyle/>
                    <a:p>
                      <a:pPr algn="r" fontAlgn="b"/>
                      <a:r>
                        <a:rPr lang="en-US" sz="600" b="0" i="0" u="none" strike="noStrike">
                          <a:solidFill>
                            <a:srgbClr val="000000"/>
                          </a:solidFill>
                          <a:latin typeface="Calibri"/>
                        </a:rPr>
                        <a:t>20.2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17C"/>
                    </a:solidFill>
                  </a:tcPr>
                </a:tc>
                <a:tc>
                  <a:txBody>
                    <a:bodyPr/>
                    <a:lstStyle/>
                    <a:p>
                      <a:pPr algn="r" fontAlgn="b"/>
                      <a:r>
                        <a:rPr lang="en-US" sz="600" b="0" i="0" u="none" strike="noStrike">
                          <a:solidFill>
                            <a:srgbClr val="000000"/>
                          </a:solidFill>
                          <a:latin typeface="Calibri"/>
                        </a:rPr>
                        <a:t>20.2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27C"/>
                    </a:solidFill>
                  </a:tcPr>
                </a:tc>
                <a:tc>
                  <a:txBody>
                    <a:bodyPr/>
                    <a:lstStyle/>
                    <a:p>
                      <a:pPr algn="r" fontAlgn="b"/>
                      <a:r>
                        <a:rPr lang="en-US" sz="600" b="0" i="0" u="none" strike="noStrike">
                          <a:solidFill>
                            <a:srgbClr val="000000"/>
                          </a:solidFill>
                          <a:latin typeface="Calibri"/>
                        </a:rPr>
                        <a:t>20.1</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17B"/>
                    </a:solidFill>
                  </a:tcPr>
                </a:tc>
                <a:tc>
                  <a:txBody>
                    <a:bodyPr/>
                    <a:lstStyle/>
                    <a:p>
                      <a:pPr algn="r" fontAlgn="b"/>
                      <a:r>
                        <a:rPr lang="en-US" sz="600" b="0" i="0" u="none" strike="noStrike">
                          <a:solidFill>
                            <a:srgbClr val="000000"/>
                          </a:solidFill>
                          <a:latin typeface="Calibri"/>
                        </a:rPr>
                        <a:t>20.1</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07B"/>
                    </a:solidFill>
                  </a:tcPr>
                </a:tc>
                <a:tc>
                  <a:txBody>
                    <a:bodyPr/>
                    <a:lstStyle/>
                    <a:p>
                      <a:pPr algn="l" fontAlgn="b"/>
                      <a:r>
                        <a:rPr lang="en-US" sz="600" b="0"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20.2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27C"/>
                    </a:solidFill>
                  </a:tcPr>
                </a:tc>
                <a:tc>
                  <a:txBody>
                    <a:bodyPr/>
                    <a:lstStyle/>
                    <a:p>
                      <a:pPr algn="r" fontAlgn="b"/>
                      <a:r>
                        <a:rPr lang="en-US" sz="600" b="0" i="0" u="none" strike="noStrike">
                          <a:solidFill>
                            <a:srgbClr val="000000"/>
                          </a:solidFill>
                          <a:latin typeface="Calibri"/>
                        </a:rPr>
                        <a:t>20.0</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07B"/>
                    </a:solidFill>
                  </a:tcPr>
                </a:tc>
                <a:tc>
                  <a:txBody>
                    <a:bodyPr/>
                    <a:lstStyle/>
                    <a:p>
                      <a:pPr algn="r" fontAlgn="b"/>
                      <a:r>
                        <a:rPr lang="en-US" sz="600" b="0" i="0" u="none" strike="noStrike">
                          <a:solidFill>
                            <a:srgbClr val="000000"/>
                          </a:solidFill>
                          <a:latin typeface="Calibri"/>
                        </a:rPr>
                        <a:t>20.1</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17B"/>
                    </a:solidFill>
                  </a:tcPr>
                </a:tc>
                <a:tc>
                  <a:txBody>
                    <a:bodyPr/>
                    <a:lstStyle/>
                    <a:p>
                      <a:pPr algn="r" fontAlgn="b"/>
                      <a:r>
                        <a:rPr lang="en-US" sz="600" b="0" i="0" u="none" strike="noStrike">
                          <a:solidFill>
                            <a:srgbClr val="000000"/>
                          </a:solidFill>
                          <a:latin typeface="Calibri"/>
                        </a:rPr>
                        <a:t>20.1</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07B"/>
                    </a:solidFill>
                  </a:tcPr>
                </a:tc>
                <a:tc>
                  <a:txBody>
                    <a:bodyPr/>
                    <a:lstStyle/>
                    <a:p>
                      <a:pPr algn="r" fontAlgn="b"/>
                      <a:r>
                        <a:rPr lang="en-US" sz="600" b="0" i="0" u="none" strike="noStrike">
                          <a:solidFill>
                            <a:srgbClr val="000000"/>
                          </a:solidFill>
                          <a:latin typeface="Calibri"/>
                        </a:rPr>
                        <a:t>20.0</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07B"/>
                    </a:solidFill>
                  </a:tcPr>
                </a:tc>
                <a:tc>
                  <a:txBody>
                    <a:bodyPr/>
                    <a:lstStyle/>
                    <a:p>
                      <a:pPr algn="l" fontAlgn="b"/>
                      <a:r>
                        <a:rPr lang="en-US" sz="600" b="0"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20.1</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17B"/>
                    </a:solidFill>
                  </a:tcPr>
                </a:tc>
                <a:tc>
                  <a:txBody>
                    <a:bodyPr/>
                    <a:lstStyle/>
                    <a:p>
                      <a:pPr algn="r" fontAlgn="b"/>
                      <a:r>
                        <a:rPr lang="en-US" sz="600" b="0" i="0" u="none" strike="noStrike">
                          <a:solidFill>
                            <a:srgbClr val="000000"/>
                          </a:solidFill>
                          <a:latin typeface="Calibri"/>
                        </a:rPr>
                        <a:t>20.1</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07B"/>
                    </a:solidFill>
                  </a:tcPr>
                </a:tc>
                <a:tc>
                  <a:txBody>
                    <a:bodyPr/>
                    <a:lstStyle/>
                    <a:p>
                      <a:pPr algn="r" fontAlgn="b"/>
                      <a:r>
                        <a:rPr lang="en-US" sz="600" b="0" i="0" u="none" strike="noStrike">
                          <a:solidFill>
                            <a:srgbClr val="000000"/>
                          </a:solidFill>
                          <a:latin typeface="Calibri"/>
                        </a:rPr>
                        <a:t>20.0</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BF7B"/>
                    </a:solidFill>
                  </a:tcPr>
                </a:tc>
                <a:tc>
                  <a:txBody>
                    <a:bodyPr/>
                    <a:lstStyle/>
                    <a:p>
                      <a:pPr algn="r" fontAlgn="b"/>
                      <a:r>
                        <a:rPr lang="en-US" sz="600" b="0" i="0" u="none" strike="noStrike">
                          <a:solidFill>
                            <a:srgbClr val="000000"/>
                          </a:solidFill>
                          <a:latin typeface="Calibri"/>
                        </a:rPr>
                        <a:t>20.0</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07B"/>
                    </a:solidFill>
                  </a:tcPr>
                </a:tc>
                <a:tc>
                  <a:txBody>
                    <a:bodyPr/>
                    <a:lstStyle/>
                    <a:p>
                      <a:pPr algn="r" fontAlgn="b"/>
                      <a:r>
                        <a:rPr lang="en-US" sz="600" b="0" i="0" u="none" strike="noStrike">
                          <a:solidFill>
                            <a:srgbClr val="000000"/>
                          </a:solidFill>
                          <a:latin typeface="Calibri"/>
                        </a:rPr>
                        <a:t>19.9</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BE7B"/>
                    </a:solidFill>
                  </a:tcPr>
                </a:tc>
                <a:tc>
                  <a:txBody>
                    <a:bodyPr/>
                    <a:lstStyle/>
                    <a:p>
                      <a:pPr algn="r" fontAlgn="b"/>
                      <a:r>
                        <a:rPr lang="en-US" sz="600" b="1" i="0" u="none" strike="noStrike">
                          <a:solidFill>
                            <a:srgbClr val="000000"/>
                          </a:solidFill>
                          <a:latin typeface="Calibri"/>
                        </a:rPr>
                        <a:t>180</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r>
              <a:tr h="95098">
                <a:tc>
                  <a:txBody>
                    <a:bodyPr/>
                    <a:lstStyle/>
                    <a:p>
                      <a:pPr algn="l" fontAlgn="b"/>
                      <a:r>
                        <a:rPr lang="en-US" sz="600" b="1" i="0" u="none" strike="noStrike">
                          <a:solidFill>
                            <a:srgbClr val="000000"/>
                          </a:solidFill>
                          <a:latin typeface="Calibri"/>
                        </a:rPr>
                        <a:t> </a:t>
                      </a:r>
                    </a:p>
                  </a:txBody>
                  <a:tcPr marL="3259" marR="3259" marT="3259" marB="0" anchor="b">
                    <a:lnL w="25400" cap="flat" cmpd="dbl"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1" i="0" u="none" strike="noStrike">
                        <a:solidFill>
                          <a:srgbClr val="000000"/>
                        </a:solidFill>
                        <a:latin typeface="Calibri"/>
                      </a:endParaRP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1" i="0" u="none" strike="noStrike">
                        <a:solidFill>
                          <a:srgbClr val="000000"/>
                        </a:solidFill>
                        <a:latin typeface="Calibri"/>
                      </a:endParaRPr>
                    </a:p>
                  </a:txBody>
                  <a:tcPr marL="3259" marR="3259" marT="3259" marB="0" anchor="b">
                    <a:lnL>
                      <a:noFill/>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w="25400" cap="flat" cmpd="dbl"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3259" marR="3259" marT="3259"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w="25400" cap="flat" cmpd="dbl"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3259" marR="3259" marT="3259" marB="0" anchor="b">
                    <a:lnL>
                      <a:noFill/>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600" b="1" i="0" u="none" strike="noStrike">
                        <a:solidFill>
                          <a:srgbClr val="000000"/>
                        </a:solidFill>
                        <a:latin typeface="Calibri"/>
                      </a:endParaRPr>
                    </a:p>
                  </a:txBody>
                  <a:tcPr marL="3259" marR="3259" marT="3259" marB="0" anchor="b">
                    <a:lnL w="25400" cap="flat" cmpd="dbl"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600" b="1" i="0" u="none" strike="noStrike">
                        <a:solidFill>
                          <a:srgbClr val="000000"/>
                        </a:solidFill>
                        <a:latin typeface="Calibri"/>
                      </a:endParaRP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 </a:t>
                      </a:r>
                    </a:p>
                  </a:txBody>
                  <a:tcPr marL="3259" marR="3259" marT="3259" marB="0" anchor="b">
                    <a:lnL>
                      <a:noFill/>
                    </a:lnL>
                    <a:lnR w="25400" cap="flat" cmpd="dbl" algn="ctr">
                      <a:solidFill>
                        <a:srgbClr val="000000"/>
                      </a:solidFill>
                      <a:prstDash val="solid"/>
                      <a:round/>
                      <a:headEnd type="none" w="med" len="med"/>
                      <a:tailEnd type="none" w="med" len="med"/>
                    </a:lnR>
                    <a:lnT>
                      <a:noFill/>
                    </a:lnT>
                    <a:lnB>
                      <a:noFill/>
                    </a:lnB>
                  </a:tcPr>
                </a:tc>
              </a:tr>
              <a:tr h="95098">
                <a:tc>
                  <a:txBody>
                    <a:bodyPr/>
                    <a:lstStyle/>
                    <a:p>
                      <a:pPr algn="l" fontAlgn="b"/>
                      <a:r>
                        <a:rPr lang="en-US" sz="600" b="1" i="0" u="none" strike="noStrike">
                          <a:solidFill>
                            <a:srgbClr val="000000"/>
                          </a:solidFill>
                          <a:latin typeface="Calibri"/>
                        </a:rPr>
                        <a:t> </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solidFill>
                            <a:srgbClr val="000000"/>
                          </a:solidFill>
                          <a:latin typeface="Calibri"/>
                        </a:rPr>
                        <a:t>75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US" sz="600" b="1" i="0" u="none" strike="noStrike">
                          <a:solidFill>
                            <a:srgbClr val="000000"/>
                          </a:solidFill>
                          <a:latin typeface="Calibri"/>
                        </a:rPr>
                        <a:t>120</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14.7</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971"/>
                    </a:solidFill>
                  </a:tcPr>
                </a:tc>
                <a:tc>
                  <a:txBody>
                    <a:bodyPr/>
                    <a:lstStyle/>
                    <a:p>
                      <a:pPr algn="r" fontAlgn="b"/>
                      <a:r>
                        <a:rPr lang="en-US" sz="600" b="0" i="0" u="none" strike="noStrike">
                          <a:solidFill>
                            <a:srgbClr val="000000"/>
                          </a:solidFill>
                          <a:latin typeface="Calibri"/>
                        </a:rPr>
                        <a:t>14.9</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A71"/>
                    </a:solidFill>
                  </a:tcPr>
                </a:tc>
                <a:tc>
                  <a:txBody>
                    <a:bodyPr/>
                    <a:lstStyle/>
                    <a:p>
                      <a:pPr algn="r" fontAlgn="b"/>
                      <a:r>
                        <a:rPr lang="en-US" sz="600" b="0" i="0" u="none" strike="noStrike">
                          <a:solidFill>
                            <a:srgbClr val="000000"/>
                          </a:solidFill>
                          <a:latin typeface="Calibri"/>
                        </a:rPr>
                        <a:t>14.7</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971"/>
                    </a:solidFill>
                  </a:tcPr>
                </a:tc>
                <a:tc>
                  <a:txBody>
                    <a:bodyPr/>
                    <a:lstStyle/>
                    <a:p>
                      <a:pPr algn="r" fontAlgn="b"/>
                      <a:r>
                        <a:rPr lang="en-US" sz="600" b="0" i="0" u="none" strike="noStrike">
                          <a:solidFill>
                            <a:srgbClr val="000000"/>
                          </a:solidFill>
                          <a:latin typeface="Calibri"/>
                        </a:rPr>
                        <a:t>14.8</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A71"/>
                    </a:solidFill>
                  </a:tcPr>
                </a:tc>
                <a:tc>
                  <a:txBody>
                    <a:bodyPr/>
                    <a:lstStyle/>
                    <a:p>
                      <a:pPr algn="r" fontAlgn="b"/>
                      <a:r>
                        <a:rPr lang="en-US" sz="600" b="0" i="0" u="none" strike="noStrike">
                          <a:solidFill>
                            <a:srgbClr val="000000"/>
                          </a:solidFill>
                          <a:latin typeface="Calibri"/>
                        </a:rPr>
                        <a:t>14.7</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871"/>
                    </a:solidFill>
                  </a:tcPr>
                </a:tc>
                <a:tc>
                  <a:txBody>
                    <a:bodyPr/>
                    <a:lstStyle/>
                    <a:p>
                      <a:pPr algn="l" fontAlgn="b"/>
                      <a:r>
                        <a:rPr lang="en-US" sz="600" b="0"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600" b="0" i="0" u="none" strike="noStrike">
                          <a:solidFill>
                            <a:srgbClr val="000000"/>
                          </a:solidFill>
                          <a:latin typeface="Calibri"/>
                        </a:rPr>
                        <a:t>14.8</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A71"/>
                    </a:solidFill>
                  </a:tcPr>
                </a:tc>
                <a:tc>
                  <a:txBody>
                    <a:bodyPr/>
                    <a:lstStyle/>
                    <a:p>
                      <a:pPr algn="r" fontAlgn="b"/>
                      <a:r>
                        <a:rPr lang="en-US" sz="600" b="0" i="0" u="none" strike="noStrike">
                          <a:solidFill>
                            <a:srgbClr val="000000"/>
                          </a:solidFill>
                          <a:latin typeface="Calibri"/>
                        </a:rPr>
                        <a:t>14.8</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A71"/>
                    </a:solidFill>
                  </a:tcPr>
                </a:tc>
                <a:tc>
                  <a:txBody>
                    <a:bodyPr/>
                    <a:lstStyle/>
                    <a:p>
                      <a:pPr algn="r" fontAlgn="b"/>
                      <a:r>
                        <a:rPr lang="en-US" sz="600" b="0" i="0" u="none" strike="noStrike">
                          <a:solidFill>
                            <a:srgbClr val="000000"/>
                          </a:solidFill>
                          <a:latin typeface="Calibri"/>
                        </a:rPr>
                        <a:t>14.7</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871"/>
                    </a:solidFill>
                  </a:tcPr>
                </a:tc>
                <a:tc>
                  <a:txBody>
                    <a:bodyPr/>
                    <a:lstStyle/>
                    <a:p>
                      <a:pPr algn="r" fontAlgn="b"/>
                      <a:r>
                        <a:rPr lang="en-US" sz="600" b="0" i="0" u="none" strike="noStrike">
                          <a:solidFill>
                            <a:srgbClr val="000000"/>
                          </a:solidFill>
                          <a:latin typeface="Calibri"/>
                        </a:rPr>
                        <a:t>14.6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871"/>
                    </a:solidFill>
                  </a:tcPr>
                </a:tc>
                <a:tc>
                  <a:txBody>
                    <a:bodyPr/>
                    <a:lstStyle/>
                    <a:p>
                      <a:pPr algn="r" fontAlgn="b"/>
                      <a:r>
                        <a:rPr lang="en-US" sz="600" b="0" i="0" u="none" strike="noStrike">
                          <a:solidFill>
                            <a:srgbClr val="000000"/>
                          </a:solidFill>
                          <a:latin typeface="Calibri"/>
                        </a:rPr>
                        <a:t>14.7</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971"/>
                    </a:solidFill>
                  </a:tcPr>
                </a:tc>
                <a:tc>
                  <a:txBody>
                    <a:bodyPr/>
                    <a:lstStyle/>
                    <a:p>
                      <a:pPr algn="l" fontAlgn="b"/>
                      <a:r>
                        <a:rPr lang="en-US" sz="600" b="0"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600" b="0" i="0" u="none" strike="noStrike">
                          <a:solidFill>
                            <a:srgbClr val="000000"/>
                          </a:solidFill>
                          <a:latin typeface="Calibri"/>
                        </a:rPr>
                        <a:t>14.7</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971"/>
                    </a:solidFill>
                  </a:tcPr>
                </a:tc>
                <a:tc>
                  <a:txBody>
                    <a:bodyPr/>
                    <a:lstStyle/>
                    <a:p>
                      <a:pPr algn="r" fontAlgn="b"/>
                      <a:r>
                        <a:rPr lang="en-US" sz="600" b="0" i="0" u="none" strike="noStrike">
                          <a:solidFill>
                            <a:srgbClr val="000000"/>
                          </a:solidFill>
                          <a:latin typeface="Calibri"/>
                        </a:rPr>
                        <a:t>14.6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770"/>
                    </a:solidFill>
                  </a:tcPr>
                </a:tc>
                <a:tc>
                  <a:txBody>
                    <a:bodyPr/>
                    <a:lstStyle/>
                    <a:p>
                      <a:pPr algn="r" fontAlgn="b"/>
                      <a:r>
                        <a:rPr lang="en-US" sz="600" b="0" i="0" u="none" strike="noStrike">
                          <a:solidFill>
                            <a:srgbClr val="000000"/>
                          </a:solidFill>
                          <a:latin typeface="Calibri"/>
                        </a:rPr>
                        <a:t>14.7</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971"/>
                    </a:solidFill>
                  </a:tcPr>
                </a:tc>
                <a:tc>
                  <a:txBody>
                    <a:bodyPr/>
                    <a:lstStyle/>
                    <a:p>
                      <a:pPr algn="r" fontAlgn="b"/>
                      <a:r>
                        <a:rPr lang="en-US" sz="600" b="0" i="0" u="none" strike="noStrike">
                          <a:solidFill>
                            <a:srgbClr val="000000"/>
                          </a:solidFill>
                          <a:latin typeface="Calibri"/>
                        </a:rPr>
                        <a:t>14.8</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A71"/>
                    </a:solidFill>
                  </a:tcPr>
                </a:tc>
                <a:tc>
                  <a:txBody>
                    <a:bodyPr/>
                    <a:lstStyle/>
                    <a:p>
                      <a:pPr algn="r" fontAlgn="b"/>
                      <a:r>
                        <a:rPr lang="en-US" sz="600" b="0" i="0" u="none" strike="noStrike">
                          <a:solidFill>
                            <a:srgbClr val="000000"/>
                          </a:solidFill>
                          <a:latin typeface="Calibri"/>
                        </a:rPr>
                        <a:t>14.7</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971"/>
                    </a:solidFill>
                  </a:tcPr>
                </a:tc>
                <a:tc>
                  <a:txBody>
                    <a:bodyPr/>
                    <a:lstStyle/>
                    <a:p>
                      <a:pPr algn="l" fontAlgn="b"/>
                      <a:r>
                        <a:rPr lang="en-US" sz="600" b="0" i="0" u="none" strike="noStrike">
                          <a:solidFill>
                            <a:srgbClr val="000000"/>
                          </a:solidFill>
                          <a:latin typeface="Calibri"/>
                        </a:rPr>
                        <a:t> </a:t>
                      </a:r>
                    </a:p>
                  </a:txBody>
                  <a:tcPr marL="3259" marR="3259" marT="3259"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600" b="0" i="0" u="none" strike="noStrike">
                          <a:solidFill>
                            <a:srgbClr val="000000"/>
                          </a:solidFill>
                          <a:latin typeface="Calibri"/>
                        </a:rPr>
                        <a:t>13.2</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96E"/>
                    </a:solidFill>
                  </a:tcPr>
                </a:tc>
                <a:tc>
                  <a:txBody>
                    <a:bodyPr/>
                    <a:lstStyle/>
                    <a:p>
                      <a:pPr algn="r" fontAlgn="b"/>
                      <a:r>
                        <a:rPr lang="en-US" sz="600" b="0" i="0" u="none" strike="noStrike">
                          <a:solidFill>
                            <a:srgbClr val="000000"/>
                          </a:solidFill>
                          <a:latin typeface="Calibri"/>
                        </a:rPr>
                        <a:t>13.4</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7B6E"/>
                    </a:solidFill>
                  </a:tcPr>
                </a:tc>
                <a:tc>
                  <a:txBody>
                    <a:bodyPr/>
                    <a:lstStyle/>
                    <a:p>
                      <a:pPr algn="r" fontAlgn="b"/>
                      <a:r>
                        <a:rPr lang="en-US" sz="600" b="0" i="0" u="none" strike="noStrike">
                          <a:solidFill>
                            <a:srgbClr val="000000"/>
                          </a:solidFill>
                          <a:latin typeface="Calibri"/>
                        </a:rPr>
                        <a:t>13.2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A6E"/>
                    </a:solidFill>
                  </a:tcPr>
                </a:tc>
                <a:tc>
                  <a:txBody>
                    <a:bodyPr/>
                    <a:lstStyle/>
                    <a:p>
                      <a:pPr algn="r" fontAlgn="b"/>
                      <a:r>
                        <a:rPr lang="en-US" sz="600" b="0" i="0" u="none" strike="noStrike">
                          <a:solidFill>
                            <a:srgbClr val="000000"/>
                          </a:solidFill>
                          <a:latin typeface="Calibri"/>
                        </a:rPr>
                        <a:t>13.1</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86E"/>
                    </a:solidFill>
                  </a:tcPr>
                </a:tc>
                <a:tc>
                  <a:txBody>
                    <a:bodyPr/>
                    <a:lstStyle/>
                    <a:p>
                      <a:pPr algn="r" fontAlgn="b"/>
                      <a:r>
                        <a:rPr lang="en-US" sz="600" b="0" i="0" u="none" strike="noStrike">
                          <a:solidFill>
                            <a:srgbClr val="000000"/>
                          </a:solidFill>
                          <a:latin typeface="Calibri"/>
                        </a:rPr>
                        <a:t>13.1</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96E"/>
                    </a:solidFill>
                  </a:tcPr>
                </a:tc>
                <a:tc>
                  <a:txBody>
                    <a:bodyPr/>
                    <a:lstStyle/>
                    <a:p>
                      <a:pPr algn="l" fontAlgn="b"/>
                      <a:r>
                        <a:rPr lang="en-US" sz="600" b="0"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600" b="0" i="0" u="none" strike="noStrike">
                          <a:solidFill>
                            <a:srgbClr val="000000"/>
                          </a:solidFill>
                          <a:latin typeface="Calibri"/>
                        </a:rPr>
                        <a:t>13.2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A6E"/>
                    </a:solidFill>
                  </a:tcPr>
                </a:tc>
                <a:tc>
                  <a:txBody>
                    <a:bodyPr/>
                    <a:lstStyle/>
                    <a:p>
                      <a:pPr algn="r" fontAlgn="b"/>
                      <a:r>
                        <a:rPr lang="en-US" sz="600" b="0" i="0" u="none" strike="noStrike">
                          <a:solidFill>
                            <a:srgbClr val="000000"/>
                          </a:solidFill>
                          <a:latin typeface="Calibri"/>
                        </a:rPr>
                        <a:t>13.1</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86E"/>
                    </a:solidFill>
                  </a:tcPr>
                </a:tc>
                <a:tc>
                  <a:txBody>
                    <a:bodyPr/>
                    <a:lstStyle/>
                    <a:p>
                      <a:pPr algn="r" fontAlgn="b"/>
                      <a:r>
                        <a:rPr lang="en-US" sz="600" b="0" i="0" u="none" strike="noStrike">
                          <a:solidFill>
                            <a:srgbClr val="000000"/>
                          </a:solidFill>
                          <a:latin typeface="Calibri"/>
                        </a:rPr>
                        <a:t>13.1</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86D"/>
                    </a:solidFill>
                  </a:tcPr>
                </a:tc>
                <a:tc>
                  <a:txBody>
                    <a:bodyPr/>
                    <a:lstStyle/>
                    <a:p>
                      <a:pPr algn="r" fontAlgn="b"/>
                      <a:r>
                        <a:rPr lang="en-US" sz="600" b="0" i="0" u="none" strike="noStrike">
                          <a:solidFill>
                            <a:srgbClr val="000000"/>
                          </a:solidFill>
                          <a:latin typeface="Calibri"/>
                        </a:rPr>
                        <a:t>13.1</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86D"/>
                    </a:solidFill>
                  </a:tcPr>
                </a:tc>
                <a:tc>
                  <a:txBody>
                    <a:bodyPr/>
                    <a:lstStyle/>
                    <a:p>
                      <a:pPr algn="r" fontAlgn="b"/>
                      <a:r>
                        <a:rPr lang="en-US" sz="600" b="0" i="0" u="none" strike="noStrike">
                          <a:solidFill>
                            <a:srgbClr val="000000"/>
                          </a:solidFill>
                          <a:latin typeface="Calibri"/>
                        </a:rPr>
                        <a:t>13.1</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86D"/>
                    </a:solidFill>
                  </a:tcPr>
                </a:tc>
                <a:tc>
                  <a:txBody>
                    <a:bodyPr/>
                    <a:lstStyle/>
                    <a:p>
                      <a:pPr algn="l" fontAlgn="b"/>
                      <a:r>
                        <a:rPr lang="en-US" sz="600" b="0"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600" b="0" i="0" u="none" strike="noStrike">
                          <a:solidFill>
                            <a:srgbClr val="000000"/>
                          </a:solidFill>
                          <a:latin typeface="Calibri"/>
                        </a:rPr>
                        <a:t>13.2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96E"/>
                    </a:solidFill>
                  </a:tcPr>
                </a:tc>
                <a:tc>
                  <a:txBody>
                    <a:bodyPr/>
                    <a:lstStyle/>
                    <a:p>
                      <a:pPr algn="r" fontAlgn="b"/>
                      <a:r>
                        <a:rPr lang="en-US" sz="600" b="0" i="0" u="none" strike="noStrike">
                          <a:solidFill>
                            <a:srgbClr val="000000"/>
                          </a:solidFill>
                          <a:latin typeface="Calibri"/>
                        </a:rPr>
                        <a:t>13.2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96E"/>
                    </a:solidFill>
                  </a:tcPr>
                </a:tc>
                <a:tc>
                  <a:txBody>
                    <a:bodyPr/>
                    <a:lstStyle/>
                    <a:p>
                      <a:pPr algn="r" fontAlgn="b"/>
                      <a:r>
                        <a:rPr lang="en-US" sz="600" b="0" i="0" u="none" strike="noStrike">
                          <a:solidFill>
                            <a:srgbClr val="000000"/>
                          </a:solidFill>
                          <a:latin typeface="Calibri"/>
                        </a:rPr>
                        <a:t>13.2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96E"/>
                    </a:solidFill>
                  </a:tcPr>
                </a:tc>
                <a:tc>
                  <a:txBody>
                    <a:bodyPr/>
                    <a:lstStyle/>
                    <a:p>
                      <a:pPr algn="r" fontAlgn="b"/>
                      <a:r>
                        <a:rPr lang="en-US" sz="600" b="0" i="0" u="none" strike="noStrike">
                          <a:solidFill>
                            <a:srgbClr val="000000"/>
                          </a:solidFill>
                          <a:latin typeface="Calibri"/>
                        </a:rPr>
                        <a:t>13.0</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76D"/>
                    </a:solidFill>
                  </a:tcPr>
                </a:tc>
                <a:tc>
                  <a:txBody>
                    <a:bodyPr/>
                    <a:lstStyle/>
                    <a:p>
                      <a:pPr algn="r" fontAlgn="b"/>
                      <a:r>
                        <a:rPr lang="en-US" sz="600" b="0" i="0" u="none" strike="noStrike">
                          <a:solidFill>
                            <a:srgbClr val="000000"/>
                          </a:solidFill>
                          <a:latin typeface="Calibri"/>
                        </a:rPr>
                        <a:t>13.1</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86E"/>
                    </a:solidFill>
                  </a:tcPr>
                </a:tc>
                <a:tc>
                  <a:txBody>
                    <a:bodyPr/>
                    <a:lstStyle/>
                    <a:p>
                      <a:pPr algn="r" fontAlgn="b"/>
                      <a:r>
                        <a:rPr lang="en-US" sz="600" b="1" i="0" u="none" strike="noStrike">
                          <a:solidFill>
                            <a:srgbClr val="000000"/>
                          </a:solidFill>
                          <a:latin typeface="Calibri"/>
                        </a:rPr>
                        <a:t>120</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600" b="1" i="0" u="none" strike="noStrike">
                          <a:solidFill>
                            <a:srgbClr val="000000"/>
                          </a:solidFill>
                          <a:latin typeface="Calibri"/>
                        </a:rPr>
                        <a:t>75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600" b="1"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r>
              <a:tr h="95098">
                <a:tc>
                  <a:txBody>
                    <a:bodyPr/>
                    <a:lstStyle/>
                    <a:p>
                      <a:pPr algn="l" fontAlgn="b"/>
                      <a:r>
                        <a:rPr lang="en-US" sz="600" b="1" i="0" u="none" strike="noStrike">
                          <a:solidFill>
                            <a:srgbClr val="000000"/>
                          </a:solidFill>
                          <a:latin typeface="Calibri"/>
                        </a:rPr>
                        <a:t> </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solidFill>
                            <a:srgbClr val="000000"/>
                          </a:solidFill>
                          <a:latin typeface="Calibri"/>
                        </a:rPr>
                        <a:t>140</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14.7</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971"/>
                    </a:solidFill>
                  </a:tcPr>
                </a:tc>
                <a:tc>
                  <a:txBody>
                    <a:bodyPr/>
                    <a:lstStyle/>
                    <a:p>
                      <a:pPr algn="r" fontAlgn="b"/>
                      <a:r>
                        <a:rPr lang="en-US" sz="600" b="0" i="0" u="none" strike="noStrike">
                          <a:solidFill>
                            <a:srgbClr val="000000"/>
                          </a:solidFill>
                          <a:latin typeface="Calibri"/>
                        </a:rPr>
                        <a:t>14.8</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A71"/>
                    </a:solidFill>
                  </a:tcPr>
                </a:tc>
                <a:tc>
                  <a:txBody>
                    <a:bodyPr/>
                    <a:lstStyle/>
                    <a:p>
                      <a:pPr algn="r" fontAlgn="b"/>
                      <a:r>
                        <a:rPr lang="en-US" sz="600" b="0" i="0" u="none" strike="noStrike">
                          <a:solidFill>
                            <a:srgbClr val="000000"/>
                          </a:solidFill>
                          <a:latin typeface="Calibri"/>
                        </a:rPr>
                        <a:t>14.5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770"/>
                    </a:solidFill>
                  </a:tcPr>
                </a:tc>
                <a:tc>
                  <a:txBody>
                    <a:bodyPr/>
                    <a:lstStyle/>
                    <a:p>
                      <a:pPr algn="r" fontAlgn="b"/>
                      <a:r>
                        <a:rPr lang="en-US" sz="600" b="0" i="0" u="none" strike="noStrike">
                          <a:solidFill>
                            <a:srgbClr val="000000"/>
                          </a:solidFill>
                          <a:latin typeface="Calibri"/>
                        </a:rPr>
                        <a:t>14.6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871"/>
                    </a:solidFill>
                  </a:tcPr>
                </a:tc>
                <a:tc>
                  <a:txBody>
                    <a:bodyPr/>
                    <a:lstStyle/>
                    <a:p>
                      <a:pPr algn="r" fontAlgn="b"/>
                      <a:r>
                        <a:rPr lang="en-US" sz="600" b="0" i="0" u="none" strike="noStrike">
                          <a:solidFill>
                            <a:srgbClr val="000000"/>
                          </a:solidFill>
                          <a:latin typeface="Calibri"/>
                        </a:rPr>
                        <a:t>14.7</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971"/>
                    </a:solidFill>
                  </a:tcPr>
                </a:tc>
                <a:tc>
                  <a:txBody>
                    <a:bodyPr/>
                    <a:lstStyle/>
                    <a:p>
                      <a:pPr algn="l" fontAlgn="b"/>
                      <a:endParaRPr lang="en-US" sz="600" b="0"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14.7</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971"/>
                    </a:solidFill>
                  </a:tcPr>
                </a:tc>
                <a:tc>
                  <a:txBody>
                    <a:bodyPr/>
                    <a:lstStyle/>
                    <a:p>
                      <a:pPr algn="r" fontAlgn="b"/>
                      <a:r>
                        <a:rPr lang="en-US" sz="600" b="0" i="0" u="none" strike="noStrike">
                          <a:solidFill>
                            <a:srgbClr val="000000"/>
                          </a:solidFill>
                          <a:latin typeface="Calibri"/>
                        </a:rPr>
                        <a:t>14.6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871"/>
                    </a:solidFill>
                  </a:tcPr>
                </a:tc>
                <a:tc>
                  <a:txBody>
                    <a:bodyPr/>
                    <a:lstStyle/>
                    <a:p>
                      <a:pPr algn="r" fontAlgn="b"/>
                      <a:r>
                        <a:rPr lang="en-US" sz="600" b="0" i="0" u="none" strike="noStrike">
                          <a:solidFill>
                            <a:srgbClr val="000000"/>
                          </a:solidFill>
                          <a:latin typeface="Calibri"/>
                        </a:rPr>
                        <a:t>14.7</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971"/>
                    </a:solidFill>
                  </a:tcPr>
                </a:tc>
                <a:tc>
                  <a:txBody>
                    <a:bodyPr/>
                    <a:lstStyle/>
                    <a:p>
                      <a:pPr algn="r" fontAlgn="b"/>
                      <a:r>
                        <a:rPr lang="en-US" sz="600" b="0" i="0" u="none" strike="noStrike">
                          <a:solidFill>
                            <a:srgbClr val="000000"/>
                          </a:solidFill>
                          <a:latin typeface="Calibri"/>
                        </a:rPr>
                        <a:t>14.6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770"/>
                    </a:solidFill>
                  </a:tcPr>
                </a:tc>
                <a:tc>
                  <a:txBody>
                    <a:bodyPr/>
                    <a:lstStyle/>
                    <a:p>
                      <a:pPr algn="r" fontAlgn="b"/>
                      <a:r>
                        <a:rPr lang="en-US" sz="600" b="0" i="0" u="none" strike="noStrike">
                          <a:solidFill>
                            <a:srgbClr val="000000"/>
                          </a:solidFill>
                          <a:latin typeface="Calibri"/>
                        </a:rPr>
                        <a:t>14.6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770"/>
                    </a:solidFill>
                  </a:tcPr>
                </a:tc>
                <a:tc>
                  <a:txBody>
                    <a:bodyPr/>
                    <a:lstStyle/>
                    <a:p>
                      <a:pPr algn="l" fontAlgn="b"/>
                      <a:endParaRPr lang="en-US" sz="600" b="0"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14.8</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971"/>
                    </a:solidFill>
                  </a:tcPr>
                </a:tc>
                <a:tc>
                  <a:txBody>
                    <a:bodyPr/>
                    <a:lstStyle/>
                    <a:p>
                      <a:pPr algn="r" fontAlgn="b"/>
                      <a:r>
                        <a:rPr lang="en-US" sz="600" b="0" i="0" u="none" strike="noStrike">
                          <a:solidFill>
                            <a:srgbClr val="000000"/>
                          </a:solidFill>
                          <a:latin typeface="Calibri"/>
                        </a:rPr>
                        <a:t>14.8</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A71"/>
                    </a:solidFill>
                  </a:tcPr>
                </a:tc>
                <a:tc>
                  <a:txBody>
                    <a:bodyPr/>
                    <a:lstStyle/>
                    <a:p>
                      <a:pPr algn="r" fontAlgn="b"/>
                      <a:r>
                        <a:rPr lang="en-US" sz="600" b="0" i="0" u="none" strike="noStrike">
                          <a:solidFill>
                            <a:srgbClr val="000000"/>
                          </a:solidFill>
                          <a:latin typeface="Calibri"/>
                        </a:rPr>
                        <a:t>14.7</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871"/>
                    </a:solidFill>
                  </a:tcPr>
                </a:tc>
                <a:tc>
                  <a:txBody>
                    <a:bodyPr/>
                    <a:lstStyle/>
                    <a:p>
                      <a:pPr algn="r" fontAlgn="b"/>
                      <a:r>
                        <a:rPr lang="en-US" sz="600" b="0" i="0" u="none" strike="noStrike">
                          <a:solidFill>
                            <a:srgbClr val="000000"/>
                          </a:solidFill>
                          <a:latin typeface="Calibri"/>
                        </a:rPr>
                        <a:t>14.7</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971"/>
                    </a:solidFill>
                  </a:tcPr>
                </a:tc>
                <a:tc>
                  <a:txBody>
                    <a:bodyPr/>
                    <a:lstStyle/>
                    <a:p>
                      <a:pPr algn="r" fontAlgn="b"/>
                      <a:r>
                        <a:rPr lang="en-US" sz="600" b="0" i="0" u="none" strike="noStrike">
                          <a:solidFill>
                            <a:srgbClr val="000000"/>
                          </a:solidFill>
                          <a:latin typeface="Calibri"/>
                        </a:rPr>
                        <a:t>14.6</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770"/>
                    </a:solidFill>
                  </a:tcPr>
                </a:tc>
                <a:tc>
                  <a:txBody>
                    <a:bodyPr/>
                    <a:lstStyle/>
                    <a:p>
                      <a:pPr algn="l" fontAlgn="b"/>
                      <a:endParaRPr lang="en-US" sz="600" b="0" i="0" u="none" strike="noStrike">
                        <a:solidFill>
                          <a:srgbClr val="000000"/>
                        </a:solidFill>
                        <a:latin typeface="Calibri"/>
                      </a:endParaRPr>
                    </a:p>
                  </a:txBody>
                  <a:tcPr marL="3259" marR="3259" marT="3259"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13.2</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96E"/>
                    </a:solidFill>
                  </a:tcPr>
                </a:tc>
                <a:tc>
                  <a:txBody>
                    <a:bodyPr/>
                    <a:lstStyle/>
                    <a:p>
                      <a:pPr algn="r" fontAlgn="b"/>
                      <a:r>
                        <a:rPr lang="en-US" sz="600" b="0" i="0" u="none" strike="noStrike">
                          <a:solidFill>
                            <a:srgbClr val="000000"/>
                          </a:solidFill>
                          <a:latin typeface="Calibri"/>
                        </a:rPr>
                        <a:t>13.2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A6E"/>
                    </a:solidFill>
                  </a:tcPr>
                </a:tc>
                <a:tc>
                  <a:txBody>
                    <a:bodyPr/>
                    <a:lstStyle/>
                    <a:p>
                      <a:pPr algn="r" fontAlgn="b"/>
                      <a:r>
                        <a:rPr lang="en-US" sz="600" b="0" i="0" u="none" strike="noStrike">
                          <a:solidFill>
                            <a:srgbClr val="000000"/>
                          </a:solidFill>
                          <a:latin typeface="Calibri"/>
                        </a:rPr>
                        <a:t>13.1</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86E"/>
                    </a:solidFill>
                  </a:tcPr>
                </a:tc>
                <a:tc>
                  <a:txBody>
                    <a:bodyPr/>
                    <a:lstStyle/>
                    <a:p>
                      <a:pPr algn="r" fontAlgn="b"/>
                      <a:r>
                        <a:rPr lang="en-US" sz="600" b="0" i="0" u="none" strike="noStrike">
                          <a:solidFill>
                            <a:srgbClr val="000000"/>
                          </a:solidFill>
                          <a:latin typeface="Calibri"/>
                        </a:rPr>
                        <a:t>13.2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96E"/>
                    </a:solidFill>
                  </a:tcPr>
                </a:tc>
                <a:tc>
                  <a:txBody>
                    <a:bodyPr/>
                    <a:lstStyle/>
                    <a:p>
                      <a:pPr algn="r" fontAlgn="b"/>
                      <a:r>
                        <a:rPr lang="en-US" sz="600" b="0" i="0" u="none" strike="noStrike">
                          <a:solidFill>
                            <a:srgbClr val="000000"/>
                          </a:solidFill>
                          <a:latin typeface="Calibri"/>
                        </a:rPr>
                        <a:t>13.1</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86D"/>
                    </a:solidFill>
                  </a:tcPr>
                </a:tc>
                <a:tc>
                  <a:txBody>
                    <a:bodyPr/>
                    <a:lstStyle/>
                    <a:p>
                      <a:pPr algn="l" fontAlgn="b"/>
                      <a:endParaRPr lang="en-US" sz="600" b="0"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13.2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A6E"/>
                    </a:solidFill>
                  </a:tcPr>
                </a:tc>
                <a:tc>
                  <a:txBody>
                    <a:bodyPr/>
                    <a:lstStyle/>
                    <a:p>
                      <a:pPr algn="r" fontAlgn="b"/>
                      <a:r>
                        <a:rPr lang="en-US" sz="600" b="0" i="0" u="none" strike="noStrike">
                          <a:solidFill>
                            <a:srgbClr val="000000"/>
                          </a:solidFill>
                          <a:latin typeface="Calibri"/>
                        </a:rPr>
                        <a:t>13.1</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86E"/>
                    </a:solidFill>
                  </a:tcPr>
                </a:tc>
                <a:tc>
                  <a:txBody>
                    <a:bodyPr/>
                    <a:lstStyle/>
                    <a:p>
                      <a:pPr algn="r" fontAlgn="b"/>
                      <a:r>
                        <a:rPr lang="en-US" sz="600" b="0" i="0" u="none" strike="noStrike">
                          <a:solidFill>
                            <a:srgbClr val="000000"/>
                          </a:solidFill>
                          <a:latin typeface="Calibri"/>
                        </a:rPr>
                        <a:t>13.2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96E"/>
                    </a:solidFill>
                  </a:tcPr>
                </a:tc>
                <a:tc>
                  <a:txBody>
                    <a:bodyPr/>
                    <a:lstStyle/>
                    <a:p>
                      <a:pPr algn="r" fontAlgn="b"/>
                      <a:r>
                        <a:rPr lang="en-US" sz="600" b="0" i="0" u="none" strike="noStrike">
                          <a:solidFill>
                            <a:srgbClr val="000000"/>
                          </a:solidFill>
                          <a:latin typeface="Calibri"/>
                        </a:rPr>
                        <a:t>13.2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96E"/>
                    </a:solidFill>
                  </a:tcPr>
                </a:tc>
                <a:tc>
                  <a:txBody>
                    <a:bodyPr/>
                    <a:lstStyle/>
                    <a:p>
                      <a:pPr algn="r" fontAlgn="b"/>
                      <a:r>
                        <a:rPr lang="en-US" sz="600" b="0" i="0" u="none" strike="noStrike">
                          <a:solidFill>
                            <a:srgbClr val="000000"/>
                          </a:solidFill>
                          <a:latin typeface="Calibri"/>
                        </a:rPr>
                        <a:t>13.1</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86E"/>
                    </a:solidFill>
                  </a:tcPr>
                </a:tc>
                <a:tc>
                  <a:txBody>
                    <a:bodyPr/>
                    <a:lstStyle/>
                    <a:p>
                      <a:pPr algn="l" fontAlgn="b"/>
                      <a:endParaRPr lang="en-US" sz="600" b="0"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13.3</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A6E"/>
                    </a:solidFill>
                  </a:tcPr>
                </a:tc>
                <a:tc>
                  <a:txBody>
                    <a:bodyPr/>
                    <a:lstStyle/>
                    <a:p>
                      <a:pPr algn="r" fontAlgn="b"/>
                      <a:r>
                        <a:rPr lang="en-US" sz="600" b="0" i="0" u="none" strike="noStrike">
                          <a:solidFill>
                            <a:srgbClr val="000000"/>
                          </a:solidFill>
                          <a:latin typeface="Calibri"/>
                        </a:rPr>
                        <a:t>13.2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96E"/>
                    </a:solidFill>
                  </a:tcPr>
                </a:tc>
                <a:tc>
                  <a:txBody>
                    <a:bodyPr/>
                    <a:lstStyle/>
                    <a:p>
                      <a:pPr algn="r" fontAlgn="b"/>
                      <a:r>
                        <a:rPr lang="en-US" sz="600" b="0" i="0" u="none" strike="noStrike">
                          <a:solidFill>
                            <a:srgbClr val="000000"/>
                          </a:solidFill>
                          <a:latin typeface="Calibri"/>
                        </a:rPr>
                        <a:t>13.2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96E"/>
                    </a:solidFill>
                  </a:tcPr>
                </a:tc>
                <a:tc>
                  <a:txBody>
                    <a:bodyPr/>
                    <a:lstStyle/>
                    <a:p>
                      <a:pPr algn="r" fontAlgn="b"/>
                      <a:r>
                        <a:rPr lang="en-US" sz="600" b="0" i="0" u="none" strike="noStrike">
                          <a:solidFill>
                            <a:srgbClr val="000000"/>
                          </a:solidFill>
                          <a:latin typeface="Calibri"/>
                        </a:rPr>
                        <a:t>13.1</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86E"/>
                    </a:solidFill>
                  </a:tcPr>
                </a:tc>
                <a:tc>
                  <a:txBody>
                    <a:bodyPr/>
                    <a:lstStyle/>
                    <a:p>
                      <a:pPr algn="r" fontAlgn="b"/>
                      <a:r>
                        <a:rPr lang="en-US" sz="600" b="0" i="0" u="none" strike="noStrike">
                          <a:solidFill>
                            <a:srgbClr val="000000"/>
                          </a:solidFill>
                          <a:latin typeface="Calibri"/>
                        </a:rPr>
                        <a:t>13.0</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76D"/>
                    </a:solidFill>
                  </a:tcPr>
                </a:tc>
                <a:tc>
                  <a:txBody>
                    <a:bodyPr/>
                    <a:lstStyle/>
                    <a:p>
                      <a:pPr algn="r" fontAlgn="b"/>
                      <a:r>
                        <a:rPr lang="en-US" sz="600" b="1" i="0" u="none" strike="noStrike">
                          <a:solidFill>
                            <a:srgbClr val="000000"/>
                          </a:solidFill>
                          <a:latin typeface="Calibri"/>
                        </a:rPr>
                        <a:t>140</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1"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1"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r>
              <a:tr h="95098">
                <a:tc>
                  <a:txBody>
                    <a:bodyPr/>
                    <a:lstStyle/>
                    <a:p>
                      <a:pPr algn="l" fontAlgn="b"/>
                      <a:r>
                        <a:rPr lang="en-US" sz="600" b="1" i="0" u="none" strike="noStrike">
                          <a:solidFill>
                            <a:srgbClr val="000000"/>
                          </a:solidFill>
                          <a:latin typeface="Calibri"/>
                        </a:rPr>
                        <a:t> </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solidFill>
                            <a:srgbClr val="000000"/>
                          </a:solidFill>
                          <a:latin typeface="Calibri"/>
                        </a:rPr>
                        <a:t>160</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14.8</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A71"/>
                    </a:solidFill>
                  </a:tcPr>
                </a:tc>
                <a:tc>
                  <a:txBody>
                    <a:bodyPr/>
                    <a:lstStyle/>
                    <a:p>
                      <a:pPr algn="r" fontAlgn="b"/>
                      <a:r>
                        <a:rPr lang="en-US" sz="600" b="0" i="0" u="none" strike="noStrike">
                          <a:solidFill>
                            <a:srgbClr val="000000"/>
                          </a:solidFill>
                          <a:latin typeface="Calibri"/>
                        </a:rPr>
                        <a:t>14.8</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971"/>
                    </a:solidFill>
                  </a:tcPr>
                </a:tc>
                <a:tc>
                  <a:txBody>
                    <a:bodyPr/>
                    <a:lstStyle/>
                    <a:p>
                      <a:pPr algn="r" fontAlgn="b"/>
                      <a:r>
                        <a:rPr lang="en-US" sz="600" b="0" i="0" u="none" strike="noStrike">
                          <a:solidFill>
                            <a:srgbClr val="000000"/>
                          </a:solidFill>
                          <a:latin typeface="Calibri"/>
                        </a:rPr>
                        <a:t>14.7</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871"/>
                    </a:solidFill>
                  </a:tcPr>
                </a:tc>
                <a:tc>
                  <a:txBody>
                    <a:bodyPr/>
                    <a:lstStyle/>
                    <a:p>
                      <a:pPr algn="r" fontAlgn="b"/>
                      <a:r>
                        <a:rPr lang="en-US" sz="600" b="0" i="0" u="none" strike="noStrike">
                          <a:solidFill>
                            <a:srgbClr val="000000"/>
                          </a:solidFill>
                          <a:latin typeface="Calibri"/>
                        </a:rPr>
                        <a:t>14.7</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971"/>
                    </a:solidFill>
                  </a:tcPr>
                </a:tc>
                <a:tc>
                  <a:txBody>
                    <a:bodyPr/>
                    <a:lstStyle/>
                    <a:p>
                      <a:pPr algn="r" fontAlgn="b"/>
                      <a:r>
                        <a:rPr lang="en-US" sz="600" b="0" i="0" u="none" strike="noStrike">
                          <a:solidFill>
                            <a:srgbClr val="000000"/>
                          </a:solidFill>
                          <a:latin typeface="Calibri"/>
                        </a:rPr>
                        <a:t>14.6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871"/>
                    </a:solidFill>
                  </a:tcPr>
                </a:tc>
                <a:tc>
                  <a:txBody>
                    <a:bodyPr/>
                    <a:lstStyle/>
                    <a:p>
                      <a:pPr algn="l" fontAlgn="b"/>
                      <a:endParaRPr lang="en-US" sz="600" b="0"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14.7</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871"/>
                    </a:solidFill>
                  </a:tcPr>
                </a:tc>
                <a:tc>
                  <a:txBody>
                    <a:bodyPr/>
                    <a:lstStyle/>
                    <a:p>
                      <a:pPr algn="r" fontAlgn="b"/>
                      <a:r>
                        <a:rPr lang="en-US" sz="600" b="0" i="0" u="none" strike="noStrike">
                          <a:solidFill>
                            <a:srgbClr val="000000"/>
                          </a:solidFill>
                          <a:latin typeface="Calibri"/>
                        </a:rPr>
                        <a:t>14.6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871"/>
                    </a:solidFill>
                  </a:tcPr>
                </a:tc>
                <a:tc>
                  <a:txBody>
                    <a:bodyPr/>
                    <a:lstStyle/>
                    <a:p>
                      <a:pPr algn="r" fontAlgn="b"/>
                      <a:r>
                        <a:rPr lang="en-US" sz="600" b="0" i="0" u="none" strike="noStrike">
                          <a:solidFill>
                            <a:srgbClr val="000000"/>
                          </a:solidFill>
                          <a:latin typeface="Calibri"/>
                        </a:rPr>
                        <a:t>14.7</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971"/>
                    </a:solidFill>
                  </a:tcPr>
                </a:tc>
                <a:tc>
                  <a:txBody>
                    <a:bodyPr/>
                    <a:lstStyle/>
                    <a:p>
                      <a:pPr algn="r" fontAlgn="b"/>
                      <a:r>
                        <a:rPr lang="en-US" sz="600" b="0" i="0" u="none" strike="noStrike">
                          <a:solidFill>
                            <a:srgbClr val="000000"/>
                          </a:solidFill>
                          <a:latin typeface="Calibri"/>
                        </a:rPr>
                        <a:t>14.6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870"/>
                    </a:solidFill>
                  </a:tcPr>
                </a:tc>
                <a:tc>
                  <a:txBody>
                    <a:bodyPr/>
                    <a:lstStyle/>
                    <a:p>
                      <a:pPr algn="r" fontAlgn="b"/>
                      <a:r>
                        <a:rPr lang="en-US" sz="600" b="0" i="0" u="none" strike="noStrike">
                          <a:solidFill>
                            <a:srgbClr val="000000"/>
                          </a:solidFill>
                          <a:latin typeface="Calibri"/>
                        </a:rPr>
                        <a:t>14.5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670"/>
                    </a:solidFill>
                  </a:tcPr>
                </a:tc>
                <a:tc>
                  <a:txBody>
                    <a:bodyPr/>
                    <a:lstStyle/>
                    <a:p>
                      <a:pPr algn="l" fontAlgn="b"/>
                      <a:endParaRPr lang="en-US" sz="600" b="0"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14.8</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971"/>
                    </a:solidFill>
                  </a:tcPr>
                </a:tc>
                <a:tc>
                  <a:txBody>
                    <a:bodyPr/>
                    <a:lstStyle/>
                    <a:p>
                      <a:pPr algn="r" fontAlgn="b"/>
                      <a:r>
                        <a:rPr lang="en-US" sz="600" b="0" i="0" u="none" strike="noStrike">
                          <a:solidFill>
                            <a:srgbClr val="000000"/>
                          </a:solidFill>
                          <a:latin typeface="Calibri"/>
                        </a:rPr>
                        <a:t>14.7</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971"/>
                    </a:solidFill>
                  </a:tcPr>
                </a:tc>
                <a:tc>
                  <a:txBody>
                    <a:bodyPr/>
                    <a:lstStyle/>
                    <a:p>
                      <a:pPr algn="r" fontAlgn="b"/>
                      <a:r>
                        <a:rPr lang="en-US" sz="600" b="0" i="0" u="none" strike="noStrike">
                          <a:solidFill>
                            <a:srgbClr val="000000"/>
                          </a:solidFill>
                          <a:latin typeface="Calibri"/>
                        </a:rPr>
                        <a:t>14.6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770"/>
                    </a:solidFill>
                  </a:tcPr>
                </a:tc>
                <a:tc>
                  <a:txBody>
                    <a:bodyPr/>
                    <a:lstStyle/>
                    <a:p>
                      <a:pPr algn="r" fontAlgn="b"/>
                      <a:r>
                        <a:rPr lang="en-US" sz="600" b="0" i="0" u="none" strike="noStrike">
                          <a:solidFill>
                            <a:srgbClr val="000000"/>
                          </a:solidFill>
                          <a:latin typeface="Calibri"/>
                        </a:rPr>
                        <a:t>14.7</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971"/>
                    </a:solidFill>
                  </a:tcPr>
                </a:tc>
                <a:tc>
                  <a:txBody>
                    <a:bodyPr/>
                    <a:lstStyle/>
                    <a:p>
                      <a:pPr algn="r" fontAlgn="b"/>
                      <a:r>
                        <a:rPr lang="en-US" sz="600" b="0" i="0" u="none" strike="noStrike">
                          <a:solidFill>
                            <a:srgbClr val="000000"/>
                          </a:solidFill>
                          <a:latin typeface="Calibri"/>
                        </a:rPr>
                        <a:t>14.7</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871"/>
                    </a:solidFill>
                  </a:tcPr>
                </a:tc>
                <a:tc>
                  <a:txBody>
                    <a:bodyPr/>
                    <a:lstStyle/>
                    <a:p>
                      <a:pPr algn="l" fontAlgn="b"/>
                      <a:endParaRPr lang="en-US" sz="600" b="0" i="0" u="none" strike="noStrike">
                        <a:solidFill>
                          <a:srgbClr val="000000"/>
                        </a:solidFill>
                        <a:latin typeface="Calibri"/>
                      </a:endParaRPr>
                    </a:p>
                  </a:txBody>
                  <a:tcPr marL="3259" marR="3259" marT="3259"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13.1</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86D"/>
                    </a:solidFill>
                  </a:tcPr>
                </a:tc>
                <a:tc>
                  <a:txBody>
                    <a:bodyPr/>
                    <a:lstStyle/>
                    <a:p>
                      <a:pPr algn="r" fontAlgn="b"/>
                      <a:r>
                        <a:rPr lang="en-US" sz="600" b="0" i="0" u="none" strike="noStrike">
                          <a:solidFill>
                            <a:srgbClr val="000000"/>
                          </a:solidFill>
                          <a:latin typeface="Calibri"/>
                        </a:rPr>
                        <a:t>13.0</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76D"/>
                    </a:solidFill>
                  </a:tcPr>
                </a:tc>
                <a:tc>
                  <a:txBody>
                    <a:bodyPr/>
                    <a:lstStyle/>
                    <a:p>
                      <a:pPr algn="r" fontAlgn="b"/>
                      <a:r>
                        <a:rPr lang="en-US" sz="600" b="0" i="0" u="none" strike="noStrike">
                          <a:solidFill>
                            <a:srgbClr val="000000"/>
                          </a:solidFill>
                          <a:latin typeface="Calibri"/>
                        </a:rPr>
                        <a:t>13.2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96E"/>
                    </a:solidFill>
                  </a:tcPr>
                </a:tc>
                <a:tc>
                  <a:txBody>
                    <a:bodyPr/>
                    <a:lstStyle/>
                    <a:p>
                      <a:pPr algn="r" fontAlgn="b"/>
                      <a:r>
                        <a:rPr lang="en-US" sz="600" b="0" i="0" u="none" strike="noStrike">
                          <a:solidFill>
                            <a:srgbClr val="000000"/>
                          </a:solidFill>
                          <a:latin typeface="Calibri"/>
                        </a:rPr>
                        <a:t>13.1</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86D"/>
                    </a:solidFill>
                  </a:tcPr>
                </a:tc>
                <a:tc>
                  <a:txBody>
                    <a:bodyPr/>
                    <a:lstStyle/>
                    <a:p>
                      <a:pPr algn="r" fontAlgn="b"/>
                      <a:r>
                        <a:rPr lang="en-US" sz="600" b="0" i="0" u="none" strike="noStrike">
                          <a:solidFill>
                            <a:srgbClr val="000000"/>
                          </a:solidFill>
                          <a:latin typeface="Calibri"/>
                        </a:rPr>
                        <a:t>13.0</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76D"/>
                    </a:solidFill>
                  </a:tcPr>
                </a:tc>
                <a:tc>
                  <a:txBody>
                    <a:bodyPr/>
                    <a:lstStyle/>
                    <a:p>
                      <a:pPr algn="l" fontAlgn="b"/>
                      <a:endParaRPr lang="en-US" sz="600" b="0"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13.2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96E"/>
                    </a:solidFill>
                  </a:tcPr>
                </a:tc>
                <a:tc>
                  <a:txBody>
                    <a:bodyPr/>
                    <a:lstStyle/>
                    <a:p>
                      <a:pPr algn="r" fontAlgn="b"/>
                      <a:r>
                        <a:rPr lang="en-US" sz="600" b="0" i="0" u="none" strike="noStrike">
                          <a:solidFill>
                            <a:srgbClr val="000000"/>
                          </a:solidFill>
                          <a:latin typeface="Calibri"/>
                        </a:rPr>
                        <a:t>13.2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96E"/>
                    </a:solidFill>
                  </a:tcPr>
                </a:tc>
                <a:tc>
                  <a:txBody>
                    <a:bodyPr/>
                    <a:lstStyle/>
                    <a:p>
                      <a:pPr algn="r" fontAlgn="b"/>
                      <a:r>
                        <a:rPr lang="en-US" sz="600" b="0" i="0" u="none" strike="noStrike">
                          <a:solidFill>
                            <a:srgbClr val="000000"/>
                          </a:solidFill>
                          <a:latin typeface="Calibri"/>
                        </a:rPr>
                        <a:t>13.1</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86E"/>
                    </a:solidFill>
                  </a:tcPr>
                </a:tc>
                <a:tc>
                  <a:txBody>
                    <a:bodyPr/>
                    <a:lstStyle/>
                    <a:p>
                      <a:pPr algn="r" fontAlgn="b"/>
                      <a:r>
                        <a:rPr lang="en-US" sz="600" b="0" i="0" u="none" strike="noStrike">
                          <a:solidFill>
                            <a:srgbClr val="000000"/>
                          </a:solidFill>
                          <a:latin typeface="Calibri"/>
                        </a:rPr>
                        <a:t>13.1</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86D"/>
                    </a:solidFill>
                  </a:tcPr>
                </a:tc>
                <a:tc>
                  <a:txBody>
                    <a:bodyPr/>
                    <a:lstStyle/>
                    <a:p>
                      <a:pPr algn="r" fontAlgn="b"/>
                      <a:r>
                        <a:rPr lang="en-US" sz="600" b="0" i="0" u="none" strike="noStrike">
                          <a:solidFill>
                            <a:srgbClr val="000000"/>
                          </a:solidFill>
                          <a:latin typeface="Calibri"/>
                        </a:rPr>
                        <a:t>13.1</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86D"/>
                    </a:solidFill>
                  </a:tcPr>
                </a:tc>
                <a:tc>
                  <a:txBody>
                    <a:bodyPr/>
                    <a:lstStyle/>
                    <a:p>
                      <a:pPr algn="l" fontAlgn="b"/>
                      <a:endParaRPr lang="en-US" sz="600" b="0"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13.1</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86E"/>
                    </a:solidFill>
                  </a:tcPr>
                </a:tc>
                <a:tc>
                  <a:txBody>
                    <a:bodyPr/>
                    <a:lstStyle/>
                    <a:p>
                      <a:pPr algn="r" fontAlgn="b"/>
                      <a:r>
                        <a:rPr lang="en-US" sz="600" b="0" i="0" u="none" strike="noStrike">
                          <a:solidFill>
                            <a:srgbClr val="000000"/>
                          </a:solidFill>
                          <a:latin typeface="Calibri"/>
                        </a:rPr>
                        <a:t>13.2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96E"/>
                    </a:solidFill>
                  </a:tcPr>
                </a:tc>
                <a:tc>
                  <a:txBody>
                    <a:bodyPr/>
                    <a:lstStyle/>
                    <a:p>
                      <a:pPr algn="r" fontAlgn="b"/>
                      <a:r>
                        <a:rPr lang="en-US" sz="600" b="0" i="0" u="none" strike="noStrike">
                          <a:solidFill>
                            <a:srgbClr val="000000"/>
                          </a:solidFill>
                          <a:latin typeface="Calibri"/>
                        </a:rPr>
                        <a:t>13.0</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86D"/>
                    </a:solidFill>
                  </a:tcPr>
                </a:tc>
                <a:tc>
                  <a:txBody>
                    <a:bodyPr/>
                    <a:lstStyle/>
                    <a:p>
                      <a:pPr algn="r" fontAlgn="b"/>
                      <a:r>
                        <a:rPr lang="en-US" sz="600" b="0" i="0" u="none" strike="noStrike">
                          <a:solidFill>
                            <a:srgbClr val="000000"/>
                          </a:solidFill>
                          <a:latin typeface="Calibri"/>
                        </a:rPr>
                        <a:t>13.1</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86D"/>
                    </a:solidFill>
                  </a:tcPr>
                </a:tc>
                <a:tc>
                  <a:txBody>
                    <a:bodyPr/>
                    <a:lstStyle/>
                    <a:p>
                      <a:pPr algn="r" fontAlgn="b"/>
                      <a:r>
                        <a:rPr lang="en-US" sz="600" b="0" i="0" u="none" strike="noStrike">
                          <a:solidFill>
                            <a:srgbClr val="000000"/>
                          </a:solidFill>
                          <a:latin typeface="Calibri"/>
                        </a:rPr>
                        <a:t>13.1</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86E"/>
                    </a:solidFill>
                  </a:tcPr>
                </a:tc>
                <a:tc>
                  <a:txBody>
                    <a:bodyPr/>
                    <a:lstStyle/>
                    <a:p>
                      <a:pPr algn="r" fontAlgn="b"/>
                      <a:r>
                        <a:rPr lang="en-US" sz="600" b="1" i="0" u="none" strike="noStrike">
                          <a:solidFill>
                            <a:srgbClr val="000000"/>
                          </a:solidFill>
                          <a:latin typeface="Calibri"/>
                        </a:rPr>
                        <a:t>160</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1"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1"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r>
              <a:tr h="99852">
                <a:tc>
                  <a:txBody>
                    <a:bodyPr/>
                    <a:lstStyle/>
                    <a:p>
                      <a:pPr algn="l" fontAlgn="b"/>
                      <a:r>
                        <a:rPr lang="en-US" sz="600" b="1" i="0" u="none" strike="noStrike">
                          <a:solidFill>
                            <a:srgbClr val="000000"/>
                          </a:solidFill>
                          <a:latin typeface="Calibri"/>
                        </a:rPr>
                        <a:t> </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180</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14.7</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98971"/>
                    </a:solidFill>
                  </a:tcPr>
                </a:tc>
                <a:tc>
                  <a:txBody>
                    <a:bodyPr/>
                    <a:lstStyle/>
                    <a:p>
                      <a:pPr algn="r" fontAlgn="b"/>
                      <a:r>
                        <a:rPr lang="en-US" sz="600" b="0" i="0" u="none" strike="noStrike">
                          <a:solidFill>
                            <a:srgbClr val="000000"/>
                          </a:solidFill>
                          <a:latin typeface="Calibri"/>
                        </a:rPr>
                        <a:t>14.6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98870"/>
                    </a:solidFill>
                  </a:tcPr>
                </a:tc>
                <a:tc>
                  <a:txBody>
                    <a:bodyPr/>
                    <a:lstStyle/>
                    <a:p>
                      <a:pPr algn="r" fontAlgn="b"/>
                      <a:r>
                        <a:rPr lang="en-US" sz="600" b="0" i="0" u="none" strike="noStrike">
                          <a:solidFill>
                            <a:srgbClr val="000000"/>
                          </a:solidFill>
                          <a:latin typeface="Calibri"/>
                        </a:rPr>
                        <a:t>14.7</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98871"/>
                    </a:solidFill>
                  </a:tcPr>
                </a:tc>
                <a:tc>
                  <a:txBody>
                    <a:bodyPr/>
                    <a:lstStyle/>
                    <a:p>
                      <a:pPr algn="r" fontAlgn="b"/>
                      <a:r>
                        <a:rPr lang="en-US" sz="600" b="0" i="0" u="none" strike="noStrike">
                          <a:solidFill>
                            <a:srgbClr val="000000"/>
                          </a:solidFill>
                          <a:latin typeface="Calibri"/>
                        </a:rPr>
                        <a:t>14.7</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98871"/>
                    </a:solidFill>
                  </a:tcPr>
                </a:tc>
                <a:tc>
                  <a:txBody>
                    <a:bodyPr/>
                    <a:lstStyle/>
                    <a:p>
                      <a:pPr algn="r" fontAlgn="b"/>
                      <a:r>
                        <a:rPr lang="en-US" sz="600" b="0" i="0" u="none" strike="noStrike">
                          <a:solidFill>
                            <a:srgbClr val="000000"/>
                          </a:solidFill>
                          <a:latin typeface="Calibri"/>
                        </a:rPr>
                        <a:t>14.5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98670"/>
                    </a:solidFill>
                  </a:tcPr>
                </a:tc>
                <a:tc>
                  <a:txBody>
                    <a:bodyPr/>
                    <a:lstStyle/>
                    <a:p>
                      <a:pPr algn="l" fontAlgn="b"/>
                      <a:r>
                        <a:rPr lang="en-US" sz="600" b="0"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14.8</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98971"/>
                    </a:solidFill>
                  </a:tcPr>
                </a:tc>
                <a:tc>
                  <a:txBody>
                    <a:bodyPr/>
                    <a:lstStyle/>
                    <a:p>
                      <a:pPr algn="r" fontAlgn="b"/>
                      <a:r>
                        <a:rPr lang="en-US" sz="600" b="0" i="0" u="none" strike="noStrike">
                          <a:solidFill>
                            <a:srgbClr val="000000"/>
                          </a:solidFill>
                          <a:latin typeface="Calibri"/>
                        </a:rPr>
                        <a:t>14.6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98770"/>
                    </a:solidFill>
                  </a:tcPr>
                </a:tc>
                <a:tc>
                  <a:txBody>
                    <a:bodyPr/>
                    <a:lstStyle/>
                    <a:p>
                      <a:pPr algn="r" fontAlgn="b"/>
                      <a:r>
                        <a:rPr lang="en-US" sz="600" b="0" i="0" u="none" strike="noStrike">
                          <a:solidFill>
                            <a:srgbClr val="000000"/>
                          </a:solidFill>
                          <a:latin typeface="Calibri"/>
                        </a:rPr>
                        <a:t>14.7</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98971"/>
                    </a:solidFill>
                  </a:tcPr>
                </a:tc>
                <a:tc>
                  <a:txBody>
                    <a:bodyPr/>
                    <a:lstStyle/>
                    <a:p>
                      <a:pPr algn="r" fontAlgn="b"/>
                      <a:r>
                        <a:rPr lang="en-US" sz="600" b="0" i="0" u="none" strike="noStrike">
                          <a:solidFill>
                            <a:srgbClr val="000000"/>
                          </a:solidFill>
                          <a:latin typeface="Calibri"/>
                        </a:rPr>
                        <a:t>14.6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98770"/>
                    </a:solidFill>
                  </a:tcPr>
                </a:tc>
                <a:tc>
                  <a:txBody>
                    <a:bodyPr/>
                    <a:lstStyle/>
                    <a:p>
                      <a:pPr algn="r" fontAlgn="b"/>
                      <a:r>
                        <a:rPr lang="en-US" sz="600" b="0" i="0" u="none" strike="noStrike">
                          <a:solidFill>
                            <a:srgbClr val="000000"/>
                          </a:solidFill>
                          <a:latin typeface="Calibri"/>
                        </a:rPr>
                        <a:t>14.5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98670"/>
                    </a:solidFill>
                  </a:tcPr>
                </a:tc>
                <a:tc>
                  <a:txBody>
                    <a:bodyPr/>
                    <a:lstStyle/>
                    <a:p>
                      <a:pPr algn="l" fontAlgn="b"/>
                      <a:r>
                        <a:rPr lang="en-US" sz="600" b="0"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14.7</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98871"/>
                    </a:solidFill>
                  </a:tcPr>
                </a:tc>
                <a:tc>
                  <a:txBody>
                    <a:bodyPr/>
                    <a:lstStyle/>
                    <a:p>
                      <a:pPr algn="r" fontAlgn="b"/>
                      <a:r>
                        <a:rPr lang="en-US" sz="600" b="0" i="0" u="none" strike="noStrike">
                          <a:solidFill>
                            <a:srgbClr val="000000"/>
                          </a:solidFill>
                          <a:latin typeface="Calibri"/>
                        </a:rPr>
                        <a:t>14.7</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98971"/>
                    </a:solidFill>
                  </a:tcPr>
                </a:tc>
                <a:tc>
                  <a:txBody>
                    <a:bodyPr/>
                    <a:lstStyle/>
                    <a:p>
                      <a:pPr algn="r" fontAlgn="b"/>
                      <a:r>
                        <a:rPr lang="en-US" sz="600" b="0" i="0" u="none" strike="noStrike">
                          <a:solidFill>
                            <a:srgbClr val="000000"/>
                          </a:solidFill>
                          <a:latin typeface="Calibri"/>
                        </a:rPr>
                        <a:t>14.5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98770"/>
                    </a:solidFill>
                  </a:tcPr>
                </a:tc>
                <a:tc>
                  <a:txBody>
                    <a:bodyPr/>
                    <a:lstStyle/>
                    <a:p>
                      <a:pPr algn="r" fontAlgn="b"/>
                      <a:r>
                        <a:rPr lang="en-US" sz="600" b="0" i="0" u="none" strike="noStrike">
                          <a:solidFill>
                            <a:srgbClr val="000000"/>
                          </a:solidFill>
                          <a:latin typeface="Calibri"/>
                        </a:rPr>
                        <a:t>14.6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98871"/>
                    </a:solidFill>
                  </a:tcPr>
                </a:tc>
                <a:tc>
                  <a:txBody>
                    <a:bodyPr/>
                    <a:lstStyle/>
                    <a:p>
                      <a:pPr algn="r" fontAlgn="b"/>
                      <a:r>
                        <a:rPr lang="en-US" sz="600" b="0" i="0" u="none" strike="noStrike">
                          <a:solidFill>
                            <a:srgbClr val="000000"/>
                          </a:solidFill>
                          <a:latin typeface="Calibri"/>
                        </a:rPr>
                        <a:t>14.5</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98670"/>
                    </a:solidFill>
                  </a:tcPr>
                </a:tc>
                <a:tc>
                  <a:txBody>
                    <a:bodyPr/>
                    <a:lstStyle/>
                    <a:p>
                      <a:pPr algn="l" fontAlgn="b"/>
                      <a:r>
                        <a:rPr lang="en-US" sz="600" b="0" i="0" u="none" strike="noStrike">
                          <a:solidFill>
                            <a:srgbClr val="000000"/>
                          </a:solidFill>
                          <a:latin typeface="Calibri"/>
                        </a:rPr>
                        <a:t> </a:t>
                      </a:r>
                    </a:p>
                  </a:txBody>
                  <a:tcPr marL="3259" marR="3259" marT="3259"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13.1</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8786E"/>
                    </a:solidFill>
                  </a:tcPr>
                </a:tc>
                <a:tc>
                  <a:txBody>
                    <a:bodyPr/>
                    <a:lstStyle/>
                    <a:p>
                      <a:pPr algn="r" fontAlgn="b"/>
                      <a:r>
                        <a:rPr lang="en-US" sz="600" b="0" i="0" u="none" strike="noStrike">
                          <a:solidFill>
                            <a:srgbClr val="000000"/>
                          </a:solidFill>
                          <a:latin typeface="Calibri"/>
                        </a:rPr>
                        <a:t>13.2</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8796E"/>
                    </a:solidFill>
                  </a:tcPr>
                </a:tc>
                <a:tc>
                  <a:txBody>
                    <a:bodyPr/>
                    <a:lstStyle/>
                    <a:p>
                      <a:pPr algn="r" fontAlgn="b"/>
                      <a:r>
                        <a:rPr lang="en-US" sz="600" b="0" i="0" u="none" strike="noStrike">
                          <a:solidFill>
                            <a:srgbClr val="000000"/>
                          </a:solidFill>
                          <a:latin typeface="Calibri"/>
                        </a:rPr>
                        <a:t>13.0</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8776D"/>
                    </a:solidFill>
                  </a:tcPr>
                </a:tc>
                <a:tc>
                  <a:txBody>
                    <a:bodyPr/>
                    <a:lstStyle/>
                    <a:p>
                      <a:pPr algn="r" fontAlgn="b"/>
                      <a:r>
                        <a:rPr lang="en-US" sz="600" b="0" i="0" u="none" strike="noStrike">
                          <a:solidFill>
                            <a:srgbClr val="000000"/>
                          </a:solidFill>
                          <a:latin typeface="Calibri"/>
                        </a:rPr>
                        <a:t>13.0</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8776D"/>
                    </a:solidFill>
                  </a:tcPr>
                </a:tc>
                <a:tc>
                  <a:txBody>
                    <a:bodyPr/>
                    <a:lstStyle/>
                    <a:p>
                      <a:pPr algn="r" fontAlgn="b"/>
                      <a:r>
                        <a:rPr lang="en-US" sz="600" b="0" i="0" u="none" strike="noStrike">
                          <a:solidFill>
                            <a:srgbClr val="000000"/>
                          </a:solidFill>
                          <a:latin typeface="Calibri"/>
                        </a:rPr>
                        <a:t>12.9</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8766D"/>
                    </a:solidFill>
                  </a:tcPr>
                </a:tc>
                <a:tc>
                  <a:txBody>
                    <a:bodyPr/>
                    <a:lstStyle/>
                    <a:p>
                      <a:pPr algn="l" fontAlgn="b"/>
                      <a:r>
                        <a:rPr lang="en-US" sz="600" b="0"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13.3</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87A6E"/>
                    </a:solidFill>
                  </a:tcPr>
                </a:tc>
                <a:tc>
                  <a:txBody>
                    <a:bodyPr/>
                    <a:lstStyle/>
                    <a:p>
                      <a:pPr algn="r" fontAlgn="b"/>
                      <a:r>
                        <a:rPr lang="en-US" sz="600" b="0" i="0" u="none" strike="noStrike">
                          <a:solidFill>
                            <a:srgbClr val="000000"/>
                          </a:solidFill>
                          <a:latin typeface="Calibri"/>
                        </a:rPr>
                        <a:t>13.1</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8786D"/>
                    </a:solidFill>
                  </a:tcPr>
                </a:tc>
                <a:tc>
                  <a:txBody>
                    <a:bodyPr/>
                    <a:lstStyle/>
                    <a:p>
                      <a:pPr algn="r" fontAlgn="b"/>
                      <a:r>
                        <a:rPr lang="en-US" sz="600" b="0" i="0" u="none" strike="noStrike">
                          <a:solidFill>
                            <a:srgbClr val="000000"/>
                          </a:solidFill>
                          <a:latin typeface="Calibri"/>
                        </a:rPr>
                        <a:t>13.0</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8776D"/>
                    </a:solidFill>
                  </a:tcPr>
                </a:tc>
                <a:tc>
                  <a:txBody>
                    <a:bodyPr/>
                    <a:lstStyle/>
                    <a:p>
                      <a:pPr algn="r" fontAlgn="b"/>
                      <a:r>
                        <a:rPr lang="en-US" sz="600" b="0" i="0" u="none" strike="noStrike">
                          <a:solidFill>
                            <a:srgbClr val="000000"/>
                          </a:solidFill>
                          <a:latin typeface="Calibri"/>
                        </a:rPr>
                        <a:t>13.1</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8786E"/>
                    </a:solidFill>
                  </a:tcPr>
                </a:tc>
                <a:tc>
                  <a:txBody>
                    <a:bodyPr/>
                    <a:lstStyle/>
                    <a:p>
                      <a:pPr algn="r" fontAlgn="b"/>
                      <a:r>
                        <a:rPr lang="en-US" sz="600" b="0" i="0" u="none" strike="noStrike">
                          <a:solidFill>
                            <a:srgbClr val="000000"/>
                          </a:solidFill>
                          <a:latin typeface="Calibri"/>
                        </a:rPr>
                        <a:t>13.1</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8786D"/>
                    </a:solidFill>
                  </a:tcPr>
                </a:tc>
                <a:tc>
                  <a:txBody>
                    <a:bodyPr/>
                    <a:lstStyle/>
                    <a:p>
                      <a:pPr algn="l" fontAlgn="b"/>
                      <a:r>
                        <a:rPr lang="en-US" sz="600" b="0"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13.3</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87A6E"/>
                    </a:solidFill>
                  </a:tcPr>
                </a:tc>
                <a:tc>
                  <a:txBody>
                    <a:bodyPr/>
                    <a:lstStyle/>
                    <a:p>
                      <a:pPr algn="r" fontAlgn="b"/>
                      <a:r>
                        <a:rPr lang="en-US" sz="600" b="0" i="0" u="none" strike="noStrike">
                          <a:solidFill>
                            <a:srgbClr val="000000"/>
                          </a:solidFill>
                          <a:latin typeface="Calibri"/>
                        </a:rPr>
                        <a:t>13.1</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8786D"/>
                    </a:solidFill>
                  </a:tcPr>
                </a:tc>
                <a:tc>
                  <a:txBody>
                    <a:bodyPr/>
                    <a:lstStyle/>
                    <a:p>
                      <a:pPr algn="r" fontAlgn="b"/>
                      <a:r>
                        <a:rPr lang="en-US" sz="600" b="0" i="0" u="none" strike="noStrike">
                          <a:solidFill>
                            <a:srgbClr val="000000"/>
                          </a:solidFill>
                          <a:latin typeface="Calibri"/>
                        </a:rPr>
                        <a:t>12.9</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8766D"/>
                    </a:solidFill>
                  </a:tcPr>
                </a:tc>
                <a:tc>
                  <a:txBody>
                    <a:bodyPr/>
                    <a:lstStyle/>
                    <a:p>
                      <a:pPr algn="r" fontAlgn="b"/>
                      <a:r>
                        <a:rPr lang="en-US" sz="600" b="0" i="0" u="none" strike="noStrike">
                          <a:solidFill>
                            <a:srgbClr val="000000"/>
                          </a:solidFill>
                          <a:latin typeface="Calibri"/>
                        </a:rPr>
                        <a:t>13.0</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8786D"/>
                    </a:solidFill>
                  </a:tcPr>
                </a:tc>
                <a:tc>
                  <a:txBody>
                    <a:bodyPr/>
                    <a:lstStyle/>
                    <a:p>
                      <a:pPr algn="r" fontAlgn="b"/>
                      <a:r>
                        <a:rPr lang="en-US" sz="600" b="0" i="0" u="none" strike="noStrike">
                          <a:solidFill>
                            <a:srgbClr val="000000"/>
                          </a:solidFill>
                          <a:latin typeface="Calibri"/>
                        </a:rPr>
                        <a:t>12.9</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8766D"/>
                    </a:solidFill>
                  </a:tcPr>
                </a:tc>
                <a:tc>
                  <a:txBody>
                    <a:bodyPr/>
                    <a:lstStyle/>
                    <a:p>
                      <a:pPr algn="r" fontAlgn="b"/>
                      <a:r>
                        <a:rPr lang="en-US" sz="600" b="1" i="0" u="none" strike="noStrike">
                          <a:solidFill>
                            <a:srgbClr val="000000"/>
                          </a:solidFill>
                          <a:latin typeface="Calibri"/>
                        </a:rPr>
                        <a:t>180</a:t>
                      </a:r>
                    </a:p>
                  </a:txBody>
                  <a:tcPr marL="3259" marR="3259" marT="3259"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r>
              <a:tr h="99852">
                <a:tc>
                  <a:txBody>
                    <a:bodyPr/>
                    <a:lstStyle/>
                    <a:p>
                      <a:pPr algn="l" fontAlgn="b"/>
                      <a:r>
                        <a:rPr lang="en-US" sz="600" b="1" i="0" u="none" strike="noStrike">
                          <a:solidFill>
                            <a:srgbClr val="000000"/>
                          </a:solidFill>
                          <a:latin typeface="Calibri"/>
                        </a:rPr>
                        <a:t>Gender</a:t>
                      </a:r>
                    </a:p>
                  </a:txBody>
                  <a:tcPr marL="3259" marR="3259" marT="3259"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r>
                        <a:rPr lang="en-US" sz="600" b="1" i="0" u="none" strike="noStrike">
                          <a:solidFill>
                            <a:srgbClr val="000000"/>
                          </a:solidFill>
                          <a:latin typeface="Calibri"/>
                        </a:rPr>
                        <a:t>Age</a:t>
                      </a:r>
                    </a:p>
                  </a:txBody>
                  <a:tcPr marL="3259" marR="3259" marT="3259"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r>
                        <a:rPr lang="en-US" sz="600" b="1" i="0" u="none" strike="noStrike">
                          <a:solidFill>
                            <a:srgbClr val="000000"/>
                          </a:solidFill>
                          <a:latin typeface="Calibri"/>
                        </a:rPr>
                        <a:t>SBP</a:t>
                      </a:r>
                    </a:p>
                  </a:txBody>
                  <a:tcPr marL="3259" marR="3259" marT="3259" marB="0" anchor="b">
                    <a:lnL>
                      <a:noFill/>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l" fontAlgn="b"/>
                      <a:r>
                        <a:rPr lang="en-US" sz="600" b="1" i="0" u="none" strike="noStrike">
                          <a:solidFill>
                            <a:srgbClr val="000000"/>
                          </a:solidFill>
                          <a:latin typeface="Calibri"/>
                        </a:rPr>
                        <a:t> </a:t>
                      </a:r>
                    </a:p>
                  </a:txBody>
                  <a:tcPr marL="3259" marR="3259" marT="3259" marB="0" anchor="b">
                    <a:lnL w="25400" cap="flat" cmpd="dbl" algn="ctr">
                      <a:solidFill>
                        <a:srgbClr val="000000"/>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en-US" sz="600" b="1" i="0" u="none" strike="noStrike">
                        <a:solidFill>
                          <a:srgbClr val="000000"/>
                        </a:solidFill>
                        <a:latin typeface="Calibri"/>
                      </a:endParaRPr>
                    </a:p>
                  </a:txBody>
                  <a:tcPr marL="3259" marR="3259" marT="3259"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en-US" sz="600" b="1" i="0" u="none" strike="noStrike">
                        <a:solidFill>
                          <a:srgbClr val="000000"/>
                        </a:solidFill>
                        <a:latin typeface="Calibri"/>
                      </a:endParaRPr>
                    </a:p>
                  </a:txBody>
                  <a:tcPr marL="3259" marR="3259" marT="3259"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en-US" sz="600" b="1" i="0" u="none" strike="noStrike">
                        <a:solidFill>
                          <a:srgbClr val="000000"/>
                        </a:solidFill>
                        <a:latin typeface="Calibri"/>
                      </a:endParaRPr>
                    </a:p>
                  </a:txBody>
                  <a:tcPr marL="3259" marR="3259" marT="3259"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r>
                        <a:rPr lang="en-US" sz="600" b="1" i="0" u="none" strike="noStrike">
                          <a:solidFill>
                            <a:srgbClr val="000000"/>
                          </a:solidFill>
                          <a:latin typeface="Calibri"/>
                        </a:rPr>
                        <a:t> </a:t>
                      </a:r>
                    </a:p>
                  </a:txBody>
                  <a:tcPr marL="3259" marR="3259" marT="3259" marB="0" anchor="b">
                    <a:lnL>
                      <a:noFill/>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l" fontAlgn="b"/>
                      <a:endParaRPr lang="en-US" sz="600" b="1"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l" fontAlgn="b"/>
                      <a:r>
                        <a:rPr lang="en-US" sz="600" b="1"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en-US" sz="600" b="1" i="0" u="none" strike="noStrike">
                        <a:solidFill>
                          <a:srgbClr val="000000"/>
                        </a:solidFill>
                        <a:latin typeface="Calibri"/>
                      </a:endParaRPr>
                    </a:p>
                  </a:txBody>
                  <a:tcPr marL="3259" marR="3259" marT="3259"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en-US" sz="600" b="1" i="0" u="none" strike="noStrike">
                        <a:solidFill>
                          <a:srgbClr val="000000"/>
                        </a:solidFill>
                        <a:latin typeface="Calibri"/>
                      </a:endParaRPr>
                    </a:p>
                  </a:txBody>
                  <a:tcPr marL="3259" marR="3259" marT="3259"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en-US" sz="600" b="1" i="0" u="none" strike="noStrike">
                        <a:solidFill>
                          <a:srgbClr val="000000"/>
                        </a:solidFill>
                        <a:latin typeface="Calibri"/>
                      </a:endParaRPr>
                    </a:p>
                  </a:txBody>
                  <a:tcPr marL="3259" marR="3259" marT="3259"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r>
                        <a:rPr lang="en-US" sz="600" b="1" i="0" u="none" strike="noStrike">
                          <a:solidFill>
                            <a:srgbClr val="000000"/>
                          </a:solidFill>
                          <a:latin typeface="Calibri"/>
                        </a:rPr>
                        <a:t> </a:t>
                      </a:r>
                    </a:p>
                  </a:txBody>
                  <a:tcPr marL="3259" marR="3259" marT="3259" marB="0" anchor="b">
                    <a:lnL>
                      <a:noFill/>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l" fontAlgn="b"/>
                      <a:endParaRPr lang="en-US" sz="600" b="1"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l" fontAlgn="b"/>
                      <a:r>
                        <a:rPr lang="en-US" sz="600" b="1"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en-US" sz="600" b="1" i="0" u="none" strike="noStrike">
                        <a:solidFill>
                          <a:srgbClr val="000000"/>
                        </a:solidFill>
                        <a:latin typeface="Calibri"/>
                      </a:endParaRPr>
                    </a:p>
                  </a:txBody>
                  <a:tcPr marL="3259" marR="3259" marT="3259"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en-US" sz="600" b="1" i="0" u="none" strike="noStrike">
                        <a:solidFill>
                          <a:srgbClr val="000000"/>
                        </a:solidFill>
                        <a:latin typeface="Calibri"/>
                      </a:endParaRPr>
                    </a:p>
                  </a:txBody>
                  <a:tcPr marL="3259" marR="3259" marT="3259"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en-US" sz="600" b="1" i="0" u="none" strike="noStrike">
                        <a:solidFill>
                          <a:srgbClr val="000000"/>
                        </a:solidFill>
                        <a:latin typeface="Calibri"/>
                      </a:endParaRPr>
                    </a:p>
                  </a:txBody>
                  <a:tcPr marL="3259" marR="3259" marT="3259"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r>
                        <a:rPr lang="en-US" sz="600" b="1" i="0" u="none" strike="noStrike">
                          <a:solidFill>
                            <a:srgbClr val="000000"/>
                          </a:solidFill>
                          <a:latin typeface="Calibri"/>
                        </a:rPr>
                        <a:t> </a:t>
                      </a:r>
                    </a:p>
                  </a:txBody>
                  <a:tcPr marL="3259" marR="3259" marT="3259" marB="0" anchor="b">
                    <a:lnL>
                      <a:noFill/>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l" fontAlgn="b"/>
                      <a:endParaRPr lang="en-US" sz="600" b="1" i="0" u="none" strike="noStrike">
                        <a:solidFill>
                          <a:srgbClr val="000000"/>
                        </a:solidFill>
                        <a:latin typeface="Calibri"/>
                      </a:endParaRPr>
                    </a:p>
                  </a:txBody>
                  <a:tcPr marL="3259" marR="3259" marT="3259"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l" fontAlgn="b"/>
                      <a:r>
                        <a:rPr lang="en-US" sz="600" b="1" i="0" u="none" strike="noStrike">
                          <a:solidFill>
                            <a:srgbClr val="000000"/>
                          </a:solidFill>
                          <a:latin typeface="Calibri"/>
                        </a:rPr>
                        <a:t> </a:t>
                      </a:r>
                    </a:p>
                  </a:txBody>
                  <a:tcPr marL="3259" marR="3259" marT="3259" marB="0" anchor="b">
                    <a:lnL w="25400" cap="flat" cmpd="dbl" algn="ctr">
                      <a:solidFill>
                        <a:srgbClr val="000000"/>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en-US" sz="600" b="1" i="0" u="none" strike="noStrike">
                        <a:solidFill>
                          <a:srgbClr val="000000"/>
                        </a:solidFill>
                        <a:latin typeface="Calibri"/>
                      </a:endParaRPr>
                    </a:p>
                  </a:txBody>
                  <a:tcPr marL="3259" marR="3259" marT="3259"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en-US" sz="600" b="1" i="0" u="none" strike="noStrike">
                        <a:solidFill>
                          <a:srgbClr val="000000"/>
                        </a:solidFill>
                        <a:latin typeface="Calibri"/>
                      </a:endParaRPr>
                    </a:p>
                  </a:txBody>
                  <a:tcPr marL="3259" marR="3259" marT="3259"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en-US" sz="600" b="1" i="0" u="none" strike="noStrike">
                        <a:solidFill>
                          <a:srgbClr val="000000"/>
                        </a:solidFill>
                        <a:latin typeface="Calibri"/>
                      </a:endParaRPr>
                    </a:p>
                  </a:txBody>
                  <a:tcPr marL="3259" marR="3259" marT="3259"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r>
                        <a:rPr lang="en-US" sz="600" b="1" i="0" u="none" strike="noStrike">
                          <a:solidFill>
                            <a:srgbClr val="000000"/>
                          </a:solidFill>
                          <a:latin typeface="Calibri"/>
                        </a:rPr>
                        <a:t> </a:t>
                      </a:r>
                    </a:p>
                  </a:txBody>
                  <a:tcPr marL="3259" marR="3259" marT="3259" marB="0" anchor="b">
                    <a:lnL>
                      <a:noFill/>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l" fontAlgn="b"/>
                      <a:endParaRPr lang="en-US" sz="600" b="1"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l" fontAlgn="b"/>
                      <a:r>
                        <a:rPr lang="en-US" sz="600" b="1"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en-US" sz="600" b="1" i="0" u="none" strike="noStrike">
                        <a:solidFill>
                          <a:srgbClr val="000000"/>
                        </a:solidFill>
                        <a:latin typeface="Calibri"/>
                      </a:endParaRPr>
                    </a:p>
                  </a:txBody>
                  <a:tcPr marL="3259" marR="3259" marT="3259"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en-US" sz="600" b="1" i="0" u="none" strike="noStrike">
                        <a:solidFill>
                          <a:srgbClr val="000000"/>
                        </a:solidFill>
                        <a:latin typeface="Calibri"/>
                      </a:endParaRPr>
                    </a:p>
                  </a:txBody>
                  <a:tcPr marL="3259" marR="3259" marT="3259"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en-US" sz="600" b="1" i="0" u="none" strike="noStrike">
                        <a:solidFill>
                          <a:srgbClr val="000000"/>
                        </a:solidFill>
                        <a:latin typeface="Calibri"/>
                      </a:endParaRPr>
                    </a:p>
                  </a:txBody>
                  <a:tcPr marL="3259" marR="3259" marT="3259"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r>
                        <a:rPr lang="en-US" sz="600" b="1" i="0" u="none" strike="noStrike">
                          <a:solidFill>
                            <a:srgbClr val="000000"/>
                          </a:solidFill>
                          <a:latin typeface="Calibri"/>
                        </a:rPr>
                        <a:t> </a:t>
                      </a:r>
                    </a:p>
                  </a:txBody>
                  <a:tcPr marL="3259" marR="3259" marT="3259" marB="0" anchor="b">
                    <a:lnL>
                      <a:noFill/>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l" fontAlgn="b"/>
                      <a:endParaRPr lang="en-US" sz="600" b="1"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l" fontAlgn="b"/>
                      <a:r>
                        <a:rPr lang="en-US" sz="600" b="1"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l" fontAlgn="b"/>
                      <a:r>
                        <a:rPr lang="en-US" sz="600" b="1"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l" fontAlgn="b"/>
                      <a:r>
                        <a:rPr lang="en-US" sz="600" b="1"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l" fontAlgn="b"/>
                      <a:r>
                        <a:rPr lang="en-US" sz="600" b="1"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l" fontAlgn="b"/>
                      <a:r>
                        <a:rPr lang="en-US" sz="600" b="1" i="0" u="none" strike="noStrike">
                          <a:solidFill>
                            <a:srgbClr val="000000"/>
                          </a:solidFill>
                          <a:latin typeface="Calibri"/>
                        </a:rPr>
                        <a:t> </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r" fontAlgn="b"/>
                      <a:r>
                        <a:rPr lang="en-US" sz="600" b="1" i="0" u="none" strike="noStrike">
                          <a:solidFill>
                            <a:srgbClr val="000000"/>
                          </a:solidFill>
                          <a:latin typeface="Calibri"/>
                        </a:rPr>
                        <a:t>SBP</a:t>
                      </a:r>
                    </a:p>
                  </a:txBody>
                  <a:tcPr marL="3259" marR="3259" marT="3259" marB="0" anchor="b">
                    <a:lnL w="25400" cap="flat" cmpd="dbl" algn="ctr">
                      <a:solidFill>
                        <a:srgbClr val="000000"/>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a:noFill/>
                    </a:lnB>
                  </a:tcPr>
                </a:tc>
                <a:tc>
                  <a:txBody>
                    <a:bodyPr/>
                    <a:lstStyle/>
                    <a:p>
                      <a:pPr algn="r" fontAlgn="b"/>
                      <a:r>
                        <a:rPr lang="en-US" sz="600" b="1" i="0" u="none" strike="noStrike">
                          <a:solidFill>
                            <a:srgbClr val="000000"/>
                          </a:solidFill>
                          <a:latin typeface="Calibri"/>
                        </a:rPr>
                        <a:t>Age</a:t>
                      </a:r>
                    </a:p>
                  </a:txBody>
                  <a:tcPr marL="3259" marR="3259" marT="3259"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r" fontAlgn="b"/>
                      <a:r>
                        <a:rPr lang="en-US" sz="600" b="1" i="0" u="none" strike="noStrike">
                          <a:solidFill>
                            <a:srgbClr val="000000"/>
                          </a:solidFill>
                          <a:latin typeface="Calibri"/>
                        </a:rPr>
                        <a:t>Gender</a:t>
                      </a:r>
                    </a:p>
                  </a:txBody>
                  <a:tcPr marL="3259" marR="3259" marT="3259" marB="0" anchor="b">
                    <a:lnL>
                      <a:noFill/>
                    </a:lnL>
                    <a:lnR>
                      <a:noFill/>
                    </a:lnR>
                    <a:lnT w="25400" cap="flat" cmpd="dbl" algn="ctr">
                      <a:solidFill>
                        <a:srgbClr val="000000"/>
                      </a:solidFill>
                      <a:prstDash val="solid"/>
                      <a:round/>
                      <a:headEnd type="none" w="med" len="med"/>
                      <a:tailEnd type="none" w="med" len="med"/>
                    </a:lnT>
                    <a:lnB>
                      <a:noFill/>
                    </a:lnB>
                  </a:tcPr>
                </a:tc>
              </a:tr>
              <a:tr h="95098">
                <a:tc>
                  <a:txBody>
                    <a:bodyPr/>
                    <a:lstStyle/>
                    <a:p>
                      <a:pPr algn="l" fontAlgn="b"/>
                      <a:endParaRPr lang="en-US" sz="600" b="1" i="0" u="none" strike="noStrike">
                        <a:solidFill>
                          <a:srgbClr val="000000"/>
                        </a:solidFill>
                        <a:latin typeface="Calibri"/>
                      </a:endParaRPr>
                    </a:p>
                  </a:txBody>
                  <a:tcPr marL="3259" marR="3259" marT="3259" marB="0" anchor="b">
                    <a:lnL>
                      <a:noFill/>
                    </a:lnL>
                    <a:lnR>
                      <a:noFill/>
                    </a:lnR>
                    <a:lnT>
                      <a:noFill/>
                    </a:lnT>
                    <a:lnB>
                      <a:noFill/>
                    </a:lnB>
                  </a:tcPr>
                </a:tc>
                <a:tc>
                  <a:txBody>
                    <a:bodyPr/>
                    <a:lstStyle/>
                    <a:p>
                      <a:pPr algn="l" fontAlgn="b"/>
                      <a:endParaRPr lang="en-US" sz="600" b="1" i="0" u="none" strike="noStrike">
                        <a:solidFill>
                          <a:srgbClr val="000000"/>
                        </a:solidFill>
                        <a:latin typeface="Calibri"/>
                      </a:endParaRPr>
                    </a:p>
                  </a:txBody>
                  <a:tcPr marL="3259" marR="3259" marT="3259" marB="0" anchor="b">
                    <a:lnL>
                      <a:noFill/>
                    </a:lnL>
                    <a:lnR>
                      <a:noFill/>
                    </a:lnR>
                    <a:lnT>
                      <a:noFill/>
                    </a:lnT>
                    <a:lnB>
                      <a:noFill/>
                    </a:lnB>
                  </a:tcPr>
                </a:tc>
                <a:tc>
                  <a:txBody>
                    <a:bodyPr/>
                    <a:lstStyle/>
                    <a:p>
                      <a:pPr algn="r" fontAlgn="b"/>
                      <a:r>
                        <a:rPr lang="en-US" sz="600" b="1" i="0" u="none" strike="noStrike">
                          <a:solidFill>
                            <a:srgbClr val="000000"/>
                          </a:solidFill>
                          <a:latin typeface="Calibri"/>
                        </a:rPr>
                        <a:t>Lipid Ratio</a:t>
                      </a:r>
                    </a:p>
                  </a:txBody>
                  <a:tcPr marL="3259" marR="3259" marT="3259" marB="0" anchor="b">
                    <a:lnL>
                      <a:noFill/>
                    </a:lnL>
                    <a:lnR w="25400" cap="flat" cmpd="dbl" algn="ctr">
                      <a:solidFill>
                        <a:srgbClr val="000000"/>
                      </a:solidFill>
                      <a:prstDash val="solid"/>
                      <a:round/>
                      <a:headEnd type="none" w="med" len="med"/>
                      <a:tailEnd type="none" w="med" len="med"/>
                    </a:lnR>
                    <a:lnT>
                      <a:noFill/>
                    </a:lnT>
                    <a:lnB>
                      <a:noFill/>
                    </a:lnB>
                  </a:tcPr>
                </a:tc>
                <a:tc>
                  <a:txBody>
                    <a:bodyPr/>
                    <a:lstStyle/>
                    <a:p>
                      <a:pPr algn="r" fontAlgn="b"/>
                      <a:r>
                        <a:rPr lang="en-US" sz="600" b="1" i="0" u="none" strike="noStrike">
                          <a:solidFill>
                            <a:srgbClr val="000000"/>
                          </a:solidFill>
                          <a:latin typeface="Calibri"/>
                        </a:rPr>
                        <a:t>4</a:t>
                      </a:r>
                    </a:p>
                  </a:txBody>
                  <a:tcPr marL="3259" marR="3259" marT="3259" marB="0" anchor="b">
                    <a:lnL w="25400" cap="flat" cmpd="dbl"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5</a:t>
                      </a:r>
                    </a:p>
                  </a:txBody>
                  <a:tcPr marL="3259" marR="3259" marT="325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6</a:t>
                      </a:r>
                    </a:p>
                  </a:txBody>
                  <a:tcPr marL="3259" marR="3259" marT="325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7</a:t>
                      </a:r>
                    </a:p>
                  </a:txBody>
                  <a:tcPr marL="3259" marR="3259" marT="325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8</a:t>
                      </a:r>
                    </a:p>
                  </a:txBody>
                  <a:tcPr marL="3259" marR="3259" marT="3259"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endParaRPr lang="en-US" sz="600" b="1"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1" i="0" u="none" strike="noStrike">
                          <a:solidFill>
                            <a:srgbClr val="000000"/>
                          </a:solidFill>
                          <a:latin typeface="Calibri"/>
                        </a:rPr>
                        <a:t>4</a:t>
                      </a:r>
                    </a:p>
                  </a:txBody>
                  <a:tcPr marL="3259" marR="3259" marT="3259"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5</a:t>
                      </a:r>
                    </a:p>
                  </a:txBody>
                  <a:tcPr marL="3259" marR="3259" marT="325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6</a:t>
                      </a:r>
                    </a:p>
                  </a:txBody>
                  <a:tcPr marL="3259" marR="3259" marT="325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7</a:t>
                      </a:r>
                    </a:p>
                  </a:txBody>
                  <a:tcPr marL="3259" marR="3259" marT="325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8</a:t>
                      </a:r>
                    </a:p>
                  </a:txBody>
                  <a:tcPr marL="3259" marR="3259" marT="3259"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endParaRPr lang="en-US" sz="600" b="1"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1" i="0" u="none" strike="noStrike">
                          <a:solidFill>
                            <a:srgbClr val="000000"/>
                          </a:solidFill>
                          <a:latin typeface="Calibri"/>
                        </a:rPr>
                        <a:t>4</a:t>
                      </a:r>
                    </a:p>
                  </a:txBody>
                  <a:tcPr marL="3259" marR="3259" marT="3259"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5</a:t>
                      </a:r>
                    </a:p>
                  </a:txBody>
                  <a:tcPr marL="3259" marR="3259" marT="325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6</a:t>
                      </a:r>
                    </a:p>
                  </a:txBody>
                  <a:tcPr marL="3259" marR="3259" marT="325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7</a:t>
                      </a:r>
                    </a:p>
                  </a:txBody>
                  <a:tcPr marL="3259" marR="3259" marT="325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8</a:t>
                      </a:r>
                    </a:p>
                  </a:txBody>
                  <a:tcPr marL="3259" marR="3259" marT="3259" marB="0" anchor="b">
                    <a:lnL>
                      <a:noFill/>
                    </a:lnL>
                    <a:lnR w="25400" cap="flat" cmpd="dbl"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endParaRPr lang="en-US" sz="600" b="1" i="0" u="none" strike="noStrike">
                        <a:solidFill>
                          <a:srgbClr val="000000"/>
                        </a:solidFill>
                        <a:latin typeface="Calibri"/>
                      </a:endParaRPr>
                    </a:p>
                  </a:txBody>
                  <a:tcPr marL="3259" marR="3259" marT="3259"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r" fontAlgn="b"/>
                      <a:r>
                        <a:rPr lang="en-US" sz="600" b="1" i="0" u="none" strike="noStrike">
                          <a:solidFill>
                            <a:srgbClr val="000000"/>
                          </a:solidFill>
                          <a:latin typeface="Calibri"/>
                        </a:rPr>
                        <a:t>4</a:t>
                      </a:r>
                    </a:p>
                  </a:txBody>
                  <a:tcPr marL="3259" marR="3259" marT="3259" marB="0" anchor="b">
                    <a:lnL w="25400" cap="flat" cmpd="dbl"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5</a:t>
                      </a:r>
                    </a:p>
                  </a:txBody>
                  <a:tcPr marL="3259" marR="3259" marT="325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6</a:t>
                      </a:r>
                    </a:p>
                  </a:txBody>
                  <a:tcPr marL="3259" marR="3259" marT="325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7</a:t>
                      </a:r>
                    </a:p>
                  </a:txBody>
                  <a:tcPr marL="3259" marR="3259" marT="325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8</a:t>
                      </a:r>
                    </a:p>
                  </a:txBody>
                  <a:tcPr marL="3259" marR="3259" marT="3259"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endParaRPr lang="en-US" sz="600" b="1"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1" i="0" u="none" strike="noStrike">
                          <a:solidFill>
                            <a:srgbClr val="000000"/>
                          </a:solidFill>
                          <a:latin typeface="Calibri"/>
                        </a:rPr>
                        <a:t>4</a:t>
                      </a:r>
                    </a:p>
                  </a:txBody>
                  <a:tcPr marL="3259" marR="3259" marT="3259"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5</a:t>
                      </a:r>
                    </a:p>
                  </a:txBody>
                  <a:tcPr marL="3259" marR="3259" marT="325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6</a:t>
                      </a:r>
                    </a:p>
                  </a:txBody>
                  <a:tcPr marL="3259" marR="3259" marT="325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7</a:t>
                      </a:r>
                    </a:p>
                  </a:txBody>
                  <a:tcPr marL="3259" marR="3259" marT="325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8</a:t>
                      </a:r>
                    </a:p>
                  </a:txBody>
                  <a:tcPr marL="3259" marR="3259" marT="3259"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endParaRPr lang="en-US" sz="600" b="1"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1" i="0" u="none" strike="noStrike">
                          <a:solidFill>
                            <a:srgbClr val="000000"/>
                          </a:solidFill>
                          <a:latin typeface="Calibri"/>
                        </a:rPr>
                        <a:t>4</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5</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6</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7</a:t>
                      </a: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8</a:t>
                      </a:r>
                    </a:p>
                  </a:txBody>
                  <a:tcPr marL="3259" marR="3259" marT="3259"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Lipid Ratio</a:t>
                      </a:r>
                    </a:p>
                  </a:txBody>
                  <a:tcPr marL="3259" marR="3259" marT="3259" marB="0" anchor="b">
                    <a:lnL w="25400" cap="flat" cmpd="dbl" algn="ctr">
                      <a:solidFill>
                        <a:srgbClr val="000000"/>
                      </a:solidFill>
                      <a:prstDash val="solid"/>
                      <a:round/>
                      <a:headEnd type="none" w="med" len="med"/>
                      <a:tailEnd type="none" w="med" len="med"/>
                    </a:lnL>
                    <a:lnR>
                      <a:noFill/>
                    </a:lnR>
                    <a:lnT>
                      <a:noFill/>
                    </a:lnT>
                    <a:lnB>
                      <a:noFill/>
                    </a:lnB>
                  </a:tcPr>
                </a:tc>
                <a:tc>
                  <a:txBody>
                    <a:bodyPr/>
                    <a:lstStyle/>
                    <a:p>
                      <a:pPr algn="r" fontAlgn="b"/>
                      <a:endParaRPr lang="en-US" sz="600" b="1" i="0" u="none" strike="noStrike">
                        <a:solidFill>
                          <a:srgbClr val="000000"/>
                        </a:solidFill>
                        <a:latin typeface="Calibri"/>
                      </a:endParaRPr>
                    </a:p>
                  </a:txBody>
                  <a:tcPr marL="3259" marR="3259" marT="3259" marB="0" anchor="b">
                    <a:lnL>
                      <a:noFill/>
                    </a:lnL>
                    <a:lnR>
                      <a:noFill/>
                    </a:lnR>
                    <a:lnT>
                      <a:noFill/>
                    </a:lnT>
                    <a:lnB>
                      <a:noFill/>
                    </a:lnB>
                  </a:tcPr>
                </a:tc>
                <a:tc>
                  <a:txBody>
                    <a:bodyPr/>
                    <a:lstStyle/>
                    <a:p>
                      <a:pPr algn="r" fontAlgn="b"/>
                      <a:endParaRPr lang="en-US" sz="600" b="1" i="0" u="none" strike="noStrike">
                        <a:solidFill>
                          <a:srgbClr val="000000"/>
                        </a:solidFill>
                        <a:latin typeface="Calibri"/>
                      </a:endParaRPr>
                    </a:p>
                  </a:txBody>
                  <a:tcPr marL="3259" marR="3259" marT="3259" marB="0" anchor="b">
                    <a:lnL>
                      <a:noFill/>
                    </a:lnL>
                    <a:lnR>
                      <a:noFill/>
                    </a:lnR>
                    <a:lnT>
                      <a:noFill/>
                    </a:lnT>
                    <a:lnB>
                      <a:noFill/>
                    </a:lnB>
                  </a:tcPr>
                </a:tc>
              </a:tr>
              <a:tr h="95098">
                <a:tc>
                  <a:txBody>
                    <a:bodyPr/>
                    <a:lstStyle/>
                    <a:p>
                      <a:pPr algn="l" fontAlgn="b"/>
                      <a:endParaRPr lang="en-US" sz="600" b="1" i="0" u="none" strike="noStrike">
                        <a:solidFill>
                          <a:srgbClr val="000000"/>
                        </a:solidFill>
                        <a:latin typeface="Calibri"/>
                      </a:endParaRPr>
                    </a:p>
                  </a:txBody>
                  <a:tcPr marL="3259" marR="3259" marT="3259" marB="0" anchor="b">
                    <a:lnL>
                      <a:noFill/>
                    </a:lnL>
                    <a:lnR>
                      <a:noFill/>
                    </a:lnR>
                    <a:lnT>
                      <a:noFill/>
                    </a:lnT>
                    <a:lnB>
                      <a:noFill/>
                    </a:lnB>
                  </a:tcPr>
                </a:tc>
                <a:tc>
                  <a:txBody>
                    <a:bodyPr/>
                    <a:lstStyle/>
                    <a:p>
                      <a:pPr algn="l" fontAlgn="b"/>
                      <a:endParaRPr lang="en-US" sz="600" b="1" i="0" u="none" strike="noStrike">
                        <a:solidFill>
                          <a:srgbClr val="000000"/>
                        </a:solidFill>
                        <a:latin typeface="Calibri"/>
                      </a:endParaRPr>
                    </a:p>
                  </a:txBody>
                  <a:tcPr marL="3259" marR="3259" marT="3259" marB="0" anchor="b">
                    <a:lnL>
                      <a:noFill/>
                    </a:lnL>
                    <a:lnR>
                      <a:noFill/>
                    </a:lnR>
                    <a:lnT>
                      <a:noFill/>
                    </a:lnT>
                    <a:lnB>
                      <a:noFill/>
                    </a:lnB>
                  </a:tcPr>
                </a:tc>
                <a:tc>
                  <a:txBody>
                    <a:bodyPr/>
                    <a:lstStyle/>
                    <a:p>
                      <a:pPr algn="r" fontAlgn="b"/>
                      <a:r>
                        <a:rPr lang="en-US" sz="600" b="1" i="0" u="none" strike="noStrike">
                          <a:solidFill>
                            <a:srgbClr val="000000"/>
                          </a:solidFill>
                          <a:latin typeface="Calibri"/>
                        </a:rPr>
                        <a:t>A1c</a:t>
                      </a:r>
                    </a:p>
                  </a:txBody>
                  <a:tcPr marL="3259" marR="3259" marT="3259" marB="0" anchor="b">
                    <a:lnL>
                      <a:noFill/>
                    </a:lnL>
                    <a:lnR w="25400" cap="flat" cmpd="dbl" algn="ctr">
                      <a:solidFill>
                        <a:srgbClr val="000000"/>
                      </a:solidFill>
                      <a:prstDash val="solid"/>
                      <a:round/>
                      <a:headEnd type="none" w="med" len="med"/>
                      <a:tailEnd type="none" w="med" len="med"/>
                    </a:lnR>
                    <a:lnT>
                      <a:noFill/>
                    </a:lnT>
                    <a:lnB>
                      <a:noFill/>
                    </a:lnB>
                  </a:tcPr>
                </a:tc>
                <a:tc>
                  <a:txBody>
                    <a:bodyPr/>
                    <a:lstStyle/>
                    <a:p>
                      <a:pPr algn="r" fontAlgn="b"/>
                      <a:r>
                        <a:rPr lang="en-US" sz="600" b="1" i="0" u="none" strike="noStrike">
                          <a:solidFill>
                            <a:srgbClr val="000000"/>
                          </a:solidFill>
                          <a:latin typeface="Calibri"/>
                        </a:rPr>
                        <a:t>6</a:t>
                      </a:r>
                    </a:p>
                  </a:txBody>
                  <a:tcPr marL="3259" marR="3259" marT="3259" marB="0" anchor="b">
                    <a:lnL w="25400" cap="flat" cmpd="dbl"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1"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1" i="0" u="none" strike="noStrike">
                          <a:solidFill>
                            <a:srgbClr val="000000"/>
                          </a:solidFill>
                          <a:latin typeface="Calibri"/>
                        </a:rPr>
                        <a:t>8</a:t>
                      </a:r>
                    </a:p>
                  </a:txBody>
                  <a:tcPr marL="3259" marR="3259" marT="3259"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1"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1" i="0" u="none" strike="noStrike">
                          <a:solidFill>
                            <a:srgbClr val="000000"/>
                          </a:solidFill>
                          <a:latin typeface="Calibri"/>
                        </a:rPr>
                        <a:t>10</a:t>
                      </a:r>
                    </a:p>
                  </a:txBody>
                  <a:tcPr marL="3259" marR="3259" marT="3259"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1" i="0" u="none" strike="noStrike">
                        <a:solidFill>
                          <a:srgbClr val="000000"/>
                        </a:solidFill>
                        <a:latin typeface="Calibri"/>
                      </a:endParaRPr>
                    </a:p>
                  </a:txBody>
                  <a:tcPr marL="3259" marR="3259" marT="3259"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r" fontAlgn="b"/>
                      <a:r>
                        <a:rPr lang="en-US" sz="600" b="1" i="0" u="none" strike="noStrike">
                          <a:solidFill>
                            <a:srgbClr val="000000"/>
                          </a:solidFill>
                          <a:latin typeface="Calibri"/>
                        </a:rPr>
                        <a:t>6</a:t>
                      </a:r>
                    </a:p>
                  </a:txBody>
                  <a:tcPr marL="3259" marR="3259" marT="3259" marB="0" anchor="b">
                    <a:lnL w="25400" cap="flat" cmpd="dbl"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1"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1" i="0" u="none" strike="noStrike">
                          <a:solidFill>
                            <a:srgbClr val="000000"/>
                          </a:solidFill>
                          <a:latin typeface="Calibri"/>
                        </a:rPr>
                        <a:t>8</a:t>
                      </a:r>
                    </a:p>
                  </a:txBody>
                  <a:tcPr marL="3259" marR="3259" marT="3259"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1" i="0" u="none" strike="noStrike">
                        <a:solidFill>
                          <a:srgbClr val="000000"/>
                        </a:solidFill>
                        <a:latin typeface="Calibri"/>
                      </a:endParaRPr>
                    </a:p>
                  </a:txBody>
                  <a:tcPr marL="3259" marR="3259" marT="32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1" i="0" u="none" strike="noStrike">
                          <a:solidFill>
                            <a:srgbClr val="000000"/>
                          </a:solidFill>
                          <a:latin typeface="Calibri"/>
                        </a:rPr>
                        <a:t>10</a:t>
                      </a:r>
                    </a:p>
                  </a:txBody>
                  <a:tcPr marL="3259" marR="3259" marT="3259"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A1c</a:t>
                      </a:r>
                    </a:p>
                  </a:txBody>
                  <a:tcPr marL="3259" marR="3259" marT="3259" marB="0" anchor="b">
                    <a:lnL w="25400" cap="flat" cmpd="dbl" algn="ctr">
                      <a:solidFill>
                        <a:srgbClr val="000000"/>
                      </a:solidFill>
                      <a:prstDash val="solid"/>
                      <a:round/>
                      <a:headEnd type="none" w="med" len="med"/>
                      <a:tailEnd type="none" w="med" len="med"/>
                    </a:lnL>
                    <a:lnR>
                      <a:noFill/>
                    </a:lnR>
                    <a:lnT>
                      <a:noFill/>
                    </a:lnT>
                    <a:lnB>
                      <a:noFill/>
                    </a:lnB>
                  </a:tcPr>
                </a:tc>
                <a:tc>
                  <a:txBody>
                    <a:bodyPr/>
                    <a:lstStyle/>
                    <a:p>
                      <a:pPr algn="r" fontAlgn="b"/>
                      <a:endParaRPr lang="en-US" sz="600" b="1" i="0" u="none" strike="noStrike">
                        <a:solidFill>
                          <a:srgbClr val="000000"/>
                        </a:solidFill>
                        <a:latin typeface="Calibri"/>
                      </a:endParaRPr>
                    </a:p>
                  </a:txBody>
                  <a:tcPr marL="3259" marR="3259" marT="3259" marB="0" anchor="b">
                    <a:lnL>
                      <a:noFill/>
                    </a:lnL>
                    <a:lnR>
                      <a:noFill/>
                    </a:lnR>
                    <a:lnT>
                      <a:noFill/>
                    </a:lnT>
                    <a:lnB>
                      <a:noFill/>
                    </a:lnB>
                  </a:tcPr>
                </a:tc>
                <a:tc>
                  <a:txBody>
                    <a:bodyPr/>
                    <a:lstStyle/>
                    <a:p>
                      <a:pPr algn="r" fontAlgn="b"/>
                      <a:endParaRPr lang="en-US" sz="600" b="1" i="0" u="none" strike="noStrike" dirty="0">
                        <a:solidFill>
                          <a:srgbClr val="000000"/>
                        </a:solidFill>
                        <a:latin typeface="Calibri"/>
                      </a:endParaRPr>
                    </a:p>
                  </a:txBody>
                  <a:tcPr marL="3259" marR="3259" marT="3259" marB="0" anchor="b">
                    <a:lnL>
                      <a:noFill/>
                    </a:lnL>
                    <a:lnR>
                      <a:noFill/>
                    </a:lnR>
                    <a:lnT>
                      <a:noFill/>
                    </a:lnT>
                    <a:lnB>
                      <a:noFill/>
                    </a:lnB>
                  </a:tcPr>
                </a:tc>
              </a:tr>
              <a:tr h="99852">
                <a:tc>
                  <a:txBody>
                    <a:bodyPr/>
                    <a:lstStyle/>
                    <a:p>
                      <a:pPr algn="l" fontAlgn="b"/>
                      <a:endParaRPr lang="en-US" sz="600" b="1" i="0" u="none" strike="noStrike">
                        <a:solidFill>
                          <a:srgbClr val="000000"/>
                        </a:solidFill>
                        <a:latin typeface="Calibri"/>
                      </a:endParaRPr>
                    </a:p>
                  </a:txBody>
                  <a:tcPr marL="3259" marR="3259" marT="3259" marB="0" anchor="b">
                    <a:lnL>
                      <a:noFill/>
                    </a:lnL>
                    <a:lnR>
                      <a:noFill/>
                    </a:lnR>
                    <a:lnT>
                      <a:noFill/>
                    </a:lnT>
                    <a:lnB>
                      <a:noFill/>
                    </a:lnB>
                  </a:tcPr>
                </a:tc>
                <a:tc>
                  <a:txBody>
                    <a:bodyPr/>
                    <a:lstStyle/>
                    <a:p>
                      <a:pPr algn="l" fontAlgn="b"/>
                      <a:endParaRPr lang="en-US" sz="600" b="1" i="0" u="none" strike="noStrike">
                        <a:solidFill>
                          <a:srgbClr val="000000"/>
                        </a:solidFill>
                        <a:latin typeface="Calibri"/>
                      </a:endParaRPr>
                    </a:p>
                  </a:txBody>
                  <a:tcPr marL="3259" marR="3259" marT="3259" marB="0" anchor="b">
                    <a:lnL>
                      <a:noFill/>
                    </a:lnL>
                    <a:lnR>
                      <a:noFill/>
                    </a:lnR>
                    <a:lnT>
                      <a:noFill/>
                    </a:lnT>
                    <a:lnB>
                      <a:noFill/>
                    </a:lnB>
                  </a:tcPr>
                </a:tc>
                <a:tc>
                  <a:txBody>
                    <a:bodyPr/>
                    <a:lstStyle/>
                    <a:p>
                      <a:pPr algn="r" fontAlgn="b"/>
                      <a:r>
                        <a:rPr lang="en-US" sz="600" b="1" i="0" u="none" strike="noStrike">
                          <a:solidFill>
                            <a:srgbClr val="000000"/>
                          </a:solidFill>
                          <a:latin typeface="Calibri"/>
                        </a:rPr>
                        <a:t>Smoke?</a:t>
                      </a:r>
                    </a:p>
                  </a:txBody>
                  <a:tcPr marL="3259" marR="3259" marT="3259" marB="0" anchor="b">
                    <a:lnL>
                      <a:noFill/>
                    </a:lnL>
                    <a:lnR w="25400" cap="flat" cmpd="dbl" algn="ctr">
                      <a:solidFill>
                        <a:srgbClr val="000000"/>
                      </a:solidFill>
                      <a:prstDash val="solid"/>
                      <a:round/>
                      <a:headEnd type="none" w="med" len="med"/>
                      <a:tailEnd type="none" w="med" len="med"/>
                    </a:lnR>
                    <a:lnT>
                      <a:noFill/>
                    </a:lnT>
                    <a:lnB>
                      <a:noFill/>
                    </a:lnB>
                  </a:tcPr>
                </a:tc>
                <a:tc gridSpan="3">
                  <a:txBody>
                    <a:bodyPr/>
                    <a:lstStyle/>
                    <a:p>
                      <a:pPr algn="l" fontAlgn="b"/>
                      <a:r>
                        <a:rPr lang="en-US" sz="600" b="1" i="0" u="none" strike="noStrike">
                          <a:solidFill>
                            <a:srgbClr val="000000"/>
                          </a:solidFill>
                          <a:latin typeface="Calibri"/>
                        </a:rPr>
                        <a:t>Non Smoking</a:t>
                      </a:r>
                    </a:p>
                  </a:txBody>
                  <a:tcPr marL="3259" marR="3259" marT="3259" marB="0" anchor="b">
                    <a:lnL w="25400" cap="flat" cmpd="dbl"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b"/>
                      <a:r>
                        <a:rPr lang="en-US" sz="600" b="1"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1" i="0" u="none" strike="noStrike" dirty="0">
                          <a:solidFill>
                            <a:srgbClr val="000000"/>
                          </a:solidFill>
                          <a:latin typeface="Calibri"/>
                        </a:rPr>
                        <a:t> </a:t>
                      </a:r>
                    </a:p>
                  </a:txBody>
                  <a:tcPr marL="3259" marR="3259" marT="3259"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endParaRPr lang="en-US" sz="600" b="1" i="0" u="none" strike="noStrike">
                        <a:solidFill>
                          <a:srgbClr val="000000"/>
                        </a:solidFill>
                        <a:latin typeface="Calibri"/>
                      </a:endParaRPr>
                    </a:p>
                  </a:txBody>
                  <a:tcPr marL="3259" marR="3259" marT="3259"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gridSpan="2">
                  <a:txBody>
                    <a:bodyPr/>
                    <a:lstStyle/>
                    <a:p>
                      <a:pPr algn="l" fontAlgn="b"/>
                      <a:r>
                        <a:rPr lang="en-US" sz="600" b="1" i="0" u="none" strike="noStrike">
                          <a:solidFill>
                            <a:srgbClr val="000000"/>
                          </a:solidFill>
                          <a:latin typeface="Calibri"/>
                        </a:rPr>
                        <a:t>Smoking</a:t>
                      </a:r>
                    </a:p>
                  </a:txBody>
                  <a:tcPr marL="3259" marR="3259" marT="3259" marB="0" anchor="b">
                    <a:lnL w="25400" cap="flat" cmpd="dbl"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hMerge="1">
                  <a:txBody>
                    <a:bodyPr/>
                    <a:lstStyle/>
                    <a:p>
                      <a:endParaRPr lang="en-US"/>
                    </a:p>
                  </a:txBody>
                  <a:tcPr/>
                </a:tc>
                <a:tc>
                  <a:txBody>
                    <a:bodyPr/>
                    <a:lstStyle/>
                    <a:p>
                      <a:pPr algn="l" fontAlgn="b"/>
                      <a:r>
                        <a:rPr lang="en-US" sz="600" b="1"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3259" marR="3259" marT="3259" marB="0" anchor="b">
                    <a:lnL>
                      <a:noFill/>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Smoke?</a:t>
                      </a:r>
                    </a:p>
                  </a:txBody>
                  <a:tcPr marL="3259" marR="3259" marT="3259" marB="0" anchor="b">
                    <a:lnL w="25400" cap="flat" cmpd="dbl"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1" i="0" u="none" strike="noStrike">
                        <a:solidFill>
                          <a:srgbClr val="000000"/>
                        </a:solidFill>
                        <a:latin typeface="Calibri"/>
                      </a:endParaRPr>
                    </a:p>
                  </a:txBody>
                  <a:tcPr marL="3259" marR="3259" marT="3259" marB="0" anchor="b">
                    <a:lnL>
                      <a:noFill/>
                    </a:lnL>
                    <a:lnR>
                      <a:noFill/>
                    </a:lnR>
                    <a:lnT>
                      <a:noFill/>
                    </a:lnT>
                    <a:lnB>
                      <a:noFill/>
                    </a:lnB>
                  </a:tcPr>
                </a:tc>
                <a:tc>
                  <a:txBody>
                    <a:bodyPr/>
                    <a:lstStyle/>
                    <a:p>
                      <a:pPr algn="l" fontAlgn="b"/>
                      <a:endParaRPr lang="en-US" sz="600" b="1" i="0" u="none" strike="noStrike" dirty="0">
                        <a:solidFill>
                          <a:srgbClr val="000000"/>
                        </a:solidFill>
                        <a:latin typeface="Calibri"/>
                      </a:endParaRPr>
                    </a:p>
                  </a:txBody>
                  <a:tcPr marL="3259" marR="3259" marT="3259" marB="0" anchor="b">
                    <a:lnL>
                      <a:noFill/>
                    </a:lnL>
                    <a:lnR>
                      <a:noFill/>
                    </a:lnR>
                    <a:lnT>
                      <a:noFill/>
                    </a:lnT>
                    <a:lnB>
                      <a:noFill/>
                    </a:lnB>
                  </a:tcPr>
                </a:tc>
              </a:tr>
            </a:tbl>
          </a:graphicData>
        </a:graphic>
      </p:graphicFrame>
      <p:sp>
        <p:nvSpPr>
          <p:cNvPr id="6" name="Content Placeholder 5"/>
          <p:cNvSpPr>
            <a:spLocks noGrp="1"/>
          </p:cNvSpPr>
          <p:nvPr>
            <p:ph idx="1"/>
          </p:nvPr>
        </p:nvSpPr>
        <p:spPr/>
        <p:txBody>
          <a:bodyPr/>
          <a:lstStyle/>
          <a:p>
            <a:endParaRPr lang="en-US" dirty="0"/>
          </a:p>
        </p:txBody>
      </p:sp>
      <p:sp>
        <p:nvSpPr>
          <p:cNvPr id="7" name="Rectangle 6"/>
          <p:cNvSpPr/>
          <p:nvPr/>
        </p:nvSpPr>
        <p:spPr>
          <a:xfrm>
            <a:off x="152400" y="4797253"/>
            <a:ext cx="2743200" cy="253914"/>
          </a:xfrm>
          <a:prstGeom prst="rect">
            <a:avLst/>
          </a:prstGeom>
        </p:spPr>
        <p:txBody>
          <a:bodyPr wrap="square" lIns="68577" tIns="34289" rIns="68577" bIns="34289">
            <a:spAutoFit/>
          </a:bodyPr>
          <a:lstStyle/>
          <a:p>
            <a:pPr eaLnBrk="1" fontAlgn="auto" hangingPunct="1">
              <a:spcBef>
                <a:spcPts val="0"/>
              </a:spcBef>
              <a:spcAft>
                <a:spcPts val="0"/>
              </a:spcAft>
            </a:pPr>
            <a:r>
              <a:rPr lang="en-US" sz="600" dirty="0" smtClean="0">
                <a:solidFill>
                  <a:srgbClr val="00B050"/>
                </a:solidFill>
                <a:latin typeface="Calibri"/>
              </a:rPr>
              <a:t>Reproducibility Info:</a:t>
            </a:r>
          </a:p>
          <a:p>
            <a:r>
              <a:rPr lang="en-US" sz="600" dirty="0" smtClean="0">
                <a:solidFill>
                  <a:srgbClr val="00B050"/>
                </a:solidFill>
              </a:rPr>
              <a:t>MIST_RefModel_2016_11_17_MODSIM2017.zip </a:t>
            </a:r>
            <a:r>
              <a:rPr lang="en-US" sz="600" dirty="0" smtClean="0">
                <a:solidFill>
                  <a:srgbClr val="00B050"/>
                </a:solidFill>
                <a:latin typeface="Calibri"/>
              </a:rPr>
              <a:t>using model version 45</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graphicFrame>
        <p:nvGraphicFramePr>
          <p:cNvPr id="4" name="Chart 3"/>
          <p:cNvGraphicFramePr/>
          <p:nvPr/>
        </p:nvGraphicFramePr>
        <p:xfrm>
          <a:off x="1109662" y="125786"/>
          <a:ext cx="6924676" cy="4741910"/>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4"/>
          <p:cNvSpPr/>
          <p:nvPr/>
        </p:nvSpPr>
        <p:spPr>
          <a:xfrm>
            <a:off x="76200" y="4781550"/>
            <a:ext cx="3200400" cy="346247"/>
          </a:xfrm>
          <a:prstGeom prst="rect">
            <a:avLst/>
          </a:prstGeom>
        </p:spPr>
        <p:txBody>
          <a:bodyPr wrap="square" lIns="68577" tIns="34289" rIns="68577" bIns="34289">
            <a:spAutoFit/>
          </a:bodyPr>
          <a:lstStyle/>
          <a:p>
            <a:pPr eaLnBrk="1" fontAlgn="auto" hangingPunct="1">
              <a:spcBef>
                <a:spcPts val="0"/>
              </a:spcBef>
              <a:spcAft>
                <a:spcPts val="0"/>
              </a:spcAft>
            </a:pPr>
            <a:r>
              <a:rPr lang="en-US" sz="600" dirty="0" smtClean="0">
                <a:solidFill>
                  <a:srgbClr val="00B050"/>
                </a:solidFill>
                <a:latin typeface="Calibri"/>
              </a:rPr>
              <a:t>Reproducibility Info:</a:t>
            </a:r>
          </a:p>
          <a:p>
            <a:r>
              <a:rPr lang="en-US" sz="600" dirty="0" smtClean="0">
                <a:solidFill>
                  <a:srgbClr val="00B050"/>
                </a:solidFill>
              </a:rPr>
              <a:t>Control: MIST_RefModel_2017_01_02_MODSIM2017.zip using model version 45</a:t>
            </a:r>
          </a:p>
          <a:p>
            <a:r>
              <a:rPr lang="en-US" sz="600" dirty="0" smtClean="0">
                <a:solidFill>
                  <a:srgbClr val="00B050"/>
                </a:solidFill>
              </a:rPr>
              <a:t>Temporal Correction: MIST_RefModel_2016_11_17_MODSIM2017.zip </a:t>
            </a:r>
            <a:r>
              <a:rPr lang="en-US" sz="600" dirty="0" smtClean="0">
                <a:solidFill>
                  <a:srgbClr val="00B050"/>
                </a:solidFill>
                <a:latin typeface="Calibri"/>
              </a:rPr>
              <a:t>using model version 45</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Summary</a:t>
            </a:r>
            <a:endParaRPr lang="en-US" dirty="0"/>
          </a:p>
        </p:txBody>
      </p:sp>
      <p:sp>
        <p:nvSpPr>
          <p:cNvPr id="3" name="Content Placeholder 2"/>
          <p:cNvSpPr>
            <a:spLocks noGrp="1"/>
          </p:cNvSpPr>
          <p:nvPr>
            <p:ph idx="1"/>
          </p:nvPr>
        </p:nvSpPr>
        <p:spPr/>
        <p:txBody>
          <a:bodyPr>
            <a:normAutofit/>
          </a:bodyPr>
          <a:lstStyle/>
          <a:p>
            <a:r>
              <a:rPr lang="en-US" dirty="0" smtClean="0"/>
              <a:t>When applying temporal correction</a:t>
            </a:r>
          </a:p>
          <a:p>
            <a:pPr lvl="1"/>
            <a:r>
              <a:rPr lang="en-US" dirty="0" smtClean="0"/>
              <a:t>Life Expectancy increased by:</a:t>
            </a:r>
          </a:p>
          <a:p>
            <a:pPr lvl="2"/>
            <a:r>
              <a:rPr lang="en-US" dirty="0" smtClean="0"/>
              <a:t> 7.1 years on average for all cells</a:t>
            </a:r>
          </a:p>
          <a:p>
            <a:pPr lvl="2"/>
            <a:r>
              <a:rPr lang="en-US" dirty="0" smtClean="0"/>
              <a:t>Min 2.1 years – age 75, healthy, non smoking, male</a:t>
            </a:r>
          </a:p>
          <a:p>
            <a:pPr lvl="2"/>
            <a:r>
              <a:rPr lang="en-US" dirty="0" smtClean="0"/>
              <a:t>Max 16.8 years – age 45, sick, smoking, male</a:t>
            </a:r>
          </a:p>
          <a:p>
            <a:pPr lvl="2"/>
            <a:endParaRPr lang="en-US" dirty="0" smtClean="0"/>
          </a:p>
          <a:p>
            <a:pPr lvl="1"/>
            <a:r>
              <a:rPr lang="en-US" dirty="0" smtClean="0"/>
              <a:t>Age becomes even more dominant</a:t>
            </a:r>
          </a:p>
          <a:p>
            <a:pPr>
              <a:buNone/>
            </a:pPr>
            <a:endParaRPr lang="en-US" dirty="0" smtClean="0"/>
          </a:p>
          <a:p>
            <a:pPr>
              <a:buNone/>
            </a:pPr>
            <a:endParaRPr lang="en-US" dirty="0" smtClean="0"/>
          </a:p>
          <a:p>
            <a:pPr lvl="1">
              <a:buNone/>
            </a:pPr>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ym typeface="Symbol"/>
              </a:rPr>
              <a:t>How Reliable Are These Results?</a:t>
            </a:r>
            <a:endParaRPr lang="en-US" dirty="0"/>
          </a:p>
        </p:txBody>
      </p:sp>
      <p:sp>
        <p:nvSpPr>
          <p:cNvPr id="3" name="Content Placeholder 2"/>
          <p:cNvSpPr>
            <a:spLocks noGrp="1"/>
          </p:cNvSpPr>
          <p:nvPr>
            <p:ph idx="1"/>
          </p:nvPr>
        </p:nvSpPr>
        <p:spPr/>
        <p:txBody>
          <a:bodyPr>
            <a:normAutofit fontScale="47500" lnSpcReduction="20000"/>
          </a:bodyPr>
          <a:lstStyle/>
          <a:p>
            <a:r>
              <a:rPr lang="en-US" dirty="0" smtClean="0">
                <a:sym typeface="Symbol"/>
              </a:rPr>
              <a:t>Noise</a:t>
            </a:r>
          </a:p>
          <a:p>
            <a:pPr lvl="1"/>
            <a:r>
              <a:rPr lang="en-US" dirty="0" smtClean="0">
                <a:sym typeface="Symbol"/>
              </a:rPr>
              <a:t>Data</a:t>
            </a:r>
          </a:p>
          <a:p>
            <a:pPr lvl="1"/>
            <a:r>
              <a:rPr lang="en-US" dirty="0" smtClean="0">
                <a:sym typeface="Symbol"/>
              </a:rPr>
              <a:t>Monte Carlo</a:t>
            </a:r>
          </a:p>
          <a:p>
            <a:r>
              <a:rPr lang="en-US" dirty="0" smtClean="0">
                <a:sym typeface="Symbol"/>
              </a:rPr>
              <a:t>Data</a:t>
            </a:r>
          </a:p>
          <a:p>
            <a:pPr lvl="1"/>
            <a:r>
              <a:rPr lang="en-US" dirty="0" smtClean="0">
                <a:sym typeface="Symbol"/>
              </a:rPr>
              <a:t>9 populations</a:t>
            </a:r>
          </a:p>
          <a:p>
            <a:pPr lvl="1"/>
            <a:r>
              <a:rPr lang="en-US" dirty="0" smtClean="0">
                <a:sym typeface="Symbol"/>
              </a:rPr>
              <a:t>Are models representative?</a:t>
            </a:r>
          </a:p>
          <a:p>
            <a:pPr lvl="1"/>
            <a:r>
              <a:rPr lang="en-US" dirty="0" smtClean="0">
                <a:sym typeface="Symbol"/>
              </a:rPr>
              <a:t>Missing data – estimated dates</a:t>
            </a:r>
          </a:p>
          <a:p>
            <a:r>
              <a:rPr lang="en-US" dirty="0" smtClean="0">
                <a:sym typeface="Symbol"/>
              </a:rPr>
              <a:t>Human Error</a:t>
            </a:r>
          </a:p>
          <a:p>
            <a:pPr lvl="1"/>
            <a:r>
              <a:rPr lang="en-US" dirty="0" smtClean="0">
                <a:sym typeface="Symbol"/>
              </a:rPr>
              <a:t>These results do contain human entry error</a:t>
            </a:r>
          </a:p>
          <a:p>
            <a:pPr lvl="1"/>
            <a:endParaRPr lang="en-US" dirty="0" smtClean="0">
              <a:sym typeface="Symbol"/>
            </a:endParaRPr>
          </a:p>
          <a:p>
            <a:r>
              <a:rPr lang="en-US" dirty="0" smtClean="0">
                <a:sym typeface="Symbol"/>
              </a:rPr>
              <a:t>Model Assumptions</a:t>
            </a:r>
          </a:p>
          <a:p>
            <a:pPr lvl="1"/>
            <a:r>
              <a:rPr lang="en-US" dirty="0" smtClean="0">
                <a:sym typeface="Symbol"/>
              </a:rPr>
              <a:t>Improvement rate Formulation </a:t>
            </a:r>
          </a:p>
          <a:p>
            <a:pPr lvl="1"/>
            <a:r>
              <a:rPr lang="en-US" dirty="0" smtClean="0">
                <a:sym typeface="Symbol"/>
              </a:rPr>
              <a:t>Ensemble model formulation</a:t>
            </a:r>
          </a:p>
          <a:p>
            <a:r>
              <a:rPr lang="en-US" dirty="0" smtClean="0">
                <a:sym typeface="Symbol"/>
              </a:rPr>
              <a:t>Optimization</a:t>
            </a:r>
          </a:p>
          <a:p>
            <a:pPr lvl="1"/>
            <a:r>
              <a:rPr lang="en-US" dirty="0" smtClean="0">
                <a:sym typeface="Symbol"/>
              </a:rPr>
              <a:t>Multiple possible solutions</a:t>
            </a:r>
          </a:p>
          <a:p>
            <a:pPr lvl="1"/>
            <a:r>
              <a:rPr lang="en-US" dirty="0" smtClean="0">
                <a:sym typeface="Symbol"/>
              </a:rPr>
              <a:t>Arbitrary stopping criteria</a:t>
            </a:r>
          </a:p>
          <a:p>
            <a:endParaRPr lang="en-US" dirty="0" smtClean="0">
              <a:sym typeface="Symbol"/>
            </a:endParaRPr>
          </a:p>
          <a:p>
            <a:pPr lvl="1"/>
            <a:endParaRPr lang="en-US" dirty="0" smtClean="0">
              <a:sym typeface="Symbol"/>
            </a:endParaRPr>
          </a:p>
          <a:p>
            <a:pPr lvl="1"/>
            <a:endParaRPr lang="en-US" dirty="0" smtClean="0">
              <a:sym typeface="Symbol"/>
            </a:endParaRPr>
          </a:p>
          <a:p>
            <a:endParaRPr lang="en-US" dirty="0"/>
          </a:p>
        </p:txBody>
      </p:sp>
      <p:sp>
        <p:nvSpPr>
          <p:cNvPr id="8" name="Oval Callout 7"/>
          <p:cNvSpPr/>
          <p:nvPr/>
        </p:nvSpPr>
        <p:spPr>
          <a:xfrm>
            <a:off x="5715000" y="1047750"/>
            <a:ext cx="3276600" cy="1600200"/>
          </a:xfrm>
          <a:prstGeom prst="wedgeEllipseCallout">
            <a:avLst>
              <a:gd name="adj1" fmla="val -68945"/>
              <a:gd name="adj2" fmla="val 20888"/>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t>Probably stable enough - enough data was accumulated</a:t>
            </a:r>
            <a:endParaRPr lang="en-US" dirty="0"/>
          </a:p>
        </p:txBody>
      </p:sp>
      <p:sp>
        <p:nvSpPr>
          <p:cNvPr id="9" name="Oval Callout 8"/>
          <p:cNvSpPr/>
          <p:nvPr/>
        </p:nvSpPr>
        <p:spPr>
          <a:xfrm>
            <a:off x="5791200" y="3028950"/>
            <a:ext cx="3200400" cy="1676400"/>
          </a:xfrm>
          <a:prstGeom prst="wedgeEllipseCallout">
            <a:avLst>
              <a:gd name="adj1" fmla="val -70783"/>
              <a:gd name="adj2" fmla="val 4834"/>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t>Similar results reported in the past so probably not far from the truth</a:t>
            </a:r>
            <a:endParaRPr lang="en-US" dirty="0"/>
          </a:p>
        </p:txBody>
      </p:sp>
      <p:sp>
        <p:nvSpPr>
          <p:cNvPr id="11" name="Right Brace 10"/>
          <p:cNvSpPr/>
          <p:nvPr/>
        </p:nvSpPr>
        <p:spPr>
          <a:xfrm>
            <a:off x="3581400" y="1200150"/>
            <a:ext cx="1524000" cy="1981200"/>
          </a:xfrm>
          <a:prstGeom prst="rightBrace">
            <a:avLst/>
          </a:prstGeom>
          <a:ln w="25400">
            <a:solidFill>
              <a:schemeClr val="accent6"/>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Right Brace 12"/>
          <p:cNvSpPr/>
          <p:nvPr/>
        </p:nvSpPr>
        <p:spPr>
          <a:xfrm>
            <a:off x="3581400" y="3333750"/>
            <a:ext cx="1524000" cy="1219200"/>
          </a:xfrm>
          <a:prstGeom prst="rightBrace">
            <a:avLst/>
          </a:prstGeom>
          <a:ln w="25400">
            <a:solidFill>
              <a:schemeClr val="accent6"/>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ym typeface="Symbol"/>
              </a:rPr>
              <a:t>Conclusions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sym typeface="Symbol"/>
              </a:rPr>
              <a:t>Medical practice is improving fast!</a:t>
            </a:r>
          </a:p>
          <a:p>
            <a:pPr lvl="1"/>
            <a:r>
              <a:rPr lang="en-US" dirty="0" smtClean="0">
                <a:sym typeface="Symbol"/>
              </a:rPr>
              <a:t>New disease models should incorporate temporal correction</a:t>
            </a:r>
          </a:p>
          <a:p>
            <a:pPr lvl="1"/>
            <a:r>
              <a:rPr lang="en-US" dirty="0" smtClean="0">
                <a:sym typeface="Symbol"/>
              </a:rPr>
              <a:t>Decision makers should ask for results with several hypotheses on how fast medicine should improve.</a:t>
            </a:r>
          </a:p>
          <a:p>
            <a:pPr lvl="1"/>
            <a:endParaRPr lang="en-US" dirty="0" smtClean="0">
              <a:sym typeface="Symbol"/>
            </a:endParaRPr>
          </a:p>
          <a:p>
            <a:pPr lvl="1"/>
            <a:endParaRPr lang="en-US" dirty="0" smtClean="0">
              <a:sym typeface="Symbol"/>
            </a:endParaRPr>
          </a:p>
          <a:p>
            <a:endParaRPr lang="en-US" dirty="0" smtClean="0">
              <a:sym typeface="Symbol"/>
            </a:endParaRPr>
          </a:p>
          <a:p>
            <a:pPr lvl="1"/>
            <a:endParaRPr lang="en-US" dirty="0" smtClean="0">
              <a:sym typeface="Symbol"/>
            </a:endParaRPr>
          </a:p>
          <a:p>
            <a:r>
              <a:rPr lang="en-US" dirty="0" smtClean="0">
                <a:sym typeface="Symbol"/>
              </a:rPr>
              <a:t>The Reference Model continues to </a:t>
            </a:r>
            <a:r>
              <a:rPr lang="en-US" smtClean="0">
                <a:sym typeface="Symbol"/>
              </a:rPr>
              <a:t>accumulate knowledge to </a:t>
            </a:r>
            <a:r>
              <a:rPr lang="en-US" dirty="0" smtClean="0">
                <a:sym typeface="Symbol"/>
              </a:rPr>
              <a:t>get a wider view</a:t>
            </a:r>
          </a:p>
          <a:p>
            <a:pPr lvl="1"/>
            <a:r>
              <a:rPr lang="en-US" dirty="0" smtClean="0">
                <a:sym typeface="Symbol"/>
              </a:rPr>
              <a:t>It can now extract such data from </a:t>
            </a:r>
            <a:r>
              <a:rPr lang="en-US" dirty="0" err="1" smtClean="0">
                <a:sym typeface="Symbol"/>
              </a:rPr>
              <a:t>ClinicalTrials.Gov</a:t>
            </a:r>
            <a:endParaRPr lang="en-US" dirty="0" smtClean="0">
              <a:sym typeface="Symbol"/>
            </a:endParaRPr>
          </a:p>
          <a:p>
            <a:pPr lvl="1"/>
            <a:endParaRPr lang="en-US" dirty="0" smtClean="0">
              <a:sym typeface="Symbol"/>
            </a:endParaRPr>
          </a:p>
          <a:p>
            <a:pPr lvl="1"/>
            <a:endParaRPr lang="en-US" dirty="0" smtClean="0">
              <a:sym typeface="Symbol"/>
            </a:endParaRPr>
          </a:p>
          <a:p>
            <a:pPr lvl="1"/>
            <a:endParaRPr lang="en-US" dirty="0" smtClean="0">
              <a:sym typeface="Symbol"/>
            </a:endParaRPr>
          </a:p>
          <a:p>
            <a:pPr lvl="1"/>
            <a:endParaRPr lang="en-US" dirty="0" smtClean="0">
              <a:sym typeface="Symbol"/>
            </a:endParaRPr>
          </a:p>
          <a:p>
            <a:endParaRPr lang="en-US" dirty="0"/>
          </a:p>
        </p:txBody>
      </p:sp>
      <p:sp>
        <p:nvSpPr>
          <p:cNvPr id="4" name="Oval Callout 3"/>
          <p:cNvSpPr/>
          <p:nvPr/>
        </p:nvSpPr>
        <p:spPr>
          <a:xfrm>
            <a:off x="4495800" y="2647950"/>
            <a:ext cx="4038600" cy="762000"/>
          </a:xfrm>
          <a:prstGeom prst="wedgeEllipseCallout">
            <a:avLst>
              <a:gd name="adj1" fmla="val -72960"/>
              <a:gd name="adj2" fmla="val -78277"/>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t>Will medicine continue to progress in the same rate?</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Acknowledgments</a:t>
            </a:r>
            <a:endParaRPr lang="en-US" dirty="0"/>
          </a:p>
        </p:txBody>
      </p:sp>
      <p:sp>
        <p:nvSpPr>
          <p:cNvPr id="3" name="Content Placeholder 2"/>
          <p:cNvSpPr>
            <a:spLocks noGrp="1"/>
          </p:cNvSpPr>
          <p:nvPr>
            <p:ph idx="1"/>
          </p:nvPr>
        </p:nvSpPr>
        <p:spPr/>
        <p:txBody>
          <a:bodyPr>
            <a:normAutofit fontScale="32500" lnSpcReduction="20000"/>
          </a:bodyPr>
          <a:lstStyle/>
          <a:p>
            <a:r>
              <a:rPr lang="en-US" dirty="0" smtClean="0"/>
              <a:t>Deanna J.M. </a:t>
            </a:r>
            <a:r>
              <a:rPr lang="en-US" dirty="0" err="1" smtClean="0"/>
              <a:t>Isaman</a:t>
            </a:r>
            <a:r>
              <a:rPr lang="en-US" dirty="0" smtClean="0"/>
              <a:t> - who is the spirit behind the great ideas. She taught me my first steps in disease modeling</a:t>
            </a:r>
          </a:p>
          <a:p>
            <a:endParaRPr lang="en-US" dirty="0" smtClean="0"/>
          </a:p>
          <a:p>
            <a:r>
              <a:rPr lang="en-US" dirty="0" smtClean="0"/>
              <a:t>Morton Brown &amp; William H. Herman – for  guidance, critical feedback, and growth environment</a:t>
            </a:r>
          </a:p>
          <a:p>
            <a:endParaRPr lang="en-US" dirty="0" smtClean="0"/>
          </a:p>
          <a:p>
            <a:r>
              <a:rPr lang="en-US" dirty="0" err="1" smtClean="0"/>
              <a:t>Nicke</a:t>
            </a:r>
            <a:r>
              <a:rPr lang="en-US" dirty="0" smtClean="0"/>
              <a:t> </a:t>
            </a:r>
            <a:r>
              <a:rPr lang="en-US" dirty="0" err="1" smtClean="0"/>
              <a:t>Ide</a:t>
            </a:r>
            <a:r>
              <a:rPr lang="en-US" dirty="0" smtClean="0"/>
              <a:t> and the NIH program officers that connected me to him to allow creating the interface with </a:t>
            </a:r>
            <a:r>
              <a:rPr lang="en-US" dirty="0" err="1" smtClean="0"/>
              <a:t>ClinicalTrials.Gov</a:t>
            </a:r>
            <a:endParaRPr lang="en-US" dirty="0" smtClean="0"/>
          </a:p>
          <a:p>
            <a:endParaRPr lang="en-US" dirty="0" smtClean="0"/>
          </a:p>
          <a:p>
            <a:r>
              <a:rPr lang="en-US" dirty="0" smtClean="0"/>
              <a:t>Continuum Analytics and specifically:</a:t>
            </a:r>
          </a:p>
          <a:p>
            <a:pPr lvl="1"/>
            <a:r>
              <a:rPr lang="en-US" dirty="0" smtClean="0"/>
              <a:t>Benjamin </a:t>
            </a:r>
            <a:r>
              <a:rPr lang="en-US" dirty="0" err="1" smtClean="0"/>
              <a:t>Zeitler</a:t>
            </a:r>
            <a:r>
              <a:rPr lang="en-US" dirty="0" smtClean="0"/>
              <a:t> for creating the cloud AMI</a:t>
            </a:r>
          </a:p>
          <a:p>
            <a:pPr lvl="1"/>
            <a:r>
              <a:rPr lang="en-US" dirty="0" err="1" smtClean="0"/>
              <a:t>Ilan</a:t>
            </a:r>
            <a:r>
              <a:rPr lang="en-US" dirty="0" smtClean="0"/>
              <a:t> Schnell for his work on Anaconda.</a:t>
            </a:r>
          </a:p>
          <a:p>
            <a:endParaRPr lang="en-US" dirty="0" smtClean="0"/>
          </a:p>
          <a:p>
            <a:r>
              <a:rPr lang="en-US" dirty="0" smtClean="0"/>
              <a:t>All those who developed free software used and supported it: including Python, Anaconda, </a:t>
            </a:r>
            <a:r>
              <a:rPr lang="en-US" dirty="0" err="1" smtClean="0"/>
              <a:t>Spyder</a:t>
            </a:r>
            <a:r>
              <a:rPr lang="en-US" dirty="0" smtClean="0"/>
              <a:t>, </a:t>
            </a:r>
            <a:r>
              <a:rPr lang="en-US" dirty="0" err="1" smtClean="0"/>
              <a:t>numpy</a:t>
            </a:r>
            <a:r>
              <a:rPr lang="en-US" dirty="0" smtClean="0"/>
              <a:t>, </a:t>
            </a:r>
            <a:r>
              <a:rPr lang="en-US" dirty="0" err="1" smtClean="0"/>
              <a:t>SciPy</a:t>
            </a:r>
            <a:r>
              <a:rPr lang="en-US" dirty="0" smtClean="0"/>
              <a:t>, nose, </a:t>
            </a:r>
            <a:r>
              <a:rPr lang="en-US" dirty="0" err="1" smtClean="0"/>
              <a:t>winpdb</a:t>
            </a:r>
            <a:r>
              <a:rPr lang="en-US" dirty="0" smtClean="0"/>
              <a:t>, Star Cluster, </a:t>
            </a:r>
            <a:r>
              <a:rPr lang="en-US" dirty="0" err="1" smtClean="0"/>
              <a:t>Ubuntu</a:t>
            </a:r>
            <a:r>
              <a:rPr lang="en-US" dirty="0" smtClean="0"/>
              <a:t>, Sun Grid Engine</a:t>
            </a:r>
          </a:p>
          <a:p>
            <a:endParaRPr lang="en-US" dirty="0" smtClean="0"/>
          </a:p>
          <a:p>
            <a:r>
              <a:rPr lang="en-US" dirty="0" smtClean="0"/>
              <a:t>The legacy IEST modeling  framework was supported by the Biostatistics and Economic Modeling Core of the MDRTC (P60DK020572) and by the Methods and Measurement Core of the MCDTR (P30DK092926), both funded by the National Institute of Diabetes and Digestive and Kidney Diseases. The modeling framework was initially defined as GPL and was funded by Chronic Disease Modeling for Clinical Research Innovations grant (R21DK075077) from the same institute. MIST is based on IEST.</a:t>
            </a:r>
          </a:p>
          <a:p>
            <a:endParaRPr lang="en-US" dirty="0" smtClean="0"/>
          </a:p>
          <a:p>
            <a:r>
              <a:rPr lang="en-US" dirty="0" smtClean="0"/>
              <a:t>The Reference Model and MIST were developed independently without financial support</a:t>
            </a:r>
          </a:p>
          <a:p>
            <a:endParaRPr lang="en-US" b="1" dirty="0" smtClean="0"/>
          </a:p>
          <a:p>
            <a:endParaRPr lang="en-US" b="1" dirty="0" smtClean="0"/>
          </a:p>
          <a:p>
            <a:pPr marL="257165" indent="-257165">
              <a:lnSpc>
                <a:spcPct val="90000"/>
              </a:lnSpc>
              <a:buFontTx/>
              <a:buChar char="•"/>
              <a:defRPr/>
            </a:pPr>
            <a:endParaRPr lang="en-US" sz="1600" b="1" dirty="0">
              <a:solidFill>
                <a:srgbClr val="000000"/>
              </a:solidFill>
              <a:latin typeface="Arial" pitchFamily="34" charset="0"/>
              <a:cs typeface="Arial" pitchFamily="34" charset="0"/>
            </a:endParaRPr>
          </a:p>
          <a:p>
            <a:pPr marL="257165" indent="-257165">
              <a:lnSpc>
                <a:spcPct val="90000"/>
              </a:lnSpc>
              <a:buNone/>
              <a:defRPr/>
            </a:pPr>
            <a:endParaRPr lang="en-US" sz="1600" b="1" dirty="0">
              <a:solidFill>
                <a:srgbClr val="000000"/>
              </a:solidFill>
              <a:latin typeface="Arial" pitchFamily="34" charset="0"/>
              <a:cs typeface="Arial" pitchFamily="34" charset="0"/>
            </a:endParaRPr>
          </a:p>
          <a:p>
            <a:pPr marL="257165" indent="-257165">
              <a:lnSpc>
                <a:spcPct val="90000"/>
              </a:lnSpc>
              <a:buFontTx/>
              <a:buChar char="•"/>
              <a:defRPr/>
            </a:pPr>
            <a:endParaRPr lang="en-US" sz="1100" b="1" dirty="0">
              <a:solidFill>
                <a:srgbClr val="000000"/>
              </a:solidFill>
              <a:latin typeface="Arial" pitchFamily="34" charset="0"/>
              <a:cs typeface="Arial" pitchFamily="34" charset="0"/>
            </a:endParaRPr>
          </a:p>
          <a:p>
            <a:pPr marL="1058394" lvl="2" indent="-257165">
              <a:lnSpc>
                <a:spcPct val="90000"/>
              </a:lnSpc>
              <a:buFontTx/>
              <a:buChar char="•"/>
              <a:defRPr/>
            </a:pPr>
            <a:endParaRPr lang="en-US" sz="1100" b="1" dirty="0">
              <a:solidFill>
                <a:srgbClr val="000000"/>
              </a:solidFill>
              <a:latin typeface="Arial" pitchFamily="34" charset="0"/>
              <a:cs typeface="Arial" pitchFamily="34" charset="0"/>
            </a:endParaRPr>
          </a:p>
          <a:p>
            <a:pPr marL="657199" lvl="1" indent="-257165">
              <a:lnSpc>
                <a:spcPct val="90000"/>
              </a:lnSpc>
              <a:buFontTx/>
              <a:buChar char="•"/>
              <a:defRPr/>
            </a:pPr>
            <a:endParaRPr lang="en-US" sz="1600" b="1" dirty="0">
              <a:solidFill>
                <a:srgbClr val="000000"/>
              </a:solidFill>
              <a:latin typeface="Arial" pitchFamily="34" charset="0"/>
              <a:cs typeface="Arial" pitchFamily="34" charset="0"/>
            </a:endParaRPr>
          </a:p>
          <a:p>
            <a:pPr marL="657199" lvl="1" indent="-257165">
              <a:lnSpc>
                <a:spcPct val="90000"/>
              </a:lnSpc>
              <a:buFontTx/>
              <a:buChar char="•"/>
              <a:defRPr/>
            </a:pPr>
            <a:endParaRPr lang="en-US" sz="1600" b="1" dirty="0">
              <a:solidFill>
                <a:srgbClr val="000000"/>
              </a:solidFill>
              <a:latin typeface="Arial" pitchFamily="34" charset="0"/>
              <a:cs typeface="Arial" pitchFamily="34" charset="0"/>
            </a:endParaRPr>
          </a:p>
          <a:p>
            <a:pPr marL="657199" lvl="1" indent="-257165">
              <a:lnSpc>
                <a:spcPct val="90000"/>
              </a:lnSpc>
              <a:buFontTx/>
              <a:buChar char="•"/>
              <a:defRPr/>
            </a:pPr>
            <a:endParaRPr lang="en-US" sz="800" i="1" dirty="0">
              <a:solidFill>
                <a:srgbClr val="000000"/>
              </a:solidFill>
              <a:latin typeface="Tahoma" pitchFamily="34" charset="0"/>
            </a:endParaRPr>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normAutofit/>
          </a:bodyPr>
          <a:lstStyle/>
          <a:p>
            <a:pPr algn="ctr">
              <a:buNone/>
            </a:pPr>
            <a:r>
              <a:rPr lang="en-US" b="1" dirty="0" smtClean="0"/>
              <a:t>Jacob </a:t>
            </a:r>
            <a:r>
              <a:rPr lang="en-US" b="1" dirty="0" err="1" smtClean="0"/>
              <a:t>Barhak</a:t>
            </a:r>
            <a:endParaRPr lang="en-US" b="1" dirty="0" smtClean="0"/>
          </a:p>
          <a:p>
            <a:endParaRPr lang="en-US" b="1" dirty="0" smtClean="0"/>
          </a:p>
          <a:p>
            <a:endParaRPr lang="en-US" b="1" dirty="0" smtClean="0"/>
          </a:p>
          <a:p>
            <a:pPr marL="257165" indent="-257165">
              <a:lnSpc>
                <a:spcPct val="90000"/>
              </a:lnSpc>
              <a:buFontTx/>
              <a:buChar char="•"/>
              <a:defRPr/>
            </a:pPr>
            <a:endParaRPr lang="en-US" sz="1600" b="1" dirty="0">
              <a:solidFill>
                <a:srgbClr val="000000"/>
              </a:solidFill>
              <a:latin typeface="Arial" pitchFamily="34" charset="0"/>
              <a:cs typeface="Arial" pitchFamily="34" charset="0"/>
            </a:endParaRPr>
          </a:p>
          <a:p>
            <a:pPr marL="257165" indent="-257165">
              <a:lnSpc>
                <a:spcPct val="90000"/>
              </a:lnSpc>
              <a:buNone/>
              <a:defRPr/>
            </a:pPr>
            <a:endParaRPr lang="en-US" sz="1600" b="1" dirty="0">
              <a:solidFill>
                <a:srgbClr val="000000"/>
              </a:solidFill>
              <a:latin typeface="Arial" pitchFamily="34" charset="0"/>
              <a:cs typeface="Arial" pitchFamily="34" charset="0"/>
            </a:endParaRPr>
          </a:p>
          <a:p>
            <a:pPr marL="257165" indent="-257165">
              <a:lnSpc>
                <a:spcPct val="90000"/>
              </a:lnSpc>
              <a:buFontTx/>
              <a:buChar char="•"/>
              <a:defRPr/>
            </a:pPr>
            <a:endParaRPr lang="en-US" sz="1100" b="1" dirty="0">
              <a:solidFill>
                <a:srgbClr val="000000"/>
              </a:solidFill>
              <a:latin typeface="Arial" pitchFamily="34" charset="0"/>
              <a:cs typeface="Arial" pitchFamily="34" charset="0"/>
            </a:endParaRPr>
          </a:p>
          <a:p>
            <a:pPr marL="1058394" lvl="2" indent="-257165">
              <a:lnSpc>
                <a:spcPct val="90000"/>
              </a:lnSpc>
              <a:buFontTx/>
              <a:buChar char="•"/>
              <a:defRPr/>
            </a:pPr>
            <a:endParaRPr lang="en-US" sz="1100" b="1" dirty="0">
              <a:solidFill>
                <a:srgbClr val="000000"/>
              </a:solidFill>
              <a:latin typeface="Arial" pitchFamily="34" charset="0"/>
              <a:cs typeface="Arial" pitchFamily="34" charset="0"/>
            </a:endParaRPr>
          </a:p>
          <a:p>
            <a:pPr marL="657199" lvl="1" indent="-257165">
              <a:lnSpc>
                <a:spcPct val="90000"/>
              </a:lnSpc>
              <a:buFontTx/>
              <a:buChar char="•"/>
              <a:defRPr/>
            </a:pPr>
            <a:endParaRPr lang="en-US" sz="1600" b="1" dirty="0">
              <a:solidFill>
                <a:srgbClr val="000000"/>
              </a:solidFill>
              <a:latin typeface="Arial" pitchFamily="34" charset="0"/>
              <a:cs typeface="Arial" pitchFamily="34" charset="0"/>
            </a:endParaRPr>
          </a:p>
          <a:p>
            <a:pPr marL="657199" lvl="1" indent="-257165">
              <a:lnSpc>
                <a:spcPct val="90000"/>
              </a:lnSpc>
              <a:buFontTx/>
              <a:buChar char="•"/>
              <a:defRPr/>
            </a:pPr>
            <a:endParaRPr lang="en-US" sz="1600" b="1" dirty="0">
              <a:solidFill>
                <a:srgbClr val="000000"/>
              </a:solidFill>
              <a:latin typeface="Arial" pitchFamily="34" charset="0"/>
              <a:cs typeface="Arial" pitchFamily="34" charset="0"/>
            </a:endParaRPr>
          </a:p>
          <a:p>
            <a:pPr marL="657199" lvl="1" indent="-257165">
              <a:lnSpc>
                <a:spcPct val="90000"/>
              </a:lnSpc>
              <a:buFontTx/>
              <a:buChar char="•"/>
              <a:defRPr/>
            </a:pPr>
            <a:endParaRPr lang="en-US" sz="800" i="1" dirty="0">
              <a:solidFill>
                <a:srgbClr val="000000"/>
              </a:solidFill>
              <a:latin typeface="Tahoma" pitchFamily="34" charset="0"/>
            </a:endParaRPr>
          </a:p>
          <a:p>
            <a:endParaRPr lang="en-US" dirty="0"/>
          </a:p>
        </p:txBody>
      </p:sp>
      <p:pic>
        <p:nvPicPr>
          <p:cNvPr id="4" name="Picture 2" descr="C:\Users\Work\Desktop\JacobBarhak_QR_Code.png"/>
          <p:cNvPicPr>
            <a:picLocks noChangeAspect="1" noChangeArrowheads="1"/>
          </p:cNvPicPr>
          <p:nvPr/>
        </p:nvPicPr>
        <p:blipFill>
          <a:blip r:embed="rId2" cstate="print"/>
          <a:srcRect/>
          <a:stretch>
            <a:fillRect/>
          </a:stretch>
        </p:blipFill>
        <p:spPr bwMode="auto">
          <a:xfrm>
            <a:off x="2936367" y="1743094"/>
            <a:ext cx="3271266" cy="3271266"/>
          </a:xfrm>
          <a:prstGeom prst="rect">
            <a:avLst/>
          </a:prstGeom>
          <a:noFill/>
        </p:spPr>
      </p:pic>
      <p:sp>
        <p:nvSpPr>
          <p:cNvPr id="5" name="TextBox 4"/>
          <p:cNvSpPr txBox="1"/>
          <p:nvPr/>
        </p:nvSpPr>
        <p:spPr>
          <a:xfrm>
            <a:off x="504505" y="1657352"/>
            <a:ext cx="8135007" cy="346247"/>
          </a:xfrm>
          <a:prstGeom prst="rect">
            <a:avLst/>
          </a:prstGeom>
          <a:noFill/>
        </p:spPr>
        <p:txBody>
          <a:bodyPr wrap="square" lIns="68577" tIns="34289" rIns="68577" bIns="34289" rtlCol="0">
            <a:spAutoFit/>
          </a:bodyPr>
          <a:lstStyle/>
          <a:p>
            <a:pPr marL="0" lvl="1" algn="ctr"/>
            <a:r>
              <a:rPr lang="en-US" dirty="0" smtClean="0">
                <a:solidFill>
                  <a:srgbClr val="7030A0"/>
                </a:solidFill>
                <a:hlinkClick r:id="rId3"/>
              </a:rPr>
              <a:t>http://sites.google.com/site/jacobbarhak/</a:t>
            </a:r>
            <a:r>
              <a:rPr lang="en-US" dirty="0" smtClean="0">
                <a:solidFill>
                  <a:srgbClr val="7030A0"/>
                </a:solidFill>
              </a:rPr>
              <a:t> </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Temporal Medical Improvement</a:t>
            </a:r>
            <a:endParaRPr lang="en-US" dirty="0"/>
          </a:p>
        </p:txBody>
      </p:sp>
      <p:sp>
        <p:nvSpPr>
          <p:cNvPr id="3" name="Content Placeholder 2"/>
          <p:cNvSpPr>
            <a:spLocks noGrp="1"/>
          </p:cNvSpPr>
          <p:nvPr>
            <p:ph idx="1"/>
          </p:nvPr>
        </p:nvSpPr>
        <p:spPr/>
        <p:txBody>
          <a:bodyPr>
            <a:noAutofit/>
          </a:bodyPr>
          <a:lstStyle/>
          <a:p>
            <a:pPr marL="514350" indent="-514350"/>
            <a:r>
              <a:rPr lang="en-US" sz="1400" dirty="0" smtClean="0"/>
              <a:t>Healthcare quality improved through the years. </a:t>
            </a:r>
          </a:p>
          <a:p>
            <a:pPr marL="914400" lvl="1" indent="-514350">
              <a:buFont typeface="+mj-lt"/>
              <a:buAutoNum type="arabicPeriod"/>
            </a:pPr>
            <a:r>
              <a:rPr lang="en-US" sz="1400" dirty="0" smtClean="0"/>
              <a:t>M.L. </a:t>
            </a:r>
            <a:r>
              <a:rPr lang="en-US" sz="1400" dirty="0" err="1" smtClean="0"/>
              <a:t>Weisfeldt</a:t>
            </a:r>
            <a:r>
              <a:rPr lang="en-US" sz="1400" dirty="0" smtClean="0"/>
              <a:t>, S.J. </a:t>
            </a:r>
            <a:r>
              <a:rPr lang="en-US" sz="1400" dirty="0" err="1" smtClean="0"/>
              <a:t>Zieman</a:t>
            </a:r>
            <a:r>
              <a:rPr lang="en-US" sz="1400" dirty="0" smtClean="0"/>
              <a:t>. Advances In The Prevention And Treatment Of Cardiovascular Disease. Health Affairs, 26, no.1 (2007):25-37. DOI: 10.1377/hlthaff.26.1.25</a:t>
            </a:r>
          </a:p>
          <a:p>
            <a:pPr marL="1314450" lvl="2" indent="-514350"/>
            <a:r>
              <a:rPr lang="en-US" sz="1400" dirty="0" smtClean="0"/>
              <a:t>Shows improvement trend</a:t>
            </a:r>
          </a:p>
          <a:p>
            <a:pPr marL="1314450" lvl="2" indent="-514350"/>
            <a:r>
              <a:rPr lang="en-US" sz="1400" dirty="0" smtClean="0"/>
              <a:t>Lists procedures and drugs on a timeline since 1970</a:t>
            </a:r>
          </a:p>
          <a:p>
            <a:pPr marL="914400" lvl="1" indent="-514350">
              <a:buFont typeface="+mj-lt"/>
              <a:buAutoNum type="arabicPeriod"/>
            </a:pPr>
            <a:r>
              <a:rPr lang="en-US" sz="1400" dirty="0" smtClean="0"/>
              <a:t>E.W. Gregg , Y.J. Cheng , S. </a:t>
            </a:r>
            <a:r>
              <a:rPr lang="en-US" sz="1400" dirty="0" err="1" smtClean="0"/>
              <a:t>Saydah</a:t>
            </a:r>
            <a:r>
              <a:rPr lang="en-US" sz="1400" dirty="0" smtClean="0"/>
              <a:t> , C. </a:t>
            </a:r>
            <a:r>
              <a:rPr lang="en-US" sz="1400" dirty="0" err="1" smtClean="0"/>
              <a:t>Cowie</a:t>
            </a:r>
            <a:r>
              <a:rPr lang="en-US" sz="1400" dirty="0" smtClean="0"/>
              <a:t> , S. Garfield , L. </a:t>
            </a:r>
            <a:r>
              <a:rPr lang="en-US" sz="1400" dirty="0" err="1" smtClean="0"/>
              <a:t>Geiss</a:t>
            </a:r>
            <a:r>
              <a:rPr lang="en-US" sz="1400" dirty="0" smtClean="0"/>
              <a:t> , L. Barker,  Trends in death rates among U.S. adults with and without diabetes between 1997 and 2006: findings from the National Health Interview Survey. Diabetes Care. 2012 Jun;35(6):1252-7. DOI: 10.2337/dc11-1162</a:t>
            </a:r>
          </a:p>
          <a:p>
            <a:pPr marL="1314450" lvl="2" indent="-514350"/>
            <a:r>
              <a:rPr lang="en-US" sz="1400" dirty="0" smtClean="0"/>
              <a:t>Quantifies improvement between NHANES cohorts</a:t>
            </a:r>
          </a:p>
          <a:p>
            <a:pPr marL="1314450" lvl="2" indent="-514350"/>
            <a:r>
              <a:rPr lang="en-US" sz="1400" dirty="0" smtClean="0"/>
              <a:t>Diabetic CVD death 2003–2004 vs. 1997–1998, Hazard Rate Ratio: </a:t>
            </a:r>
            <a:r>
              <a:rPr lang="en-US" sz="1400" b="1" dirty="0" smtClean="0"/>
              <a:t>0.60</a:t>
            </a:r>
          </a:p>
          <a:p>
            <a:pPr marL="1314450" lvl="2" indent="-514350">
              <a:buNone/>
            </a:pPr>
            <a:endParaRPr lang="en-US" sz="1400" dirty="0" smtClean="0"/>
          </a:p>
        </p:txBody>
      </p:sp>
      <p:sp>
        <p:nvSpPr>
          <p:cNvPr id="4" name="Oval Callout 3"/>
          <p:cNvSpPr/>
          <p:nvPr/>
        </p:nvSpPr>
        <p:spPr>
          <a:xfrm>
            <a:off x="6248400" y="3867150"/>
            <a:ext cx="2590800" cy="990600"/>
          </a:xfrm>
          <a:prstGeom prst="wedgeEllipseCallout">
            <a:avLst>
              <a:gd name="adj1" fmla="val -25909"/>
              <a:gd name="adj2" fmla="val -69083"/>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t>This 6 year coefficient was initially used</a:t>
            </a:r>
            <a:endParaRPr lang="en-US" dirty="0"/>
          </a:p>
        </p:txBody>
      </p:sp>
      <p:sp>
        <p:nvSpPr>
          <p:cNvPr id="5" name="Oval Callout 4"/>
          <p:cNvSpPr/>
          <p:nvPr/>
        </p:nvSpPr>
        <p:spPr>
          <a:xfrm>
            <a:off x="381000" y="3810000"/>
            <a:ext cx="4876800" cy="895350"/>
          </a:xfrm>
          <a:prstGeom prst="wedgeEllipseCallout">
            <a:avLst>
              <a:gd name="adj1" fmla="val 70859"/>
              <a:gd name="adj2" fmla="val 8699"/>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t>This work recalculates it using multiple models and data sources over several decades</a:t>
            </a:r>
            <a:endParaRPr lang="en-US" dirty="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Reference Model is Powered by MIST</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MIST = </a:t>
            </a:r>
            <a:r>
              <a:rPr lang="en-US" dirty="0" err="1" smtClean="0"/>
              <a:t>MIcro</a:t>
            </a:r>
            <a:r>
              <a:rPr lang="en-US" dirty="0" smtClean="0"/>
              <a:t> Simulation Tool</a:t>
            </a:r>
          </a:p>
          <a:p>
            <a:r>
              <a:rPr lang="en-US" dirty="0" smtClean="0"/>
              <a:t>Free Software:</a:t>
            </a:r>
          </a:p>
          <a:p>
            <a:pPr lvl="1"/>
            <a:r>
              <a:rPr lang="en-US" dirty="0" smtClean="0">
                <a:hlinkClick r:id="rId2"/>
              </a:rPr>
              <a:t>https://simtk.org/projects/mist</a:t>
            </a:r>
            <a:endParaRPr lang="en-US" dirty="0" smtClean="0"/>
          </a:p>
          <a:p>
            <a:pPr lvl="1"/>
            <a:r>
              <a:rPr lang="en-US" dirty="0" smtClean="0">
                <a:hlinkClick r:id="rId3"/>
              </a:rPr>
              <a:t>https://github.com/Jacob-Barhak/MIST</a:t>
            </a:r>
            <a:endParaRPr lang="en-US" dirty="0" smtClean="0"/>
          </a:p>
          <a:p>
            <a:r>
              <a:rPr lang="en-US" dirty="0" smtClean="0"/>
              <a:t>Uses High Performance Computing</a:t>
            </a:r>
          </a:p>
          <a:p>
            <a:endParaRPr lang="en-US" dirty="0" smtClean="0"/>
          </a:p>
          <a:p>
            <a:endParaRPr lang="en-US" dirty="0" smtClean="0"/>
          </a:p>
          <a:p>
            <a:endParaRPr lang="en-US" dirty="0" smtClean="0"/>
          </a:p>
          <a:p>
            <a:endParaRPr lang="en-US" dirty="0" smtClean="0"/>
          </a:p>
          <a:p>
            <a:r>
              <a:rPr lang="en-US" dirty="0" smtClean="0"/>
              <a:t>MIST Runs over the Cloud !!! </a:t>
            </a:r>
          </a:p>
          <a:p>
            <a:endParaRPr lang="en-US" dirty="0" smtClean="0"/>
          </a:p>
          <a:p>
            <a:endParaRPr lang="en-US" dirty="0" smtClean="0"/>
          </a:p>
          <a:p>
            <a:endParaRPr lang="en-US" dirty="0" smtClean="0"/>
          </a:p>
          <a:p>
            <a:endParaRPr lang="en-US" dirty="0"/>
          </a:p>
        </p:txBody>
      </p:sp>
      <p:pic>
        <p:nvPicPr>
          <p:cNvPr id="4" name="Picture 3" descr="C:\Users\Work\Desktop\20150216_010424.jpg"/>
          <p:cNvPicPr>
            <a:picLocks noChangeAspect="1" noChangeArrowheads="1"/>
          </p:cNvPicPr>
          <p:nvPr/>
        </p:nvPicPr>
        <p:blipFill>
          <a:blip r:embed="rId4" cstate="print"/>
          <a:srcRect/>
          <a:stretch>
            <a:fillRect/>
          </a:stretch>
        </p:blipFill>
        <p:spPr bwMode="auto">
          <a:xfrm>
            <a:off x="6070599" y="1200150"/>
            <a:ext cx="2844800" cy="1600200"/>
          </a:xfrm>
          <a:prstGeom prst="rect">
            <a:avLst/>
          </a:prstGeom>
          <a:noFill/>
        </p:spPr>
      </p:pic>
      <p:sp>
        <p:nvSpPr>
          <p:cNvPr id="5" name="Cloud Callout 4"/>
          <p:cNvSpPr/>
          <p:nvPr/>
        </p:nvSpPr>
        <p:spPr>
          <a:xfrm>
            <a:off x="533400" y="2876550"/>
            <a:ext cx="3200400" cy="457200"/>
          </a:xfrm>
          <a:prstGeom prst="cloudCallout">
            <a:avLst>
              <a:gd name="adj1" fmla="val 1759"/>
              <a:gd name="adj2" fmla="val -790"/>
            </a:avLst>
          </a:prstGeom>
          <a:solidFill>
            <a:schemeClr val="accent1">
              <a:lumMod val="20000"/>
              <a:lumOff val="80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MIST</a:t>
            </a:r>
            <a:endParaRPr lang="en-US" dirty="0" smtClean="0">
              <a:solidFill>
                <a:schemeClr val="tx1"/>
              </a:solidFill>
            </a:endParaRPr>
          </a:p>
        </p:txBody>
      </p:sp>
      <p:sp>
        <p:nvSpPr>
          <p:cNvPr id="6" name="Cloud Callout 5"/>
          <p:cNvSpPr/>
          <p:nvPr/>
        </p:nvSpPr>
        <p:spPr>
          <a:xfrm>
            <a:off x="914400" y="3257550"/>
            <a:ext cx="3200400" cy="838200"/>
          </a:xfrm>
          <a:prstGeom prst="cloudCallout">
            <a:avLst>
              <a:gd name="adj1" fmla="val 79884"/>
              <a:gd name="adj2" fmla="val 914"/>
            </a:avLst>
          </a:prstGeom>
          <a:solidFill>
            <a:schemeClr val="bg2"/>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tx1"/>
              </a:solidFill>
            </a:endParaRPr>
          </a:p>
        </p:txBody>
      </p:sp>
      <p:sp>
        <p:nvSpPr>
          <p:cNvPr id="7" name="Cloud Callout 6"/>
          <p:cNvSpPr/>
          <p:nvPr/>
        </p:nvSpPr>
        <p:spPr>
          <a:xfrm>
            <a:off x="2895600" y="3257550"/>
            <a:ext cx="3200400" cy="838200"/>
          </a:xfrm>
          <a:prstGeom prst="cloudCallout">
            <a:avLst>
              <a:gd name="adj1" fmla="val 79884"/>
              <a:gd name="adj2" fmla="val 914"/>
            </a:avLst>
          </a:prstGeom>
          <a:solidFill>
            <a:schemeClr val="bg2"/>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Cloud</a:t>
            </a:r>
            <a:endParaRPr lang="en-US" dirty="0" smtClean="0">
              <a:solidFill>
                <a:schemeClr val="tx1"/>
              </a:solidFill>
            </a:endParaRPr>
          </a:p>
        </p:txBody>
      </p:sp>
      <p:sp>
        <p:nvSpPr>
          <p:cNvPr id="8" name="Cloud Callout 7"/>
          <p:cNvSpPr/>
          <p:nvPr/>
        </p:nvSpPr>
        <p:spPr>
          <a:xfrm>
            <a:off x="5181600" y="3257550"/>
            <a:ext cx="3200400" cy="838200"/>
          </a:xfrm>
          <a:prstGeom prst="cloudCallout">
            <a:avLst>
              <a:gd name="adj1" fmla="val 47295"/>
              <a:gd name="adj2" fmla="val -791"/>
            </a:avLst>
          </a:prstGeom>
          <a:solidFill>
            <a:schemeClr val="bg2"/>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tx1"/>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0.00173 0.00116 C -0.00035 -0.0037 0.00104 -0.00833 0.00226 -0.00833 C 0.0033 -0.00833 0.00365 -0.00069 0.00504 0.00162 C 0.00643 0.0037 0.0099 0.00625 0.01059 0.00509 C 0.01129 0.00394 0.01077 -0.00532 0.00903 -0.00509 C 0.00747 -0.00486 0.00295 0.00625 0.00035 0.00718 C -0.00208 0.0081 -0.00607 0.00093 -0.00607 -0.00046 C -0.00607 -0.00162 -0.00173 -0.00069 -1.94444E-6 -3.7037E-7 " pathEditMode="relative" rAng="0" ptsTypes="aaaaaaaA">
                                      <p:cBhvr>
                                        <p:cTn id="6" dur="5000" fill="hold"/>
                                        <p:tgtEl>
                                          <p:spTgt spid="6"/>
                                        </p:tgtEl>
                                        <p:attrNameLst>
                                          <p:attrName>ppt_x</p:attrName>
                                          <p:attrName>ppt_y</p:attrName>
                                        </p:attrNameLst>
                                      </p:cBhvr>
                                      <p:rCtr x="4" y="-1"/>
                                    </p:animMotion>
                                  </p:childTnLst>
                                </p:cTn>
                              </p:par>
                              <p:par>
                                <p:cTn id="7" presetID="0" presetClass="path" presetSubtype="0" accel="50000" decel="50000" fill="hold" grpId="0" nodeType="withEffect">
                                  <p:stCondLst>
                                    <p:cond delay="0"/>
                                  </p:stCondLst>
                                  <p:childTnLst>
                                    <p:animMotion origin="layout" path="M -0.00486 0.00903 C 0.00538 0.0051 0.0158 0.00139 0.01788 0.00232 C 0.02014 0.00325 0.01024 0.01575 0.00799 0.01575 C 0.00573 0.01575 0.00538 0.00162 0.00399 0.00232 C 0.00261 0.00301 -0.00278 0.02084 -0.00104 0.02014 C 0.00087 0.01945 0.0125 -0.00277 0.01493 -0.00208 C 0.01736 -0.00138 0.01632 0.02431 0.01389 0.02454 C 0.01146 0.025 0.0033 0.00278 -1.11111E-6 -4.44444E-6 " pathEditMode="relative" rAng="0" ptsTypes="aaaaaaaA">
                                      <p:cBhvr>
                                        <p:cTn id="8" dur="5000" fill="hold"/>
                                        <p:tgtEl>
                                          <p:spTgt spid="7"/>
                                        </p:tgtEl>
                                        <p:attrNameLst>
                                          <p:attrName>ppt_x</p:attrName>
                                          <p:attrName>ppt_y</p:attrName>
                                        </p:attrNameLst>
                                      </p:cBhvr>
                                      <p:rCtr x="13" y="2"/>
                                    </p:animMotion>
                                  </p:childTnLst>
                                </p:cTn>
                              </p:par>
                              <p:par>
                                <p:cTn id="9" presetID="0" presetClass="path" presetSubtype="0" accel="50000" decel="50000" fill="hold" grpId="0" nodeType="withEffect">
                                  <p:stCondLst>
                                    <p:cond delay="0"/>
                                  </p:stCondLst>
                                  <p:childTnLst>
                                    <p:animMotion origin="layout" path="M 1.11022E-16 2.22222E-6 L 0.01111 -0.00209 L 0.01111 0.01666 L 0.00764 -0.00209 L 1.11022E-16 0.01458 L 0.0066 0.01041 L 0.01667 0.00208 L 1.11022E-16 2.22222E-6 Z " pathEditMode="relative" rAng="0" ptsTypes="AAAAAAAA">
                                      <p:cBhvr>
                                        <p:cTn id="10" dur="5000" fill="hold"/>
                                        <p:tgtEl>
                                          <p:spTgt spid="8"/>
                                        </p:tgtEl>
                                        <p:attrNameLst>
                                          <p:attrName>ppt_x</p:attrName>
                                          <p:attrName>ppt_y</p:attrName>
                                        </p:attrNameLst>
                                      </p:cBhvr>
                                      <p:rCtr x="8" y="7"/>
                                    </p:animMotion>
                                  </p:childTnLst>
                                </p:cTn>
                              </p:par>
                              <p:par>
                                <p:cTn id="11" presetID="0" presetClass="path" presetSubtype="0" accel="50000" decel="50000" fill="hold" grpId="0" nodeType="withEffect">
                                  <p:stCondLst>
                                    <p:cond delay="0"/>
                                  </p:stCondLst>
                                  <p:childTnLst>
                                    <p:animMotion origin="layout" path="M 3.33333E-6 -0.00138 C 0.01458 0.0007 0.02934 0.00278 0.05173 0.00417 C 0.07413 0.00579 0.10868 0.00764 0.13385 0.00764 C 0.15902 0.00741 0.1717 0.00463 0.20347 0.00301 C 0.23524 0.00139 0.28333 -0.00277 0.325 -0.00254 C 0.36666 -0.00208 0.41041 0.00487 0.45347 0.00533 C 0.49652 0.00579 0.55104 -4.44444E-6 0.58385 0.00093 C 0.61666 0.00186 0.63906 0.00996 0.65 0.01112 " pathEditMode="relative" rAng="0" ptsTypes="aaaaaaaA">
                                      <p:cBhvr>
                                        <p:cTn id="12" dur="3000" fill="hold"/>
                                        <p:tgtEl>
                                          <p:spTgt spid="5"/>
                                        </p:tgtEl>
                                        <p:attrNameLst>
                                          <p:attrName>ppt_x</p:attrName>
                                          <p:attrName>ppt_y</p:attrName>
                                        </p:attrNameLst>
                                      </p:cBhvr>
                                      <p:rCtr x="325" y="6"/>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Historical Evolution</a:t>
            </a:r>
            <a:br>
              <a:rPr lang="en-US" dirty="0" smtClean="0"/>
            </a:br>
            <a:endParaRPr lang="en-US" dirty="0"/>
          </a:p>
        </p:txBody>
      </p:sp>
      <p:sp>
        <p:nvSpPr>
          <p:cNvPr id="6" name="Content Placeholder 5"/>
          <p:cNvSpPr>
            <a:spLocks noGrp="1"/>
          </p:cNvSpPr>
          <p:nvPr>
            <p:ph idx="1"/>
          </p:nvPr>
        </p:nvSpPr>
        <p:spPr/>
        <p:txBody>
          <a:bodyPr/>
          <a:lstStyle/>
          <a:p>
            <a:endParaRPr lang="en-US"/>
          </a:p>
        </p:txBody>
      </p:sp>
      <p:graphicFrame>
        <p:nvGraphicFramePr>
          <p:cNvPr id="7" name="Content Placeholder 3"/>
          <p:cNvGraphicFramePr>
            <a:graphicFrameLocks/>
          </p:cNvGraphicFramePr>
          <p:nvPr/>
        </p:nvGraphicFramePr>
        <p:xfrm>
          <a:off x="381000" y="590550"/>
          <a:ext cx="6400800" cy="3581400"/>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Box 7"/>
          <p:cNvSpPr txBox="1"/>
          <p:nvPr/>
        </p:nvSpPr>
        <p:spPr>
          <a:xfrm>
            <a:off x="3117650" y="999142"/>
            <a:ext cx="1026557" cy="284691"/>
          </a:xfrm>
          <a:prstGeom prst="rect">
            <a:avLst/>
          </a:prstGeom>
          <a:noFill/>
        </p:spPr>
        <p:txBody>
          <a:bodyPr wrap="none" lIns="68577" tIns="34289" rIns="68577" bIns="34289" rtlCol="0">
            <a:spAutoFit/>
          </a:bodyPr>
          <a:lstStyle/>
          <a:p>
            <a:pPr defTabSz="685772" eaLnBrk="1" fontAlgn="auto" hangingPunct="1">
              <a:spcBef>
                <a:spcPts val="0"/>
              </a:spcBef>
              <a:spcAft>
                <a:spcPts val="0"/>
              </a:spcAft>
              <a:defRPr/>
            </a:pPr>
            <a:r>
              <a:rPr lang="en-US" sz="1400" kern="0" dirty="0" smtClean="0">
                <a:solidFill>
                  <a:sysClr val="windowText" lastClr="000000"/>
                </a:solidFill>
              </a:rPr>
              <a:t>2012 – Start</a:t>
            </a:r>
            <a:endParaRPr lang="en-US" sz="1400" kern="0" dirty="0">
              <a:solidFill>
                <a:sysClr val="windowText" lastClr="000000"/>
              </a:solidFill>
            </a:endParaRPr>
          </a:p>
        </p:txBody>
      </p:sp>
      <p:sp>
        <p:nvSpPr>
          <p:cNvPr id="9" name="TextBox 8"/>
          <p:cNvSpPr txBox="1"/>
          <p:nvPr/>
        </p:nvSpPr>
        <p:spPr>
          <a:xfrm>
            <a:off x="3403393" y="1200153"/>
            <a:ext cx="4460189" cy="284691"/>
          </a:xfrm>
          <a:prstGeom prst="rect">
            <a:avLst/>
          </a:prstGeom>
          <a:noFill/>
        </p:spPr>
        <p:txBody>
          <a:bodyPr wrap="none" lIns="68577" tIns="34289" rIns="68577" bIns="34289" rtlCol="0">
            <a:spAutoFit/>
          </a:bodyPr>
          <a:lstStyle/>
          <a:p>
            <a:pPr defTabSz="685772" eaLnBrk="1" fontAlgn="auto" hangingPunct="1">
              <a:spcBef>
                <a:spcPts val="0"/>
              </a:spcBef>
              <a:spcAft>
                <a:spcPts val="0"/>
              </a:spcAft>
              <a:defRPr/>
            </a:pPr>
            <a:r>
              <a:rPr lang="en-US" sz="1400" kern="0" dirty="0" smtClean="0">
                <a:solidFill>
                  <a:sysClr val="windowText" lastClr="000000"/>
                </a:solidFill>
              </a:rPr>
              <a:t>2013 – High Performance Computing and Cloud Computing</a:t>
            </a:r>
            <a:endParaRPr lang="en-US" sz="1400" kern="0" dirty="0">
              <a:solidFill>
                <a:sysClr val="windowText" lastClr="000000"/>
              </a:solidFill>
            </a:endParaRPr>
          </a:p>
        </p:txBody>
      </p:sp>
      <p:sp>
        <p:nvSpPr>
          <p:cNvPr id="10" name="TextBox 9"/>
          <p:cNvSpPr txBox="1"/>
          <p:nvPr/>
        </p:nvSpPr>
        <p:spPr>
          <a:xfrm>
            <a:off x="3661592" y="1428753"/>
            <a:ext cx="4596445" cy="284691"/>
          </a:xfrm>
          <a:prstGeom prst="rect">
            <a:avLst/>
          </a:prstGeom>
          <a:noFill/>
        </p:spPr>
        <p:txBody>
          <a:bodyPr wrap="none" lIns="68577" tIns="34289" rIns="68577" bIns="34289" rtlCol="0">
            <a:spAutoFit/>
          </a:bodyPr>
          <a:lstStyle/>
          <a:p>
            <a:pPr defTabSz="685772" eaLnBrk="1" fontAlgn="auto" hangingPunct="1">
              <a:spcBef>
                <a:spcPts val="0"/>
              </a:spcBef>
              <a:spcAft>
                <a:spcPts val="0"/>
              </a:spcAft>
              <a:defRPr/>
            </a:pPr>
            <a:r>
              <a:rPr lang="en-US" sz="1400" kern="0" dirty="0" smtClean="0">
                <a:solidFill>
                  <a:sysClr val="windowText" lastClr="000000"/>
                </a:solidFill>
              </a:rPr>
              <a:t>2014 – Evolutionary Computation for Population Generation </a:t>
            </a:r>
            <a:endParaRPr lang="en-US" sz="1400" kern="0" dirty="0">
              <a:solidFill>
                <a:sysClr val="windowText" lastClr="000000"/>
              </a:solidFill>
            </a:endParaRPr>
          </a:p>
        </p:txBody>
      </p:sp>
      <p:sp>
        <p:nvSpPr>
          <p:cNvPr id="11" name="TextBox 10"/>
          <p:cNvSpPr txBox="1"/>
          <p:nvPr/>
        </p:nvSpPr>
        <p:spPr>
          <a:xfrm>
            <a:off x="4617150" y="1657353"/>
            <a:ext cx="3554493" cy="284691"/>
          </a:xfrm>
          <a:prstGeom prst="rect">
            <a:avLst/>
          </a:prstGeom>
          <a:noFill/>
        </p:spPr>
        <p:txBody>
          <a:bodyPr wrap="none" lIns="68577" tIns="34289" rIns="68577" bIns="34289" rtlCol="0">
            <a:spAutoFit/>
          </a:bodyPr>
          <a:lstStyle/>
          <a:p>
            <a:pPr defTabSz="685772" eaLnBrk="1" fontAlgn="auto" hangingPunct="1">
              <a:spcBef>
                <a:spcPts val="0"/>
              </a:spcBef>
              <a:spcAft>
                <a:spcPts val="0"/>
              </a:spcAft>
              <a:defRPr/>
            </a:pPr>
            <a:r>
              <a:rPr lang="en-US" sz="1400" kern="0" dirty="0" smtClean="0">
                <a:solidFill>
                  <a:sysClr val="windowText" lastClr="000000"/>
                </a:solidFill>
              </a:rPr>
              <a:t>2015 – Object Oriented Population Generation</a:t>
            </a:r>
            <a:endParaRPr lang="en-US" sz="1400" kern="0" dirty="0">
              <a:solidFill>
                <a:sysClr val="windowText" lastClr="000000"/>
              </a:solidFill>
            </a:endParaRPr>
          </a:p>
        </p:txBody>
      </p:sp>
      <p:cxnSp>
        <p:nvCxnSpPr>
          <p:cNvPr id="12" name="Straight Arrow Connector 11"/>
          <p:cNvCxnSpPr/>
          <p:nvPr/>
        </p:nvCxnSpPr>
        <p:spPr>
          <a:xfrm flipH="1">
            <a:off x="5791200" y="1962150"/>
            <a:ext cx="114300" cy="228600"/>
          </a:xfrm>
          <a:prstGeom prst="straightConnector1">
            <a:avLst/>
          </a:prstGeom>
          <a:noFill/>
          <a:ln w="9525" cap="flat" cmpd="sng" algn="ctr">
            <a:solidFill>
              <a:srgbClr val="4F81BD">
                <a:shade val="95000"/>
                <a:satMod val="105000"/>
              </a:srgbClr>
            </a:solidFill>
            <a:prstDash val="solid"/>
            <a:tailEnd type="triangle" w="lg" len="lg"/>
          </a:ln>
          <a:effectLst/>
        </p:spPr>
      </p:cxnSp>
      <p:cxnSp>
        <p:nvCxnSpPr>
          <p:cNvPr id="13" name="Straight Arrow Connector 12"/>
          <p:cNvCxnSpPr/>
          <p:nvPr/>
        </p:nvCxnSpPr>
        <p:spPr>
          <a:xfrm flipH="1">
            <a:off x="3352807" y="1657350"/>
            <a:ext cx="380999" cy="457200"/>
          </a:xfrm>
          <a:prstGeom prst="straightConnector1">
            <a:avLst/>
          </a:prstGeom>
          <a:noFill/>
          <a:ln w="9525" cap="flat" cmpd="sng" algn="ctr">
            <a:solidFill>
              <a:srgbClr val="4F81BD">
                <a:shade val="95000"/>
                <a:satMod val="105000"/>
              </a:srgbClr>
            </a:solidFill>
            <a:prstDash val="solid"/>
            <a:tailEnd type="triangle" w="lg" len="lg"/>
          </a:ln>
          <a:effectLst/>
        </p:spPr>
      </p:cxnSp>
      <p:cxnSp>
        <p:nvCxnSpPr>
          <p:cNvPr id="14" name="Straight Arrow Connector 13"/>
          <p:cNvCxnSpPr/>
          <p:nvPr/>
        </p:nvCxnSpPr>
        <p:spPr>
          <a:xfrm flipH="1">
            <a:off x="2057407" y="1428750"/>
            <a:ext cx="1295399" cy="685800"/>
          </a:xfrm>
          <a:prstGeom prst="straightConnector1">
            <a:avLst/>
          </a:prstGeom>
          <a:noFill/>
          <a:ln w="9525" cap="flat" cmpd="sng" algn="ctr">
            <a:solidFill>
              <a:srgbClr val="4F81BD">
                <a:shade val="95000"/>
                <a:satMod val="105000"/>
              </a:srgbClr>
            </a:solidFill>
            <a:prstDash val="solid"/>
            <a:tailEnd type="triangle" w="lg" len="lg"/>
          </a:ln>
          <a:effectLst/>
        </p:spPr>
      </p:cxnSp>
      <p:cxnSp>
        <p:nvCxnSpPr>
          <p:cNvPr id="15" name="Straight Arrow Connector 14"/>
          <p:cNvCxnSpPr/>
          <p:nvPr/>
        </p:nvCxnSpPr>
        <p:spPr>
          <a:xfrm flipH="1">
            <a:off x="1981200" y="1276350"/>
            <a:ext cx="1066800" cy="762000"/>
          </a:xfrm>
          <a:prstGeom prst="straightConnector1">
            <a:avLst/>
          </a:prstGeom>
          <a:noFill/>
          <a:ln w="9525" cap="flat" cmpd="sng" algn="ctr">
            <a:solidFill>
              <a:srgbClr val="4F81BD">
                <a:shade val="95000"/>
                <a:satMod val="105000"/>
              </a:srgbClr>
            </a:solidFill>
            <a:prstDash val="solid"/>
            <a:tailEnd type="triangle" w="lg" len="lg"/>
          </a:ln>
          <a:effectLst/>
        </p:spPr>
      </p:cxnSp>
      <p:sp>
        <p:nvSpPr>
          <p:cNvPr id="16" name="Explosion 2 15"/>
          <p:cNvSpPr/>
          <p:nvPr/>
        </p:nvSpPr>
        <p:spPr>
          <a:xfrm>
            <a:off x="1460286" y="4032034"/>
            <a:ext cx="6515100" cy="825719"/>
          </a:xfrm>
          <a:prstGeom prst="irregularSeal2">
            <a:avLst/>
          </a:prstGeom>
          <a:gradFill rotWithShape="1">
            <a:gsLst>
              <a:gs pos="0">
                <a:srgbClr val="FFC000"/>
              </a:gs>
              <a:gs pos="35000">
                <a:srgbClr val="FFFF99"/>
              </a:gs>
              <a:gs pos="100000">
                <a:srgbClr val="F8696B"/>
              </a:gs>
            </a:gsLst>
            <a:lin ang="16200000" scaled="1"/>
          </a:gradFill>
          <a:ln w="9525" cap="flat" cmpd="sng" algn="ctr">
            <a:solidFill>
              <a:srgbClr val="C0504D">
                <a:shade val="95000"/>
                <a:satMod val="105000"/>
              </a:srgbClr>
            </a:solidFill>
            <a:prstDash val="solid"/>
          </a:ln>
          <a:effectLst>
            <a:outerShdw blurRad="40000" dist="20000" dir="5400000" rotWithShape="0">
              <a:srgbClr val="000000">
                <a:alpha val="38000"/>
              </a:srgbClr>
            </a:outerShdw>
          </a:effectLst>
        </p:spPr>
        <p:txBody>
          <a:bodyPr lIns="0" tIns="34289" rIns="0" bIns="34289" rtlCol="0" anchor="ctr"/>
          <a:lstStyle/>
          <a:p>
            <a:pPr algn="ctr" defTabSz="685772" eaLnBrk="1" fontAlgn="auto" hangingPunct="1">
              <a:spcBef>
                <a:spcPts val="0"/>
              </a:spcBef>
              <a:spcAft>
                <a:spcPts val="0"/>
              </a:spcAft>
              <a:defRPr/>
            </a:pPr>
            <a:r>
              <a:rPr lang="en-US" sz="1600" b="1" kern="0" dirty="0" smtClean="0">
                <a:solidFill>
                  <a:sysClr val="windowText" lastClr="000000"/>
                </a:solidFill>
                <a:latin typeface="Calibri"/>
              </a:rPr>
              <a:t>2016: Computational Wall Reached</a:t>
            </a:r>
            <a:endParaRPr lang="en-US" sz="1600" b="1" kern="0" dirty="0">
              <a:solidFill>
                <a:sysClr val="windowText" lastClr="000000"/>
              </a:solidFill>
              <a:latin typeface="Calibri"/>
            </a:endParaRPr>
          </a:p>
        </p:txBody>
      </p:sp>
      <p:sp>
        <p:nvSpPr>
          <p:cNvPr id="17" name="Rounded Rectangular Callout 16"/>
          <p:cNvSpPr/>
          <p:nvPr/>
        </p:nvSpPr>
        <p:spPr bwMode="auto">
          <a:xfrm>
            <a:off x="6792689" y="2917372"/>
            <a:ext cx="2002971" cy="884241"/>
          </a:xfrm>
          <a:prstGeom prst="wedgeRoundRectCallout">
            <a:avLst>
              <a:gd name="adj1" fmla="val -45157"/>
              <a:gd name="adj2" fmla="val 100708"/>
              <a:gd name="adj3" fmla="val 16667"/>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68577" tIns="34289" rIns="68577" bIns="34289" numCol="1" rtlCol="0" anchor="t" anchorCtr="0" compatLnSpc="1">
            <a:prstTxWarp prst="textNoShape">
              <a:avLst/>
            </a:prstTxWarp>
          </a:bodyPr>
          <a:lstStyle/>
          <a:p>
            <a:pPr defTabSz="685772" eaLnBrk="1" hangingPunct="1"/>
            <a:r>
              <a:rPr lang="en-US" sz="1600" dirty="0" smtClean="0">
                <a:solidFill>
                  <a:schemeClr val="tx1"/>
                </a:solidFill>
                <a:latin typeface="Tahoma" charset="0"/>
              </a:rPr>
              <a:t>Estimated 3 month computation using 16 CPU cores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right)">
                                      <p:cBhvr>
                                        <p:cTn id="7" dur="500"/>
                                        <p:tgtEl>
                                          <p:spTgt spid="8"/>
                                        </p:tgtEl>
                                      </p:cBhvr>
                                    </p:animEffect>
                                  </p:childTnLst>
                                </p:cTn>
                              </p:par>
                            </p:childTnLst>
                          </p:cTn>
                        </p:par>
                        <p:par>
                          <p:cTn id="8" fill="hold">
                            <p:stCondLst>
                              <p:cond delay="500"/>
                            </p:stCondLst>
                            <p:childTnLst>
                              <p:par>
                                <p:cTn id="9" presetID="22" presetClass="entr" presetSubtype="2" fill="hold" nodeType="after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wipe(right)">
                                      <p:cBhvr>
                                        <p:cTn id="11" dur="500"/>
                                        <p:tgtEl>
                                          <p:spTgt spid="15"/>
                                        </p:tgtEl>
                                      </p:cBhvr>
                                    </p:animEffect>
                                  </p:childTnLst>
                                </p:cTn>
                              </p:par>
                            </p:childTnLst>
                          </p:cTn>
                        </p:par>
                        <p:par>
                          <p:cTn id="12" fill="hold">
                            <p:stCondLst>
                              <p:cond delay="1000"/>
                            </p:stCondLst>
                            <p:childTnLst>
                              <p:par>
                                <p:cTn id="13" presetID="22" presetClass="entr" presetSubtype="2" fill="hold" grpId="0"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wipe(right)">
                                      <p:cBhvr>
                                        <p:cTn id="15" dur="500"/>
                                        <p:tgtEl>
                                          <p:spTgt spid="9"/>
                                        </p:tgtEl>
                                      </p:cBhvr>
                                    </p:animEffect>
                                  </p:childTnLst>
                                </p:cTn>
                              </p:par>
                            </p:childTnLst>
                          </p:cTn>
                        </p:par>
                        <p:par>
                          <p:cTn id="16" fill="hold">
                            <p:stCondLst>
                              <p:cond delay="1500"/>
                            </p:stCondLst>
                            <p:childTnLst>
                              <p:par>
                                <p:cTn id="17" presetID="22" presetClass="entr" presetSubtype="2" fill="hold" nodeType="afterEffect">
                                  <p:stCondLst>
                                    <p:cond delay="0"/>
                                  </p:stCondLst>
                                  <p:childTnLst>
                                    <p:set>
                                      <p:cBhvr>
                                        <p:cTn id="18" dur="1" fill="hold">
                                          <p:stCondLst>
                                            <p:cond delay="0"/>
                                          </p:stCondLst>
                                        </p:cTn>
                                        <p:tgtEl>
                                          <p:spTgt spid="14"/>
                                        </p:tgtEl>
                                        <p:attrNameLst>
                                          <p:attrName>style.visibility</p:attrName>
                                        </p:attrNameLst>
                                      </p:cBhvr>
                                      <p:to>
                                        <p:strVal val="visible"/>
                                      </p:to>
                                    </p:set>
                                    <p:animEffect transition="in" filter="wipe(right)">
                                      <p:cBhvr>
                                        <p:cTn id="19" dur="500"/>
                                        <p:tgtEl>
                                          <p:spTgt spid="14"/>
                                        </p:tgtEl>
                                      </p:cBhvr>
                                    </p:animEffect>
                                  </p:childTnLst>
                                </p:cTn>
                              </p:par>
                            </p:childTnLst>
                          </p:cTn>
                        </p:par>
                        <p:par>
                          <p:cTn id="20" fill="hold">
                            <p:stCondLst>
                              <p:cond delay="2000"/>
                            </p:stCondLst>
                            <p:childTnLst>
                              <p:par>
                                <p:cTn id="21" presetID="22" presetClass="entr" presetSubtype="2" fill="hold" grpId="0" nodeType="after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wipe(right)">
                                      <p:cBhvr>
                                        <p:cTn id="23" dur="500"/>
                                        <p:tgtEl>
                                          <p:spTgt spid="10"/>
                                        </p:tgtEl>
                                      </p:cBhvr>
                                    </p:animEffect>
                                  </p:childTnLst>
                                </p:cTn>
                              </p:par>
                            </p:childTnLst>
                          </p:cTn>
                        </p:par>
                        <p:par>
                          <p:cTn id="24" fill="hold">
                            <p:stCondLst>
                              <p:cond delay="2500"/>
                            </p:stCondLst>
                            <p:childTnLst>
                              <p:par>
                                <p:cTn id="25" presetID="22" presetClass="entr" presetSubtype="2" fill="hold" nodeType="after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wipe(right)">
                                      <p:cBhvr>
                                        <p:cTn id="27" dur="500"/>
                                        <p:tgtEl>
                                          <p:spTgt spid="13"/>
                                        </p:tgtEl>
                                      </p:cBhvr>
                                    </p:animEffect>
                                  </p:childTnLst>
                                </p:cTn>
                              </p:par>
                            </p:childTnLst>
                          </p:cTn>
                        </p:par>
                        <p:par>
                          <p:cTn id="28" fill="hold">
                            <p:stCondLst>
                              <p:cond delay="3000"/>
                            </p:stCondLst>
                            <p:childTnLst>
                              <p:par>
                                <p:cTn id="29" presetID="22" presetClass="entr" presetSubtype="2" fill="hold" grpId="0" nodeType="after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wipe(right)">
                                      <p:cBhvr>
                                        <p:cTn id="31" dur="500"/>
                                        <p:tgtEl>
                                          <p:spTgt spid="11"/>
                                        </p:tgtEl>
                                      </p:cBhvr>
                                    </p:animEffect>
                                  </p:childTnLst>
                                </p:cTn>
                              </p:par>
                            </p:childTnLst>
                          </p:cTn>
                        </p:par>
                        <p:par>
                          <p:cTn id="32" fill="hold">
                            <p:stCondLst>
                              <p:cond delay="3500"/>
                            </p:stCondLst>
                            <p:childTnLst>
                              <p:par>
                                <p:cTn id="33" presetID="22" presetClass="entr" presetSubtype="2" fill="hold" nodeType="after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wipe(right)">
                                      <p:cBhvr>
                                        <p:cTn id="35" dur="500"/>
                                        <p:tgtEl>
                                          <p:spTgt spid="12"/>
                                        </p:tgtEl>
                                      </p:cBhvr>
                                    </p:animEffect>
                                  </p:childTnLst>
                                </p:cTn>
                              </p:par>
                            </p:childTnLst>
                          </p:cTn>
                        </p:par>
                      </p:childTnLst>
                    </p:cTn>
                  </p:par>
                  <p:par>
                    <p:cTn id="36" fill="hold">
                      <p:stCondLst>
                        <p:cond delay="indefinite"/>
                      </p:stCondLst>
                      <p:childTnLst>
                        <p:par>
                          <p:cTn id="37" fill="hold">
                            <p:stCondLst>
                              <p:cond delay="0"/>
                            </p:stCondLst>
                            <p:childTnLst>
                              <p:par>
                                <p:cTn id="38" presetID="15" presetClass="entr" presetSubtype="0" fill="hold" grpId="0" nodeType="clickEffect">
                                  <p:stCondLst>
                                    <p:cond delay="0"/>
                                  </p:stCondLst>
                                  <p:childTnLst>
                                    <p:set>
                                      <p:cBhvr>
                                        <p:cTn id="39" dur="1" fill="hold">
                                          <p:stCondLst>
                                            <p:cond delay="0"/>
                                          </p:stCondLst>
                                        </p:cTn>
                                        <p:tgtEl>
                                          <p:spTgt spid="16"/>
                                        </p:tgtEl>
                                        <p:attrNameLst>
                                          <p:attrName>style.visibility</p:attrName>
                                        </p:attrNameLst>
                                      </p:cBhvr>
                                      <p:to>
                                        <p:strVal val="visible"/>
                                      </p:to>
                                    </p:set>
                                    <p:anim calcmode="lin" valueType="num">
                                      <p:cBhvr>
                                        <p:cTn id="40" dur="1000" fill="hold"/>
                                        <p:tgtEl>
                                          <p:spTgt spid="16"/>
                                        </p:tgtEl>
                                        <p:attrNameLst>
                                          <p:attrName>ppt_w</p:attrName>
                                        </p:attrNameLst>
                                      </p:cBhvr>
                                      <p:tavLst>
                                        <p:tav tm="0">
                                          <p:val>
                                            <p:fltVal val="0"/>
                                          </p:val>
                                        </p:tav>
                                        <p:tav tm="100000">
                                          <p:val>
                                            <p:strVal val="#ppt_w"/>
                                          </p:val>
                                        </p:tav>
                                      </p:tavLst>
                                    </p:anim>
                                    <p:anim calcmode="lin" valueType="num">
                                      <p:cBhvr>
                                        <p:cTn id="41" dur="1000" fill="hold"/>
                                        <p:tgtEl>
                                          <p:spTgt spid="16"/>
                                        </p:tgtEl>
                                        <p:attrNameLst>
                                          <p:attrName>ppt_h</p:attrName>
                                        </p:attrNameLst>
                                      </p:cBhvr>
                                      <p:tavLst>
                                        <p:tav tm="0">
                                          <p:val>
                                            <p:fltVal val="0"/>
                                          </p:val>
                                        </p:tav>
                                        <p:tav tm="100000">
                                          <p:val>
                                            <p:strVal val="#ppt_h"/>
                                          </p:val>
                                        </p:tav>
                                      </p:tavLst>
                                    </p:anim>
                                    <p:anim calcmode="lin" valueType="num">
                                      <p:cBhvr>
                                        <p:cTn id="42" dur="1000" fill="hold"/>
                                        <p:tgtEl>
                                          <p:spTgt spid="16"/>
                                        </p:tgtEl>
                                        <p:attrNameLst>
                                          <p:attrName>ppt_x</p:attrName>
                                        </p:attrNameLst>
                                      </p:cBhvr>
                                      <p:tavLst>
                                        <p:tav tm="0" fmla="#ppt_x+(cos(-2*pi*(1-$))*-#ppt_x-sin(-2*pi*(1-$))*(1-#ppt_y))*(1-$)">
                                          <p:val>
                                            <p:fltVal val="0"/>
                                          </p:val>
                                        </p:tav>
                                        <p:tav tm="100000">
                                          <p:val>
                                            <p:fltVal val="1"/>
                                          </p:val>
                                        </p:tav>
                                      </p:tavLst>
                                    </p:anim>
                                    <p:anim calcmode="lin" valueType="num">
                                      <p:cBhvr>
                                        <p:cTn id="43" dur="1000" fill="hold"/>
                                        <p:tgtEl>
                                          <p:spTgt spid="16"/>
                                        </p:tgtEl>
                                        <p:attrNameLst>
                                          <p:attrName>ppt_y</p:attrName>
                                        </p:attrNameLst>
                                      </p:cBhvr>
                                      <p:tavLst>
                                        <p:tav tm="0" fmla="#ppt_y+(sin(-2*pi*(1-$))*-#ppt_x+cos(-2*pi*(1-$))*(1-#ppt_y))*(1-$)">
                                          <p:val>
                                            <p:fltVal val="0"/>
                                          </p:val>
                                        </p:tav>
                                        <p:tav tm="100000">
                                          <p:val>
                                            <p:fltVal val="1"/>
                                          </p:val>
                                        </p:tav>
                                      </p:tavLst>
                                    </p:anim>
                                  </p:childTnLst>
                                </p:cTn>
                              </p:par>
                            </p:childTnLst>
                          </p:cTn>
                        </p:par>
                        <p:par>
                          <p:cTn id="44" fill="hold">
                            <p:stCondLst>
                              <p:cond delay="1000"/>
                            </p:stCondLst>
                            <p:childTnLst>
                              <p:par>
                                <p:cTn id="45" presetID="22" presetClass="entr" presetSubtype="4" fill="hold" grpId="0" nodeType="afterEffect">
                                  <p:stCondLst>
                                    <p:cond delay="0"/>
                                  </p:stCondLst>
                                  <p:childTnLst>
                                    <p:set>
                                      <p:cBhvr>
                                        <p:cTn id="46" dur="1" fill="hold">
                                          <p:stCondLst>
                                            <p:cond delay="0"/>
                                          </p:stCondLst>
                                        </p:cTn>
                                        <p:tgtEl>
                                          <p:spTgt spid="17"/>
                                        </p:tgtEl>
                                        <p:attrNameLst>
                                          <p:attrName>style.visibility</p:attrName>
                                        </p:attrNameLst>
                                      </p:cBhvr>
                                      <p:to>
                                        <p:strVal val="visible"/>
                                      </p:to>
                                    </p:set>
                                    <p:animEffect transition="in" filter="wipe(down)">
                                      <p:cBhvr>
                                        <p:cTn id="4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6" grpId="0" animBg="1"/>
      <p:bldP spid="1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Disease Models at a Glance</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Describe clinical phenomenon observed in past studies</a:t>
            </a:r>
          </a:p>
          <a:p>
            <a:pPr lvl="1"/>
            <a:r>
              <a:rPr lang="en-US" dirty="0" smtClean="0"/>
              <a:t>e.g. heart attacks, strokes, mortality, transplants</a:t>
            </a:r>
          </a:p>
          <a:p>
            <a:r>
              <a:rPr lang="en-US" dirty="0" smtClean="0"/>
              <a:t>Attempt to predict future disease progression</a:t>
            </a:r>
          </a:p>
          <a:p>
            <a:r>
              <a:rPr lang="en-US" dirty="0" smtClean="0"/>
              <a:t>Disease models apply a function to an initial cohort</a:t>
            </a:r>
          </a:p>
          <a:p>
            <a:pPr lvl="1"/>
            <a:endParaRPr lang="en-US" dirty="0" smtClean="0"/>
          </a:p>
          <a:p>
            <a:pPr lvl="1"/>
            <a:r>
              <a:rPr lang="en-US" dirty="0" smtClean="0"/>
              <a:t>Markov model</a:t>
            </a:r>
          </a:p>
          <a:p>
            <a:pPr lvl="1"/>
            <a:endParaRPr lang="en-US" dirty="0" smtClean="0"/>
          </a:p>
          <a:p>
            <a:pPr lvl="1"/>
            <a:r>
              <a:rPr lang="en-US" dirty="0" smtClean="0"/>
              <a:t>Differential equation</a:t>
            </a:r>
          </a:p>
          <a:p>
            <a:pPr lvl="1"/>
            <a:endParaRPr lang="en-US" dirty="0" smtClean="0"/>
          </a:p>
          <a:p>
            <a:pPr lvl="1"/>
            <a:r>
              <a:rPr lang="en-US" dirty="0" smtClean="0"/>
              <a:t>Hybrid functions</a:t>
            </a:r>
          </a:p>
          <a:p>
            <a:pPr lvl="1"/>
            <a:endParaRPr lang="en-US" dirty="0" smtClean="0"/>
          </a:p>
          <a:p>
            <a:endParaRPr lang="en-US" altLang="en-US" dirty="0" smtClean="0">
              <a:latin typeface="Arial Narrow" panose="020B0606020202030204" pitchFamily="34" charset="0"/>
              <a:ea typeface="Arial Narrow" panose="020B0606020202030204" pitchFamily="34" charset="0"/>
              <a:cs typeface="Arial Narrow" panose="020B0606020202030204" pitchFamily="34" charset="0"/>
            </a:endParaRPr>
          </a:p>
          <a:p>
            <a:endParaRPr lang="en-US" dirty="0"/>
          </a:p>
        </p:txBody>
      </p:sp>
      <p:graphicFrame>
        <p:nvGraphicFramePr>
          <p:cNvPr id="4" name="Object 68"/>
          <p:cNvGraphicFramePr>
            <a:graphicFrameLocks noChangeAspect="1"/>
          </p:cNvGraphicFramePr>
          <p:nvPr/>
        </p:nvGraphicFramePr>
        <p:xfrm>
          <a:off x="4495798" y="2686051"/>
          <a:ext cx="271292" cy="294884"/>
        </p:xfrm>
        <a:graphic>
          <a:graphicData uri="http://schemas.openxmlformats.org/presentationml/2006/ole">
            <p:oleObj spid="_x0000_s49154" name="משוואה" r:id="rId3" imgW="215806" imgH="228501" progId="Equation.3">
              <p:embed/>
            </p:oleObj>
          </a:graphicData>
        </a:graphic>
      </p:graphicFrame>
      <p:graphicFrame>
        <p:nvGraphicFramePr>
          <p:cNvPr id="5" name="Object 64"/>
          <p:cNvGraphicFramePr>
            <a:graphicFrameLocks noChangeAspect="1"/>
          </p:cNvGraphicFramePr>
          <p:nvPr/>
        </p:nvGraphicFramePr>
        <p:xfrm>
          <a:off x="5695947" y="2686051"/>
          <a:ext cx="271292" cy="283088"/>
        </p:xfrm>
        <a:graphic>
          <a:graphicData uri="http://schemas.openxmlformats.org/presentationml/2006/ole">
            <p:oleObj spid="_x0000_s49155" name="משוואה" r:id="rId4" imgW="215619" imgH="215619" progId="Equation.3">
              <p:embed/>
            </p:oleObj>
          </a:graphicData>
        </a:graphic>
      </p:graphicFrame>
      <p:grpSp>
        <p:nvGrpSpPr>
          <p:cNvPr id="6" name="Group 62"/>
          <p:cNvGrpSpPr>
            <a:grpSpLocks noChangeAspect="1"/>
          </p:cNvGrpSpPr>
          <p:nvPr/>
        </p:nvGrpSpPr>
        <p:grpSpPr bwMode="auto">
          <a:xfrm>
            <a:off x="3581400" y="2628900"/>
            <a:ext cx="3579160" cy="628650"/>
            <a:chOff x="1800" y="2820"/>
            <a:chExt cx="4967" cy="872"/>
          </a:xfrm>
        </p:grpSpPr>
        <p:sp>
          <p:nvSpPr>
            <p:cNvPr id="7" name="AutoShape 72"/>
            <p:cNvSpPr>
              <a:spLocks noChangeAspect="1" noChangeArrowheads="1" noTextEdit="1"/>
            </p:cNvSpPr>
            <p:nvPr/>
          </p:nvSpPr>
          <p:spPr bwMode="auto">
            <a:xfrm>
              <a:off x="1800" y="2820"/>
              <a:ext cx="4967" cy="872"/>
            </a:xfrm>
            <a:prstGeom prst="rect">
              <a:avLst/>
            </a:prstGeom>
            <a:noFill/>
          </p:spPr>
          <p:txBody>
            <a:bodyPr vert="horz" wrap="square" lIns="91440" tIns="45720" rIns="91440" bIns="45720" numCol="1" anchor="t" anchorCtr="0" compatLnSpc="1">
              <a:prstTxWarp prst="textNoShape">
                <a:avLst/>
              </a:prstTxWarp>
            </a:bodyPr>
            <a:lstStyle/>
            <a:p>
              <a:pPr defTabSz="685772" eaLnBrk="1" fontAlgn="auto" hangingPunct="1">
                <a:spcBef>
                  <a:spcPts val="0"/>
                </a:spcBef>
                <a:spcAft>
                  <a:spcPts val="0"/>
                </a:spcAft>
                <a:defRPr/>
              </a:pPr>
              <a:endParaRPr lang="en-US" sz="1400" kern="0" dirty="0">
                <a:solidFill>
                  <a:sysClr val="windowText" lastClr="000000"/>
                </a:solidFill>
              </a:endParaRPr>
            </a:p>
          </p:txBody>
        </p:sp>
        <p:sp>
          <p:nvSpPr>
            <p:cNvPr id="8" name="Text Box 71"/>
            <p:cNvSpPr txBox="1">
              <a:spLocks noChangeArrowheads="1"/>
            </p:cNvSpPr>
            <p:nvPr/>
          </p:nvSpPr>
          <p:spPr bwMode="auto">
            <a:xfrm>
              <a:off x="1980" y="3000"/>
              <a:ext cx="1043" cy="540"/>
            </a:xfrm>
            <a:prstGeom prst="rect">
              <a:avLst/>
            </a:prstGeom>
            <a:solidFill>
              <a:srgbClr val="FFFFFF"/>
            </a:solidFill>
            <a:ln w="25400">
              <a:solidFill>
                <a:srgbClr val="000000"/>
              </a:solidFill>
              <a:miter lim="800000"/>
              <a:headEnd/>
              <a:tailEnd/>
            </a:ln>
          </p:spPr>
          <p:txBody>
            <a:bodyPr vert="horz" wrap="square" lIns="91440" tIns="45720" rIns="91440" bIns="45720" numCol="1" anchor="ctr" anchorCtr="0" compatLnSpc="1">
              <a:prstTxWarp prst="textNoShape">
                <a:avLst/>
              </a:prstTxWarp>
            </a:bodyPr>
            <a:lstStyle/>
            <a:p>
              <a:pPr algn="ctr" defTabSz="685772" eaLnBrk="1" hangingPunct="1">
                <a:defRPr/>
              </a:pPr>
              <a:r>
                <a:rPr lang="en-US" sz="1200" b="1" kern="0" dirty="0" smtClean="0">
                  <a:solidFill>
                    <a:sysClr val="windowText" lastClr="000000"/>
                  </a:solidFill>
                  <a:latin typeface="Arial" pitchFamily="34" charset="0"/>
                  <a:ea typeface="Times New Roman" pitchFamily="18" charset="0"/>
                  <a:cs typeface="Arial" pitchFamily="34" charset="0"/>
                </a:rPr>
                <a:t>Normal</a:t>
              </a:r>
              <a:endParaRPr lang="en-US" sz="1200" b="1" kern="0" dirty="0" smtClean="0">
                <a:solidFill>
                  <a:sysClr val="windowText" lastClr="000000"/>
                </a:solidFill>
                <a:latin typeface="Arial" pitchFamily="34" charset="0"/>
                <a:cs typeface="Arial" pitchFamily="34" charset="0"/>
              </a:endParaRPr>
            </a:p>
          </p:txBody>
        </p:sp>
        <p:sp>
          <p:nvSpPr>
            <p:cNvPr id="9" name="Text Box 70"/>
            <p:cNvSpPr txBox="1">
              <a:spLocks noChangeArrowheads="1"/>
            </p:cNvSpPr>
            <p:nvPr/>
          </p:nvSpPr>
          <p:spPr bwMode="auto">
            <a:xfrm>
              <a:off x="3565" y="3000"/>
              <a:ext cx="1070" cy="539"/>
            </a:xfrm>
            <a:prstGeom prst="rect">
              <a:avLst/>
            </a:prstGeom>
            <a:solidFill>
              <a:srgbClr val="FFFFFF"/>
            </a:solidFill>
            <a:ln w="25400">
              <a:solidFill>
                <a:srgbClr val="000000"/>
              </a:solidFill>
              <a:miter lim="800000"/>
              <a:headEnd/>
              <a:tailEnd/>
            </a:ln>
          </p:spPr>
          <p:txBody>
            <a:bodyPr vert="horz" wrap="square" lIns="91440" tIns="45720" rIns="91440" bIns="45720" numCol="1" anchor="ctr" anchorCtr="0" compatLnSpc="1">
              <a:prstTxWarp prst="textNoShape">
                <a:avLst/>
              </a:prstTxWarp>
            </a:bodyPr>
            <a:lstStyle/>
            <a:p>
              <a:pPr algn="ctr" defTabSz="685772" eaLnBrk="1" hangingPunct="1">
                <a:defRPr/>
              </a:pPr>
              <a:r>
                <a:rPr lang="en-US" sz="1200" b="1" kern="0" dirty="0" smtClean="0">
                  <a:solidFill>
                    <a:sysClr val="windowText" lastClr="000000"/>
                  </a:solidFill>
                  <a:latin typeface="Arial" pitchFamily="34" charset="0"/>
                  <a:ea typeface="Times New Roman" pitchFamily="18" charset="0"/>
                  <a:cs typeface="Arial" pitchFamily="34" charset="0"/>
                </a:rPr>
                <a:t>Sick</a:t>
              </a:r>
              <a:endParaRPr lang="en-US" sz="1200" b="1" kern="0" dirty="0" smtClean="0">
                <a:solidFill>
                  <a:sysClr val="windowText" lastClr="000000"/>
                </a:solidFill>
                <a:latin typeface="Arial" pitchFamily="34" charset="0"/>
                <a:cs typeface="Arial" pitchFamily="34" charset="0"/>
              </a:endParaRPr>
            </a:p>
          </p:txBody>
        </p:sp>
        <p:sp>
          <p:nvSpPr>
            <p:cNvPr id="10" name="Line 69"/>
            <p:cNvSpPr>
              <a:spLocks noChangeShapeType="1"/>
            </p:cNvSpPr>
            <p:nvPr/>
          </p:nvSpPr>
          <p:spPr bwMode="auto">
            <a:xfrm>
              <a:off x="3023" y="3358"/>
              <a:ext cx="540" cy="1"/>
            </a:xfrm>
            <a:prstGeom prst="line">
              <a:avLst/>
            </a:prstGeom>
            <a:noFill/>
            <a:ln w="25400">
              <a:solidFill>
                <a:srgbClr val="000000"/>
              </a:solidFill>
              <a:round/>
              <a:headEnd/>
              <a:tailEnd type="triangle" w="lg" len="lg"/>
            </a:ln>
          </p:spPr>
          <p:txBody>
            <a:bodyPr vert="horz" wrap="square" lIns="91440" tIns="45720" rIns="91440" bIns="45720" numCol="1" anchor="t" anchorCtr="0" compatLnSpc="1">
              <a:prstTxWarp prst="textNoShape">
                <a:avLst/>
              </a:prstTxWarp>
            </a:bodyPr>
            <a:lstStyle/>
            <a:p>
              <a:pPr defTabSz="685772" eaLnBrk="1" fontAlgn="auto" hangingPunct="1">
                <a:spcBef>
                  <a:spcPts val="0"/>
                </a:spcBef>
                <a:spcAft>
                  <a:spcPts val="0"/>
                </a:spcAft>
                <a:defRPr/>
              </a:pPr>
              <a:endParaRPr lang="en-US" sz="1400" kern="0" dirty="0">
                <a:solidFill>
                  <a:sysClr val="windowText" lastClr="000000"/>
                </a:solidFill>
              </a:endParaRPr>
            </a:p>
          </p:txBody>
        </p:sp>
        <p:sp>
          <p:nvSpPr>
            <p:cNvPr id="11" name="Text Box 67"/>
            <p:cNvSpPr txBox="1">
              <a:spLocks noChangeArrowheads="1"/>
            </p:cNvSpPr>
            <p:nvPr/>
          </p:nvSpPr>
          <p:spPr bwMode="auto">
            <a:xfrm>
              <a:off x="2936" y="2939"/>
              <a:ext cx="256" cy="427"/>
            </a:xfrm>
            <a:prstGeom prst="rect">
              <a:avLst/>
            </a:prstGeom>
            <a:noFill/>
            <a:ln w="9525">
              <a:noFill/>
              <a:miter lim="800000"/>
              <a:headEnd/>
              <a:tailEnd/>
            </a:ln>
          </p:spPr>
          <p:txBody>
            <a:bodyPr vert="horz" wrap="none" lIns="91440" tIns="45720" rIns="91440" bIns="45720" numCol="1" anchor="t" anchorCtr="0" compatLnSpc="1">
              <a:prstTxWarp prst="textNoShape">
                <a:avLst/>
              </a:prstTxWarp>
              <a:spAutoFit/>
            </a:bodyPr>
            <a:lstStyle/>
            <a:p>
              <a:pPr defTabSz="685772" eaLnBrk="1" fontAlgn="auto" hangingPunct="1">
                <a:spcBef>
                  <a:spcPts val="0"/>
                </a:spcBef>
                <a:spcAft>
                  <a:spcPts val="0"/>
                </a:spcAft>
                <a:defRPr/>
              </a:pPr>
              <a:endParaRPr lang="en-US" sz="1400" kern="0" dirty="0">
                <a:solidFill>
                  <a:sysClr val="windowText" lastClr="000000"/>
                </a:solidFill>
              </a:endParaRPr>
            </a:p>
          </p:txBody>
        </p:sp>
        <p:sp>
          <p:nvSpPr>
            <p:cNvPr id="12" name="Text Box 66"/>
            <p:cNvSpPr txBox="1">
              <a:spLocks noChangeArrowheads="1"/>
            </p:cNvSpPr>
            <p:nvPr/>
          </p:nvSpPr>
          <p:spPr bwMode="auto">
            <a:xfrm>
              <a:off x="5175" y="2999"/>
              <a:ext cx="1105" cy="539"/>
            </a:xfrm>
            <a:prstGeom prst="rect">
              <a:avLst/>
            </a:prstGeom>
            <a:solidFill>
              <a:srgbClr val="FFFFFF"/>
            </a:solidFill>
            <a:ln w="25400">
              <a:solidFill>
                <a:srgbClr val="000000"/>
              </a:solidFill>
              <a:miter lim="800000"/>
              <a:headEnd/>
              <a:tailEnd/>
            </a:ln>
          </p:spPr>
          <p:txBody>
            <a:bodyPr vert="horz" wrap="square" lIns="91440" tIns="45720" rIns="91440" bIns="45720" numCol="1" anchor="ctr" anchorCtr="0" compatLnSpc="1">
              <a:prstTxWarp prst="textNoShape">
                <a:avLst/>
              </a:prstTxWarp>
            </a:bodyPr>
            <a:lstStyle/>
            <a:p>
              <a:pPr algn="ctr" defTabSz="685772" eaLnBrk="1" hangingPunct="1">
                <a:defRPr/>
              </a:pPr>
              <a:r>
                <a:rPr lang="en-US" sz="1200" b="1" kern="0" dirty="0" smtClean="0">
                  <a:solidFill>
                    <a:sysClr val="windowText" lastClr="000000"/>
                  </a:solidFill>
                  <a:latin typeface="Arial" pitchFamily="34" charset="0"/>
                  <a:ea typeface="Times New Roman" pitchFamily="18" charset="0"/>
                  <a:cs typeface="Arial" pitchFamily="34" charset="0"/>
                </a:rPr>
                <a:t>Dead</a:t>
              </a:r>
              <a:endParaRPr lang="en-US" sz="1200" b="1" kern="0" dirty="0" smtClean="0">
                <a:solidFill>
                  <a:sysClr val="windowText" lastClr="000000"/>
                </a:solidFill>
                <a:latin typeface="Arial" pitchFamily="34" charset="0"/>
                <a:cs typeface="Arial" pitchFamily="34" charset="0"/>
              </a:endParaRPr>
            </a:p>
          </p:txBody>
        </p:sp>
        <p:sp>
          <p:nvSpPr>
            <p:cNvPr id="13" name="Line 65"/>
            <p:cNvSpPr>
              <a:spLocks noChangeShapeType="1"/>
            </p:cNvSpPr>
            <p:nvPr/>
          </p:nvSpPr>
          <p:spPr bwMode="auto">
            <a:xfrm>
              <a:off x="4635" y="3357"/>
              <a:ext cx="540" cy="1"/>
            </a:xfrm>
            <a:prstGeom prst="line">
              <a:avLst/>
            </a:prstGeom>
            <a:noFill/>
            <a:ln w="25400">
              <a:solidFill>
                <a:srgbClr val="000000"/>
              </a:solidFill>
              <a:round/>
              <a:headEnd/>
              <a:tailEnd type="triangle" w="lg" len="lg"/>
            </a:ln>
          </p:spPr>
          <p:txBody>
            <a:bodyPr vert="horz" wrap="square" lIns="91440" tIns="45720" rIns="91440" bIns="45720" numCol="1" anchor="t" anchorCtr="0" compatLnSpc="1">
              <a:prstTxWarp prst="textNoShape">
                <a:avLst/>
              </a:prstTxWarp>
            </a:bodyPr>
            <a:lstStyle/>
            <a:p>
              <a:pPr defTabSz="685772" eaLnBrk="1" fontAlgn="auto" hangingPunct="1">
                <a:spcBef>
                  <a:spcPts val="0"/>
                </a:spcBef>
                <a:spcAft>
                  <a:spcPts val="0"/>
                </a:spcAft>
                <a:defRPr/>
              </a:pPr>
              <a:endParaRPr lang="en-US" sz="1400" kern="0" dirty="0">
                <a:solidFill>
                  <a:sysClr val="windowText" lastClr="000000"/>
                </a:solidFill>
              </a:endParaRPr>
            </a:p>
          </p:txBody>
        </p:sp>
        <p:sp>
          <p:nvSpPr>
            <p:cNvPr id="14" name="Text Box 63"/>
            <p:cNvSpPr txBox="1">
              <a:spLocks noChangeArrowheads="1"/>
            </p:cNvSpPr>
            <p:nvPr/>
          </p:nvSpPr>
          <p:spPr bwMode="auto">
            <a:xfrm>
              <a:off x="4548" y="2938"/>
              <a:ext cx="256" cy="427"/>
            </a:xfrm>
            <a:prstGeom prst="rect">
              <a:avLst/>
            </a:prstGeom>
            <a:noFill/>
            <a:ln w="9525">
              <a:noFill/>
              <a:miter lim="800000"/>
              <a:headEnd/>
              <a:tailEnd/>
            </a:ln>
          </p:spPr>
          <p:txBody>
            <a:bodyPr vert="horz" wrap="none" lIns="91440" tIns="45720" rIns="91440" bIns="45720" numCol="1" anchor="t" anchorCtr="0" compatLnSpc="1">
              <a:prstTxWarp prst="textNoShape">
                <a:avLst/>
              </a:prstTxWarp>
              <a:spAutoFit/>
            </a:bodyPr>
            <a:lstStyle/>
            <a:p>
              <a:pPr defTabSz="685772" eaLnBrk="1" fontAlgn="auto" hangingPunct="1">
                <a:spcBef>
                  <a:spcPts val="0"/>
                </a:spcBef>
                <a:spcAft>
                  <a:spcPts val="0"/>
                </a:spcAft>
                <a:defRPr/>
              </a:pPr>
              <a:endParaRPr lang="en-US" sz="1400" kern="0" dirty="0">
                <a:solidFill>
                  <a:sysClr val="windowText" lastClr="000000"/>
                </a:solidFill>
              </a:endParaRPr>
            </a:p>
          </p:txBody>
        </p:sp>
      </p:grpSp>
      <p:graphicFrame>
        <p:nvGraphicFramePr>
          <p:cNvPr id="15" name="Object 3"/>
          <p:cNvGraphicFramePr>
            <a:graphicFrameLocks noChangeAspect="1"/>
          </p:cNvGraphicFramePr>
          <p:nvPr/>
        </p:nvGraphicFramePr>
        <p:xfrm>
          <a:off x="3653684" y="4086907"/>
          <a:ext cx="3113484" cy="261938"/>
        </p:xfrm>
        <a:graphic>
          <a:graphicData uri="http://schemas.openxmlformats.org/presentationml/2006/ole">
            <p:oleObj spid="_x0000_s49156" name="משוואה" r:id="rId5" imgW="2476440" imgH="203040" progId="Equation.3">
              <p:embed/>
            </p:oleObj>
          </a:graphicData>
        </a:graphic>
      </p:graphicFrame>
      <p:graphicFrame>
        <p:nvGraphicFramePr>
          <p:cNvPr id="16" name="Object 4"/>
          <p:cNvGraphicFramePr>
            <a:graphicFrameLocks noChangeAspect="1"/>
          </p:cNvGraphicFramePr>
          <p:nvPr/>
        </p:nvGraphicFramePr>
        <p:xfrm>
          <a:off x="3673927" y="3469837"/>
          <a:ext cx="2185988" cy="260747"/>
        </p:xfrm>
        <a:graphic>
          <a:graphicData uri="http://schemas.openxmlformats.org/presentationml/2006/ole">
            <p:oleObj spid="_x0000_s49157" name="משוואה" r:id="rId6" imgW="1739880" imgH="203040" progId="Equation.3">
              <p:embed/>
            </p:oleObj>
          </a:graphicData>
        </a:graphic>
      </p:graphicFrame>
      <p:sp>
        <p:nvSpPr>
          <p:cNvPr id="18" name="6-Point Star 17"/>
          <p:cNvSpPr/>
          <p:nvPr/>
        </p:nvSpPr>
        <p:spPr>
          <a:xfrm>
            <a:off x="7162800" y="742950"/>
            <a:ext cx="1447800" cy="1295400"/>
          </a:xfrm>
          <a:prstGeom prst="star6">
            <a:avLst/>
          </a:prstGeom>
          <a:ln w="57150"/>
        </p:spPr>
        <p:style>
          <a:lnRef idx="2">
            <a:schemeClr val="accent1"/>
          </a:lnRef>
          <a:fillRef idx="1">
            <a:schemeClr val="lt1"/>
          </a:fillRef>
          <a:effectRef idx="0">
            <a:schemeClr val="accent1"/>
          </a:effectRef>
          <a:fontRef idx="minor">
            <a:schemeClr val="dk1"/>
          </a:fontRef>
        </p:style>
        <p:txBody>
          <a:bodyPr rtlCol="0" anchor="ctr"/>
          <a:lstStyle/>
          <a:p>
            <a:pPr algn="ctr"/>
            <a:r>
              <a:rPr lang="en-US" sz="1400" b="1" dirty="0" smtClean="0"/>
              <a:t>Which behave better?</a:t>
            </a:r>
            <a:endParaRPr lang="en-US" sz="1400" b="1" dirty="0"/>
          </a:p>
        </p:txBody>
      </p:sp>
      <p:sp>
        <p:nvSpPr>
          <p:cNvPr id="19" name="6-Point Star 18"/>
          <p:cNvSpPr/>
          <p:nvPr/>
        </p:nvSpPr>
        <p:spPr>
          <a:xfrm>
            <a:off x="7315200" y="1962150"/>
            <a:ext cx="1676400" cy="1524000"/>
          </a:xfrm>
          <a:prstGeom prst="star6">
            <a:avLst/>
          </a:prstGeom>
          <a:ln w="57150"/>
        </p:spPr>
        <p:style>
          <a:lnRef idx="2">
            <a:schemeClr val="accent1"/>
          </a:lnRef>
          <a:fillRef idx="1">
            <a:schemeClr val="lt1"/>
          </a:fillRef>
          <a:effectRef idx="0">
            <a:schemeClr val="accent1"/>
          </a:effectRef>
          <a:fontRef idx="minor">
            <a:schemeClr val="dk1"/>
          </a:fontRef>
        </p:style>
        <p:txBody>
          <a:bodyPr rtlCol="0" anchor="ctr"/>
          <a:lstStyle/>
          <a:p>
            <a:pPr algn="ctr"/>
            <a:r>
              <a:rPr lang="en-US" sz="1400" b="1" dirty="0" smtClean="0"/>
              <a:t>How to merge this knowledge?</a:t>
            </a:r>
            <a:endParaRPr lang="en-US" sz="1400" b="1" dirty="0"/>
          </a:p>
        </p:txBody>
      </p:sp>
      <p:sp>
        <p:nvSpPr>
          <p:cNvPr id="20" name="6-Point Star 19"/>
          <p:cNvSpPr/>
          <p:nvPr/>
        </p:nvSpPr>
        <p:spPr>
          <a:xfrm>
            <a:off x="7162800" y="3409950"/>
            <a:ext cx="1524000" cy="1447800"/>
          </a:xfrm>
          <a:prstGeom prst="star6">
            <a:avLst/>
          </a:prstGeom>
          <a:ln w="57150"/>
        </p:spPr>
        <p:style>
          <a:lnRef idx="2">
            <a:schemeClr val="accent1"/>
          </a:lnRef>
          <a:fillRef idx="1">
            <a:schemeClr val="lt1"/>
          </a:fillRef>
          <a:effectRef idx="0">
            <a:schemeClr val="accent1"/>
          </a:effectRef>
          <a:fontRef idx="minor">
            <a:schemeClr val="dk1"/>
          </a:fontRef>
        </p:style>
        <p:txBody>
          <a:bodyPr rtlCol="0" anchor="ctr"/>
          <a:lstStyle/>
          <a:p>
            <a:pPr algn="ctr"/>
            <a:r>
              <a:rPr lang="en-US" sz="1400" b="1" dirty="0" smtClean="0"/>
              <a:t>Are models up to date?</a:t>
            </a:r>
            <a:endParaRPr lang="en-US" sz="1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p:cTn id="7" dur="500" fill="hold"/>
                                        <p:tgtEl>
                                          <p:spTgt spid="18"/>
                                        </p:tgtEl>
                                        <p:attrNameLst>
                                          <p:attrName>ppt_w</p:attrName>
                                        </p:attrNameLst>
                                      </p:cBhvr>
                                      <p:tavLst>
                                        <p:tav tm="0">
                                          <p:val>
                                            <p:fltVal val="0"/>
                                          </p:val>
                                        </p:tav>
                                        <p:tav tm="100000">
                                          <p:val>
                                            <p:strVal val="#ppt_w"/>
                                          </p:val>
                                        </p:tav>
                                      </p:tavLst>
                                    </p:anim>
                                    <p:anim calcmode="lin" valueType="num">
                                      <p:cBhvr>
                                        <p:cTn id="8" dur="500" fill="hold"/>
                                        <p:tgtEl>
                                          <p:spTgt spid="18"/>
                                        </p:tgtEl>
                                        <p:attrNameLst>
                                          <p:attrName>ppt_h</p:attrName>
                                        </p:attrNameLst>
                                      </p:cBhvr>
                                      <p:tavLst>
                                        <p:tav tm="0">
                                          <p:val>
                                            <p:fltVal val="0"/>
                                          </p:val>
                                        </p:tav>
                                        <p:tav tm="100000">
                                          <p:val>
                                            <p:strVal val="#ppt_h"/>
                                          </p:val>
                                        </p:tav>
                                      </p:tavLst>
                                    </p:anim>
                                    <p:anim calcmode="lin" valueType="num">
                                      <p:cBhvr>
                                        <p:cTn id="9" dur="500" fill="hold"/>
                                        <p:tgtEl>
                                          <p:spTgt spid="18"/>
                                        </p:tgtEl>
                                        <p:attrNameLst>
                                          <p:attrName>style.rotation</p:attrName>
                                        </p:attrNameLst>
                                      </p:cBhvr>
                                      <p:tavLst>
                                        <p:tav tm="0">
                                          <p:val>
                                            <p:fltVal val="360"/>
                                          </p:val>
                                        </p:tav>
                                        <p:tav tm="100000">
                                          <p:val>
                                            <p:fltVal val="0"/>
                                          </p:val>
                                        </p:tav>
                                      </p:tavLst>
                                    </p:anim>
                                    <p:animEffect transition="in" filter="fade">
                                      <p:cBhvr>
                                        <p:cTn id="10" dur="500"/>
                                        <p:tgtEl>
                                          <p:spTgt spid="18"/>
                                        </p:tgtEl>
                                      </p:cBhvr>
                                    </p:animEffect>
                                  </p:childTnLst>
                                </p:cTn>
                              </p:par>
                            </p:childTnLst>
                          </p:cTn>
                        </p:par>
                      </p:childTnLst>
                    </p:cTn>
                  </p:par>
                  <p:par>
                    <p:cTn id="11" fill="hold">
                      <p:stCondLst>
                        <p:cond delay="indefinite"/>
                      </p:stCondLst>
                      <p:childTnLst>
                        <p:par>
                          <p:cTn id="12" fill="hold">
                            <p:stCondLst>
                              <p:cond delay="0"/>
                            </p:stCondLst>
                            <p:childTnLst>
                              <p:par>
                                <p:cTn id="13" presetID="49" presetClass="entr" presetSubtype="0" decel="100000" fill="hold" grpId="0" nodeType="clickEffect">
                                  <p:stCondLst>
                                    <p:cond delay="0"/>
                                  </p:stCondLst>
                                  <p:childTnLst>
                                    <p:set>
                                      <p:cBhvr>
                                        <p:cTn id="14" dur="1" fill="hold">
                                          <p:stCondLst>
                                            <p:cond delay="0"/>
                                          </p:stCondLst>
                                        </p:cTn>
                                        <p:tgtEl>
                                          <p:spTgt spid="19"/>
                                        </p:tgtEl>
                                        <p:attrNameLst>
                                          <p:attrName>style.visibility</p:attrName>
                                        </p:attrNameLst>
                                      </p:cBhvr>
                                      <p:to>
                                        <p:strVal val="visible"/>
                                      </p:to>
                                    </p:set>
                                    <p:anim calcmode="lin" valueType="num">
                                      <p:cBhvr>
                                        <p:cTn id="15" dur="500" fill="hold"/>
                                        <p:tgtEl>
                                          <p:spTgt spid="19"/>
                                        </p:tgtEl>
                                        <p:attrNameLst>
                                          <p:attrName>ppt_w</p:attrName>
                                        </p:attrNameLst>
                                      </p:cBhvr>
                                      <p:tavLst>
                                        <p:tav tm="0">
                                          <p:val>
                                            <p:fltVal val="0"/>
                                          </p:val>
                                        </p:tav>
                                        <p:tav tm="100000">
                                          <p:val>
                                            <p:strVal val="#ppt_w"/>
                                          </p:val>
                                        </p:tav>
                                      </p:tavLst>
                                    </p:anim>
                                    <p:anim calcmode="lin" valueType="num">
                                      <p:cBhvr>
                                        <p:cTn id="16" dur="500" fill="hold"/>
                                        <p:tgtEl>
                                          <p:spTgt spid="19"/>
                                        </p:tgtEl>
                                        <p:attrNameLst>
                                          <p:attrName>ppt_h</p:attrName>
                                        </p:attrNameLst>
                                      </p:cBhvr>
                                      <p:tavLst>
                                        <p:tav tm="0">
                                          <p:val>
                                            <p:fltVal val="0"/>
                                          </p:val>
                                        </p:tav>
                                        <p:tav tm="100000">
                                          <p:val>
                                            <p:strVal val="#ppt_h"/>
                                          </p:val>
                                        </p:tav>
                                      </p:tavLst>
                                    </p:anim>
                                    <p:anim calcmode="lin" valueType="num">
                                      <p:cBhvr>
                                        <p:cTn id="17" dur="500" fill="hold"/>
                                        <p:tgtEl>
                                          <p:spTgt spid="19"/>
                                        </p:tgtEl>
                                        <p:attrNameLst>
                                          <p:attrName>style.rotation</p:attrName>
                                        </p:attrNameLst>
                                      </p:cBhvr>
                                      <p:tavLst>
                                        <p:tav tm="0">
                                          <p:val>
                                            <p:fltVal val="360"/>
                                          </p:val>
                                        </p:tav>
                                        <p:tav tm="100000">
                                          <p:val>
                                            <p:fltVal val="0"/>
                                          </p:val>
                                        </p:tav>
                                      </p:tavLst>
                                    </p:anim>
                                    <p:animEffect transition="in" filter="fade">
                                      <p:cBhvr>
                                        <p:cTn id="18" dur="500"/>
                                        <p:tgtEl>
                                          <p:spTgt spid="19"/>
                                        </p:tgtEl>
                                      </p:cBhvr>
                                    </p:animEffect>
                                  </p:childTnLst>
                                </p:cTn>
                              </p:par>
                            </p:childTnLst>
                          </p:cTn>
                        </p:par>
                      </p:childTnLst>
                    </p:cTn>
                  </p:par>
                  <p:par>
                    <p:cTn id="19" fill="hold">
                      <p:stCondLst>
                        <p:cond delay="indefinite"/>
                      </p:stCondLst>
                      <p:childTnLst>
                        <p:par>
                          <p:cTn id="20" fill="hold">
                            <p:stCondLst>
                              <p:cond delay="0"/>
                            </p:stCondLst>
                            <p:childTnLst>
                              <p:par>
                                <p:cTn id="21" presetID="49" presetClass="entr" presetSubtype="0" decel="100000" fill="hold" grpId="0" nodeType="clickEffect">
                                  <p:stCondLst>
                                    <p:cond delay="0"/>
                                  </p:stCondLst>
                                  <p:childTnLst>
                                    <p:set>
                                      <p:cBhvr>
                                        <p:cTn id="22" dur="1" fill="hold">
                                          <p:stCondLst>
                                            <p:cond delay="0"/>
                                          </p:stCondLst>
                                        </p:cTn>
                                        <p:tgtEl>
                                          <p:spTgt spid="20"/>
                                        </p:tgtEl>
                                        <p:attrNameLst>
                                          <p:attrName>style.visibility</p:attrName>
                                        </p:attrNameLst>
                                      </p:cBhvr>
                                      <p:to>
                                        <p:strVal val="visible"/>
                                      </p:to>
                                    </p:set>
                                    <p:anim calcmode="lin" valueType="num">
                                      <p:cBhvr>
                                        <p:cTn id="23" dur="500" fill="hold"/>
                                        <p:tgtEl>
                                          <p:spTgt spid="20"/>
                                        </p:tgtEl>
                                        <p:attrNameLst>
                                          <p:attrName>ppt_w</p:attrName>
                                        </p:attrNameLst>
                                      </p:cBhvr>
                                      <p:tavLst>
                                        <p:tav tm="0">
                                          <p:val>
                                            <p:fltVal val="0"/>
                                          </p:val>
                                        </p:tav>
                                        <p:tav tm="100000">
                                          <p:val>
                                            <p:strVal val="#ppt_w"/>
                                          </p:val>
                                        </p:tav>
                                      </p:tavLst>
                                    </p:anim>
                                    <p:anim calcmode="lin" valueType="num">
                                      <p:cBhvr>
                                        <p:cTn id="24" dur="500" fill="hold"/>
                                        <p:tgtEl>
                                          <p:spTgt spid="20"/>
                                        </p:tgtEl>
                                        <p:attrNameLst>
                                          <p:attrName>ppt_h</p:attrName>
                                        </p:attrNameLst>
                                      </p:cBhvr>
                                      <p:tavLst>
                                        <p:tav tm="0">
                                          <p:val>
                                            <p:fltVal val="0"/>
                                          </p:val>
                                        </p:tav>
                                        <p:tav tm="100000">
                                          <p:val>
                                            <p:strVal val="#ppt_h"/>
                                          </p:val>
                                        </p:tav>
                                      </p:tavLst>
                                    </p:anim>
                                    <p:anim calcmode="lin" valueType="num">
                                      <p:cBhvr>
                                        <p:cTn id="25" dur="500" fill="hold"/>
                                        <p:tgtEl>
                                          <p:spTgt spid="20"/>
                                        </p:tgtEl>
                                        <p:attrNameLst>
                                          <p:attrName>style.rotation</p:attrName>
                                        </p:attrNameLst>
                                      </p:cBhvr>
                                      <p:tavLst>
                                        <p:tav tm="0">
                                          <p:val>
                                            <p:fltVal val="360"/>
                                          </p:val>
                                        </p:tav>
                                        <p:tav tm="100000">
                                          <p:val>
                                            <p:fltVal val="0"/>
                                          </p:val>
                                        </p:tav>
                                      </p:tavLst>
                                    </p:anim>
                                    <p:animEffect transition="in" filter="fade">
                                      <p:cBhvr>
                                        <p:cTn id="26"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Reference Model Employs</a:t>
            </a:r>
            <a:br>
              <a:rPr lang="en-US" dirty="0" smtClean="0"/>
            </a:br>
            <a:r>
              <a:rPr lang="en-US" dirty="0" smtClean="0"/>
              <a:t>Model Competition and Cooperation</a:t>
            </a:r>
            <a:endParaRPr lang="en-US" dirty="0"/>
          </a:p>
        </p:txBody>
      </p:sp>
      <p:sp>
        <p:nvSpPr>
          <p:cNvPr id="3" name="Content Placeholder 2"/>
          <p:cNvSpPr>
            <a:spLocks noGrp="1"/>
          </p:cNvSpPr>
          <p:nvPr>
            <p:ph idx="1"/>
          </p:nvPr>
        </p:nvSpPr>
        <p:spPr/>
        <p:txBody>
          <a:bodyPr>
            <a:normAutofit fontScale="40000" lnSpcReduction="20000"/>
          </a:bodyPr>
          <a:lstStyle/>
          <a:p>
            <a:pPr marL="257165" indent="-257165">
              <a:defRPr/>
            </a:pPr>
            <a:endParaRPr lang="en-US" dirty="0" smtClean="0">
              <a:solidFill>
                <a:sysClr val="windowText" lastClr="000000"/>
              </a:solidFill>
            </a:endParaRPr>
          </a:p>
          <a:p>
            <a:pPr marL="257165" indent="-257165">
              <a:defRPr/>
            </a:pPr>
            <a:endParaRPr lang="en-US" dirty="0" smtClean="0">
              <a:solidFill>
                <a:sysClr val="windowText" lastClr="000000"/>
              </a:solidFill>
            </a:endParaRPr>
          </a:p>
          <a:p>
            <a:pPr marL="257165" indent="-257165">
              <a:defRPr/>
            </a:pPr>
            <a:endParaRPr lang="en-US" dirty="0" smtClean="0">
              <a:solidFill>
                <a:sysClr val="windowText" lastClr="000000"/>
              </a:solidFill>
            </a:endParaRPr>
          </a:p>
          <a:p>
            <a:pPr marL="257165" indent="-257165">
              <a:defRPr/>
            </a:pPr>
            <a:endParaRPr lang="en-US" dirty="0" smtClean="0">
              <a:solidFill>
                <a:sysClr val="windowText" lastClr="000000"/>
              </a:solidFill>
            </a:endParaRPr>
          </a:p>
          <a:p>
            <a:pPr marL="257165" indent="-257165">
              <a:defRPr/>
            </a:pPr>
            <a:endParaRPr lang="en-US" dirty="0" smtClean="0">
              <a:solidFill>
                <a:sysClr val="windowText" lastClr="000000"/>
              </a:solidFill>
            </a:endParaRPr>
          </a:p>
          <a:p>
            <a:pPr marL="257165" indent="-257165">
              <a:defRPr/>
            </a:pPr>
            <a:endParaRPr lang="en-US" dirty="0" smtClean="0">
              <a:solidFill>
                <a:sysClr val="windowText" lastClr="000000"/>
              </a:solidFill>
            </a:endParaRPr>
          </a:p>
          <a:p>
            <a:pPr marL="257165" indent="-257165">
              <a:defRPr/>
            </a:pPr>
            <a:endParaRPr lang="en-US" dirty="0" smtClean="0">
              <a:solidFill>
                <a:sysClr val="windowText" lastClr="000000"/>
              </a:solidFill>
            </a:endParaRPr>
          </a:p>
          <a:p>
            <a:pPr marL="257165" indent="-257165">
              <a:defRPr/>
            </a:pPr>
            <a:endParaRPr lang="en-US" dirty="0" smtClean="0">
              <a:solidFill>
                <a:sysClr val="windowText" lastClr="000000"/>
              </a:solidFill>
            </a:endParaRPr>
          </a:p>
          <a:p>
            <a:pPr marL="257165" indent="-257165">
              <a:defRPr/>
            </a:pPr>
            <a:endParaRPr lang="en-US" dirty="0" smtClean="0">
              <a:solidFill>
                <a:sysClr val="windowText" lastClr="000000"/>
              </a:solidFill>
            </a:endParaRPr>
          </a:p>
          <a:p>
            <a:pPr marL="257165" indent="-257165">
              <a:defRPr/>
            </a:pPr>
            <a:endParaRPr lang="en-US" dirty="0" smtClean="0">
              <a:solidFill>
                <a:sysClr val="windowText" lastClr="000000"/>
              </a:solidFill>
            </a:endParaRPr>
          </a:p>
          <a:p>
            <a:pPr marL="257165" indent="-257165">
              <a:defRPr/>
            </a:pPr>
            <a:endParaRPr lang="en-US" dirty="0" smtClean="0">
              <a:solidFill>
                <a:sysClr val="windowText" lastClr="000000"/>
              </a:solidFill>
            </a:endParaRPr>
          </a:p>
          <a:p>
            <a:pPr marL="257165" indent="-257165">
              <a:defRPr/>
            </a:pPr>
            <a:endParaRPr lang="en-US" dirty="0" smtClean="0">
              <a:solidFill>
                <a:sysClr val="windowText" lastClr="000000"/>
              </a:solidFill>
            </a:endParaRPr>
          </a:p>
          <a:p>
            <a:pPr marL="257165" indent="-257165">
              <a:defRPr/>
            </a:pPr>
            <a:r>
              <a:rPr lang="en-US" dirty="0" smtClean="0">
                <a:solidFill>
                  <a:sysClr val="windowText" lastClr="000000"/>
                </a:solidFill>
              </a:rPr>
              <a:t>Ensemble model where models cooperate</a:t>
            </a:r>
          </a:p>
          <a:p>
            <a:pPr marL="257165" indent="-257165">
              <a:defRPr/>
            </a:pPr>
            <a:r>
              <a:rPr lang="en-US" dirty="0" smtClean="0">
                <a:solidFill>
                  <a:sysClr val="windowText" lastClr="000000"/>
                </a:solidFill>
              </a:rPr>
              <a:t>Calculates fitness of multiple models to multiple population sets</a:t>
            </a:r>
          </a:p>
          <a:p>
            <a:pPr marL="257165" indent="-257165">
              <a:defRPr/>
            </a:pPr>
            <a:r>
              <a:rPr lang="en-US" dirty="0" smtClean="0">
                <a:solidFill>
                  <a:sysClr val="windowText" lastClr="000000"/>
                </a:solidFill>
              </a:rPr>
              <a:t>Uses and Assumption Engine to handles different competing assumptions</a:t>
            </a:r>
          </a:p>
          <a:p>
            <a:pPr marL="257165" indent="-257165">
              <a:defRPr/>
            </a:pPr>
            <a:r>
              <a:rPr lang="en-US" dirty="0" smtClean="0">
                <a:solidFill>
                  <a:sysClr val="windowText" lastClr="000000"/>
                </a:solidFill>
              </a:rPr>
              <a:t>Uses High Performance Computing</a:t>
            </a:r>
          </a:p>
          <a:p>
            <a:pPr lvl="1"/>
            <a:endParaRPr lang="en-US" dirty="0" smtClean="0"/>
          </a:p>
        </p:txBody>
      </p:sp>
      <p:sp>
        <p:nvSpPr>
          <p:cNvPr id="6" name="Rounded Rectangle 5"/>
          <p:cNvSpPr/>
          <p:nvPr/>
        </p:nvSpPr>
        <p:spPr>
          <a:xfrm>
            <a:off x="1659322" y="1200150"/>
            <a:ext cx="3600450" cy="742950"/>
          </a:xfrm>
          <a:prstGeom prst="roundRect">
            <a:avLst/>
          </a:prstGeom>
          <a:solidFill>
            <a:srgbClr val="FFFF99"/>
          </a:solidFill>
          <a:ln w="25400" cap="flat" cmpd="sng" algn="ctr">
            <a:solidFill>
              <a:srgbClr val="4F81BD">
                <a:shade val="50000"/>
              </a:srgbClr>
            </a:solidFill>
            <a:prstDash val="dash"/>
          </a:ln>
          <a:effectLst/>
        </p:spPr>
        <p:txBody>
          <a:bodyPr lIns="68577" tIns="34289" rIns="68577" bIns="34289" rtlCol="0" anchor="ctr"/>
          <a:lstStyle/>
          <a:p>
            <a:pPr algn="ctr" defTabSz="685772" eaLnBrk="1" fontAlgn="auto" hangingPunct="1">
              <a:spcBef>
                <a:spcPts val="0"/>
              </a:spcBef>
              <a:spcAft>
                <a:spcPts val="0"/>
              </a:spcAft>
              <a:defRPr/>
            </a:pPr>
            <a:endParaRPr lang="en-US" sz="1400" kern="0" dirty="0">
              <a:solidFill>
                <a:sysClr val="window" lastClr="FFFFFF"/>
              </a:solidFill>
              <a:latin typeface="Calibri"/>
            </a:endParaRPr>
          </a:p>
        </p:txBody>
      </p:sp>
      <p:sp>
        <p:nvSpPr>
          <p:cNvPr id="7" name="Flowchart: Decision 6"/>
          <p:cNvSpPr/>
          <p:nvPr/>
        </p:nvSpPr>
        <p:spPr>
          <a:xfrm>
            <a:off x="2573722" y="1485900"/>
            <a:ext cx="571500" cy="342900"/>
          </a:xfrm>
          <a:prstGeom prst="flowChartDecision">
            <a:avLst/>
          </a:prstGeom>
          <a:solidFill>
            <a:srgbClr val="8064A2">
              <a:lumMod val="20000"/>
              <a:lumOff val="80000"/>
            </a:srgbClr>
          </a:solidFill>
          <a:ln w="25400" cap="flat" cmpd="sng" algn="ctr">
            <a:solidFill>
              <a:srgbClr val="4F81BD">
                <a:shade val="50000"/>
              </a:srgbClr>
            </a:solidFill>
            <a:prstDash val="solid"/>
          </a:ln>
          <a:effectLst/>
        </p:spPr>
        <p:txBody>
          <a:bodyPr lIns="0" tIns="34289" rIns="0" bIns="34289" rtlCol="0" anchor="ctr"/>
          <a:lstStyle/>
          <a:p>
            <a:pPr algn="ctr" defTabSz="685772" eaLnBrk="1" fontAlgn="auto" hangingPunct="1">
              <a:spcBef>
                <a:spcPts val="0"/>
              </a:spcBef>
              <a:spcAft>
                <a:spcPts val="0"/>
              </a:spcAft>
              <a:defRPr/>
            </a:pPr>
            <a:r>
              <a:rPr lang="en-US" sz="800" kern="0" dirty="0" smtClean="0">
                <a:solidFill>
                  <a:sysClr val="windowText" lastClr="000000"/>
                </a:solidFill>
                <a:latin typeface="Calibri"/>
              </a:rPr>
              <a:t>MI</a:t>
            </a:r>
            <a:endParaRPr lang="en-US" sz="800" kern="0" dirty="0">
              <a:solidFill>
                <a:sysClr val="windowText" lastClr="000000"/>
              </a:solidFill>
              <a:latin typeface="Calibri"/>
            </a:endParaRPr>
          </a:p>
        </p:txBody>
      </p:sp>
      <p:cxnSp>
        <p:nvCxnSpPr>
          <p:cNvPr id="8" name="Straight Arrow Connector 7"/>
          <p:cNvCxnSpPr/>
          <p:nvPr/>
        </p:nvCxnSpPr>
        <p:spPr>
          <a:xfrm>
            <a:off x="2345122" y="1657350"/>
            <a:ext cx="228600" cy="0"/>
          </a:xfrm>
          <a:prstGeom prst="straightConnector1">
            <a:avLst/>
          </a:prstGeom>
          <a:noFill/>
          <a:ln w="25400" cap="flat" cmpd="sng" algn="ctr">
            <a:solidFill>
              <a:sysClr val="windowText" lastClr="000000"/>
            </a:solidFill>
            <a:prstDash val="solid"/>
            <a:tailEnd type="triangle" w="lg" len="med"/>
          </a:ln>
          <a:effectLst/>
        </p:spPr>
      </p:cxnSp>
      <p:sp>
        <p:nvSpPr>
          <p:cNvPr id="9" name="Rectangle 8"/>
          <p:cNvSpPr/>
          <p:nvPr/>
        </p:nvSpPr>
        <p:spPr>
          <a:xfrm>
            <a:off x="1773622" y="1485900"/>
            <a:ext cx="571500" cy="342900"/>
          </a:xfrm>
          <a:prstGeom prst="rect">
            <a:avLst/>
          </a:prstGeom>
          <a:solidFill>
            <a:srgbClr val="8064A2">
              <a:lumMod val="20000"/>
              <a:lumOff val="80000"/>
            </a:srgbClr>
          </a:solidFill>
          <a:ln w="25400" cap="flat" cmpd="sng" algn="ctr">
            <a:solidFill>
              <a:srgbClr val="4F81BD">
                <a:shade val="50000"/>
              </a:srgbClr>
            </a:solidFill>
            <a:prstDash val="solid"/>
          </a:ln>
          <a:effectLst/>
        </p:spPr>
        <p:txBody>
          <a:bodyPr lIns="0" tIns="34289" rIns="0" bIns="34289" rtlCol="0" anchor="ctr"/>
          <a:lstStyle/>
          <a:p>
            <a:pPr algn="ctr" defTabSz="685772" eaLnBrk="1" fontAlgn="auto" hangingPunct="1">
              <a:spcBef>
                <a:spcPts val="0"/>
              </a:spcBef>
              <a:spcAft>
                <a:spcPts val="0"/>
              </a:spcAft>
              <a:defRPr/>
            </a:pPr>
            <a:r>
              <a:rPr lang="en-US" sz="800" kern="0" dirty="0" smtClean="0">
                <a:solidFill>
                  <a:sysClr val="windowText" lastClr="000000"/>
                </a:solidFill>
                <a:latin typeface="Calibri"/>
              </a:rPr>
              <a:t>No CHD</a:t>
            </a:r>
            <a:endParaRPr lang="en-US" sz="800" kern="0" dirty="0">
              <a:solidFill>
                <a:sysClr val="windowText" lastClr="000000"/>
              </a:solidFill>
              <a:latin typeface="Calibri"/>
            </a:endParaRPr>
          </a:p>
        </p:txBody>
      </p:sp>
      <p:cxnSp>
        <p:nvCxnSpPr>
          <p:cNvPr id="10" name="Straight Arrow Connector 9"/>
          <p:cNvCxnSpPr/>
          <p:nvPr/>
        </p:nvCxnSpPr>
        <p:spPr>
          <a:xfrm>
            <a:off x="3145222" y="1657350"/>
            <a:ext cx="228600" cy="0"/>
          </a:xfrm>
          <a:prstGeom prst="straightConnector1">
            <a:avLst/>
          </a:prstGeom>
          <a:noFill/>
          <a:ln w="25400" cap="flat" cmpd="sng" algn="ctr">
            <a:solidFill>
              <a:sysClr val="windowText" lastClr="000000"/>
            </a:solidFill>
            <a:prstDash val="solid"/>
            <a:tailEnd type="triangle" w="lg" len="med"/>
          </a:ln>
          <a:effectLst/>
        </p:spPr>
      </p:cxnSp>
      <p:sp>
        <p:nvSpPr>
          <p:cNvPr id="11" name="Rectangle 10"/>
          <p:cNvSpPr/>
          <p:nvPr/>
        </p:nvSpPr>
        <p:spPr>
          <a:xfrm>
            <a:off x="3373822" y="1485900"/>
            <a:ext cx="571500" cy="342900"/>
          </a:xfrm>
          <a:prstGeom prst="rect">
            <a:avLst/>
          </a:prstGeom>
          <a:solidFill>
            <a:srgbClr val="8064A2">
              <a:lumMod val="20000"/>
              <a:lumOff val="80000"/>
            </a:srgbClr>
          </a:solidFill>
          <a:ln w="25400" cap="flat" cmpd="sng" algn="ctr">
            <a:solidFill>
              <a:srgbClr val="4F81BD">
                <a:shade val="50000"/>
              </a:srgbClr>
            </a:solidFill>
            <a:prstDash val="solid"/>
          </a:ln>
          <a:effectLst/>
        </p:spPr>
        <p:txBody>
          <a:bodyPr lIns="0" tIns="34289" rIns="0" bIns="34289" rtlCol="0" anchor="ctr"/>
          <a:lstStyle/>
          <a:p>
            <a:pPr algn="ctr" defTabSz="685772" eaLnBrk="1" fontAlgn="auto" hangingPunct="1">
              <a:spcBef>
                <a:spcPts val="0"/>
              </a:spcBef>
              <a:spcAft>
                <a:spcPts val="0"/>
              </a:spcAft>
              <a:defRPr/>
            </a:pPr>
            <a:r>
              <a:rPr lang="en-US" sz="800" kern="0" dirty="0" smtClean="0">
                <a:solidFill>
                  <a:sysClr val="windowText" lastClr="000000"/>
                </a:solidFill>
                <a:latin typeface="Calibri"/>
              </a:rPr>
              <a:t>Survive MI</a:t>
            </a:r>
            <a:endParaRPr lang="en-US" sz="800" kern="0" dirty="0">
              <a:solidFill>
                <a:sysClr val="windowText" lastClr="000000"/>
              </a:solidFill>
              <a:latin typeface="Calibri"/>
            </a:endParaRPr>
          </a:p>
        </p:txBody>
      </p:sp>
      <p:sp>
        <p:nvSpPr>
          <p:cNvPr id="12" name="Flowchart: Decision 11"/>
          <p:cNvSpPr/>
          <p:nvPr/>
        </p:nvSpPr>
        <p:spPr>
          <a:xfrm>
            <a:off x="4116772" y="1485900"/>
            <a:ext cx="571500" cy="342900"/>
          </a:xfrm>
          <a:prstGeom prst="flowChartDecision">
            <a:avLst/>
          </a:prstGeom>
          <a:solidFill>
            <a:srgbClr val="8064A2">
              <a:lumMod val="20000"/>
              <a:lumOff val="80000"/>
            </a:srgbClr>
          </a:solidFill>
          <a:ln w="25400" cap="flat" cmpd="sng" algn="ctr">
            <a:solidFill>
              <a:srgbClr val="4F81BD">
                <a:shade val="50000"/>
              </a:srgbClr>
            </a:solidFill>
            <a:prstDash val="solid"/>
          </a:ln>
          <a:effectLst/>
        </p:spPr>
        <p:txBody>
          <a:bodyPr lIns="0" tIns="34289" rIns="0" bIns="34289" rtlCol="0" anchor="ctr"/>
          <a:lstStyle/>
          <a:p>
            <a:pPr algn="ctr" defTabSz="685772" eaLnBrk="1" fontAlgn="auto" hangingPunct="1">
              <a:spcBef>
                <a:spcPts val="0"/>
              </a:spcBef>
              <a:spcAft>
                <a:spcPts val="0"/>
              </a:spcAft>
              <a:defRPr/>
            </a:pPr>
            <a:r>
              <a:rPr lang="en-US" sz="800" kern="0" dirty="0" smtClean="0">
                <a:solidFill>
                  <a:sysClr val="windowText" lastClr="000000"/>
                </a:solidFill>
                <a:latin typeface="Calibri"/>
              </a:rPr>
              <a:t>CHD Death</a:t>
            </a:r>
            <a:endParaRPr lang="en-US" sz="800" kern="0" dirty="0">
              <a:solidFill>
                <a:sysClr val="windowText" lastClr="000000"/>
              </a:solidFill>
              <a:latin typeface="Calibri"/>
            </a:endParaRPr>
          </a:p>
        </p:txBody>
      </p:sp>
      <p:cxnSp>
        <p:nvCxnSpPr>
          <p:cNvPr id="13" name="Straight Arrow Connector 12"/>
          <p:cNvCxnSpPr/>
          <p:nvPr/>
        </p:nvCxnSpPr>
        <p:spPr>
          <a:xfrm>
            <a:off x="2859472" y="1314450"/>
            <a:ext cx="1543050" cy="0"/>
          </a:xfrm>
          <a:prstGeom prst="straightConnector1">
            <a:avLst/>
          </a:prstGeom>
          <a:noFill/>
          <a:ln w="25400" cap="flat" cmpd="sng" algn="ctr">
            <a:solidFill>
              <a:sysClr val="windowText" lastClr="000000"/>
            </a:solidFill>
            <a:prstDash val="solid"/>
            <a:headEnd type="none" w="med" len="med"/>
            <a:tailEnd type="none" w="med" len="med"/>
          </a:ln>
          <a:effectLst/>
        </p:spPr>
      </p:cxnSp>
      <p:cxnSp>
        <p:nvCxnSpPr>
          <p:cNvPr id="14" name="Straight Arrow Connector 13"/>
          <p:cNvCxnSpPr/>
          <p:nvPr/>
        </p:nvCxnSpPr>
        <p:spPr>
          <a:xfrm flipV="1">
            <a:off x="2859472" y="1314450"/>
            <a:ext cx="0" cy="171450"/>
          </a:xfrm>
          <a:prstGeom prst="straightConnector1">
            <a:avLst/>
          </a:prstGeom>
          <a:noFill/>
          <a:ln w="25400" cap="flat" cmpd="sng" algn="ctr">
            <a:solidFill>
              <a:sysClr val="windowText" lastClr="000000"/>
            </a:solidFill>
            <a:prstDash val="solid"/>
            <a:headEnd type="none" w="med" len="med"/>
            <a:tailEnd type="none" w="med" len="med"/>
          </a:ln>
          <a:effectLst/>
        </p:spPr>
      </p:cxnSp>
      <p:cxnSp>
        <p:nvCxnSpPr>
          <p:cNvPr id="15" name="Straight Arrow Connector 14"/>
          <p:cNvCxnSpPr/>
          <p:nvPr/>
        </p:nvCxnSpPr>
        <p:spPr>
          <a:xfrm>
            <a:off x="4402522" y="1314450"/>
            <a:ext cx="0" cy="171450"/>
          </a:xfrm>
          <a:prstGeom prst="straightConnector1">
            <a:avLst/>
          </a:prstGeom>
          <a:noFill/>
          <a:ln w="25400" cap="flat" cmpd="sng" algn="ctr">
            <a:solidFill>
              <a:sysClr val="windowText" lastClr="000000"/>
            </a:solidFill>
            <a:prstDash val="solid"/>
            <a:tailEnd type="triangle" w="lg" len="med"/>
          </a:ln>
          <a:effectLst/>
        </p:spPr>
      </p:cxnSp>
      <p:cxnSp>
        <p:nvCxnSpPr>
          <p:cNvPr id="16" name="Straight Arrow Connector 15"/>
          <p:cNvCxnSpPr/>
          <p:nvPr/>
        </p:nvCxnSpPr>
        <p:spPr>
          <a:xfrm flipH="1">
            <a:off x="3030922" y="1714500"/>
            <a:ext cx="342900" cy="0"/>
          </a:xfrm>
          <a:prstGeom prst="straightConnector1">
            <a:avLst/>
          </a:prstGeom>
          <a:noFill/>
          <a:ln w="25400" cap="flat" cmpd="sng" algn="ctr">
            <a:solidFill>
              <a:sysClr val="windowText" lastClr="000000"/>
            </a:solidFill>
            <a:prstDash val="solid"/>
            <a:tailEnd type="triangle" w="lg" len="med"/>
          </a:ln>
          <a:effectLst/>
        </p:spPr>
      </p:cxnSp>
      <p:sp>
        <p:nvSpPr>
          <p:cNvPr id="17" name="Rounded Rectangle 16"/>
          <p:cNvSpPr/>
          <p:nvPr/>
        </p:nvSpPr>
        <p:spPr>
          <a:xfrm>
            <a:off x="1659322" y="2057400"/>
            <a:ext cx="3600450" cy="742950"/>
          </a:xfrm>
          <a:prstGeom prst="roundRect">
            <a:avLst/>
          </a:prstGeom>
          <a:solidFill>
            <a:srgbClr val="FFFF99"/>
          </a:solidFill>
          <a:ln w="25400" cap="flat" cmpd="sng" algn="ctr">
            <a:solidFill>
              <a:srgbClr val="4F81BD">
                <a:shade val="50000"/>
              </a:srgbClr>
            </a:solidFill>
            <a:prstDash val="dash"/>
          </a:ln>
          <a:effectLst/>
        </p:spPr>
        <p:txBody>
          <a:bodyPr lIns="68577" tIns="34289" rIns="68577" bIns="34289" rtlCol="0" anchor="ctr"/>
          <a:lstStyle/>
          <a:p>
            <a:pPr algn="ctr" defTabSz="685772" eaLnBrk="1" fontAlgn="auto" hangingPunct="1">
              <a:spcBef>
                <a:spcPts val="0"/>
              </a:spcBef>
              <a:spcAft>
                <a:spcPts val="0"/>
              </a:spcAft>
              <a:defRPr/>
            </a:pPr>
            <a:endParaRPr lang="en-US" sz="1400" kern="0" dirty="0">
              <a:solidFill>
                <a:sysClr val="window" lastClr="FFFFFF"/>
              </a:solidFill>
              <a:latin typeface="Calibri"/>
            </a:endParaRPr>
          </a:p>
        </p:txBody>
      </p:sp>
      <p:sp>
        <p:nvSpPr>
          <p:cNvPr id="18" name="Flowchart: Decision 17"/>
          <p:cNvSpPr/>
          <p:nvPr/>
        </p:nvSpPr>
        <p:spPr>
          <a:xfrm>
            <a:off x="2573722" y="2343150"/>
            <a:ext cx="571500" cy="342900"/>
          </a:xfrm>
          <a:prstGeom prst="flowChartDecision">
            <a:avLst/>
          </a:prstGeom>
          <a:solidFill>
            <a:srgbClr val="8064A2">
              <a:lumMod val="20000"/>
              <a:lumOff val="80000"/>
            </a:srgbClr>
          </a:solidFill>
          <a:ln w="25400" cap="flat" cmpd="sng" algn="ctr">
            <a:solidFill>
              <a:srgbClr val="4F81BD">
                <a:shade val="50000"/>
              </a:srgbClr>
            </a:solidFill>
            <a:prstDash val="solid"/>
          </a:ln>
          <a:effectLst/>
        </p:spPr>
        <p:txBody>
          <a:bodyPr lIns="0" tIns="34289" rIns="0" bIns="34289" rtlCol="0" anchor="ctr"/>
          <a:lstStyle/>
          <a:p>
            <a:pPr algn="ctr" defTabSz="685772" eaLnBrk="1" fontAlgn="auto" hangingPunct="1">
              <a:spcBef>
                <a:spcPts val="0"/>
              </a:spcBef>
              <a:spcAft>
                <a:spcPts val="0"/>
              </a:spcAft>
              <a:defRPr/>
            </a:pPr>
            <a:r>
              <a:rPr lang="en-US" sz="800" kern="0" dirty="0" smtClean="0">
                <a:solidFill>
                  <a:sysClr val="windowText" lastClr="000000"/>
                </a:solidFill>
                <a:latin typeface="Calibri"/>
              </a:rPr>
              <a:t>Stroke</a:t>
            </a:r>
            <a:endParaRPr lang="en-US" sz="800" kern="0" dirty="0">
              <a:solidFill>
                <a:sysClr val="windowText" lastClr="000000"/>
              </a:solidFill>
              <a:latin typeface="Calibri"/>
            </a:endParaRPr>
          </a:p>
        </p:txBody>
      </p:sp>
      <p:sp>
        <p:nvSpPr>
          <p:cNvPr id="19" name="Rectangle 18"/>
          <p:cNvSpPr/>
          <p:nvPr/>
        </p:nvSpPr>
        <p:spPr>
          <a:xfrm>
            <a:off x="1773622" y="2343150"/>
            <a:ext cx="571500" cy="342900"/>
          </a:xfrm>
          <a:prstGeom prst="rect">
            <a:avLst/>
          </a:prstGeom>
          <a:solidFill>
            <a:srgbClr val="8064A2">
              <a:lumMod val="20000"/>
              <a:lumOff val="80000"/>
            </a:srgbClr>
          </a:solidFill>
          <a:ln w="25400" cap="flat" cmpd="sng" algn="ctr">
            <a:solidFill>
              <a:srgbClr val="4F81BD">
                <a:shade val="50000"/>
              </a:srgbClr>
            </a:solidFill>
            <a:prstDash val="solid"/>
          </a:ln>
          <a:effectLst/>
        </p:spPr>
        <p:txBody>
          <a:bodyPr lIns="0" tIns="34289" rIns="0" bIns="34289" rtlCol="0" anchor="ctr"/>
          <a:lstStyle/>
          <a:p>
            <a:pPr algn="ctr" defTabSz="685772" eaLnBrk="1" fontAlgn="auto" hangingPunct="1">
              <a:spcBef>
                <a:spcPts val="0"/>
              </a:spcBef>
              <a:spcAft>
                <a:spcPts val="0"/>
              </a:spcAft>
              <a:defRPr/>
            </a:pPr>
            <a:r>
              <a:rPr lang="en-US" sz="800" kern="0" dirty="0" smtClean="0">
                <a:solidFill>
                  <a:sysClr val="windowText" lastClr="000000"/>
                </a:solidFill>
                <a:latin typeface="Calibri"/>
              </a:rPr>
              <a:t>No Stroke</a:t>
            </a:r>
            <a:endParaRPr lang="en-US" sz="800" kern="0" dirty="0">
              <a:solidFill>
                <a:sysClr val="windowText" lastClr="000000"/>
              </a:solidFill>
              <a:latin typeface="Calibri"/>
            </a:endParaRPr>
          </a:p>
        </p:txBody>
      </p:sp>
      <p:cxnSp>
        <p:nvCxnSpPr>
          <p:cNvPr id="20" name="Straight Arrow Connector 19"/>
          <p:cNvCxnSpPr/>
          <p:nvPr/>
        </p:nvCxnSpPr>
        <p:spPr>
          <a:xfrm>
            <a:off x="3145222" y="2514600"/>
            <a:ext cx="228600" cy="0"/>
          </a:xfrm>
          <a:prstGeom prst="straightConnector1">
            <a:avLst/>
          </a:prstGeom>
          <a:noFill/>
          <a:ln w="25400" cap="flat" cmpd="sng" algn="ctr">
            <a:solidFill>
              <a:sysClr val="windowText" lastClr="000000"/>
            </a:solidFill>
            <a:prstDash val="solid"/>
            <a:tailEnd type="triangle" w="lg" len="med"/>
          </a:ln>
          <a:effectLst/>
        </p:spPr>
      </p:cxnSp>
      <p:sp>
        <p:nvSpPr>
          <p:cNvPr id="21" name="Rectangle 20"/>
          <p:cNvSpPr/>
          <p:nvPr/>
        </p:nvSpPr>
        <p:spPr>
          <a:xfrm>
            <a:off x="3373822" y="2343150"/>
            <a:ext cx="571500" cy="342900"/>
          </a:xfrm>
          <a:prstGeom prst="rect">
            <a:avLst/>
          </a:prstGeom>
          <a:solidFill>
            <a:srgbClr val="8064A2">
              <a:lumMod val="20000"/>
              <a:lumOff val="80000"/>
            </a:srgbClr>
          </a:solidFill>
          <a:ln w="25400" cap="flat" cmpd="sng" algn="ctr">
            <a:solidFill>
              <a:srgbClr val="4F81BD">
                <a:shade val="50000"/>
              </a:srgbClr>
            </a:solidFill>
            <a:prstDash val="solid"/>
          </a:ln>
          <a:effectLst/>
        </p:spPr>
        <p:txBody>
          <a:bodyPr lIns="0" tIns="34289" rIns="0" bIns="34289" rtlCol="0" anchor="ctr"/>
          <a:lstStyle/>
          <a:p>
            <a:pPr algn="ctr" defTabSz="685772" eaLnBrk="1" fontAlgn="auto" hangingPunct="1">
              <a:spcBef>
                <a:spcPts val="0"/>
              </a:spcBef>
              <a:spcAft>
                <a:spcPts val="0"/>
              </a:spcAft>
              <a:defRPr/>
            </a:pPr>
            <a:r>
              <a:rPr lang="en-US" sz="800" kern="0" dirty="0" smtClean="0">
                <a:solidFill>
                  <a:sysClr val="windowText" lastClr="000000"/>
                </a:solidFill>
                <a:latin typeface="Calibri"/>
              </a:rPr>
              <a:t>Survive  Stroke</a:t>
            </a:r>
            <a:endParaRPr lang="en-US" sz="800" kern="0" dirty="0">
              <a:solidFill>
                <a:sysClr val="windowText" lastClr="000000"/>
              </a:solidFill>
              <a:latin typeface="Calibri"/>
            </a:endParaRPr>
          </a:p>
        </p:txBody>
      </p:sp>
      <p:sp>
        <p:nvSpPr>
          <p:cNvPr id="22" name="Flowchart: Decision 21"/>
          <p:cNvSpPr/>
          <p:nvPr/>
        </p:nvSpPr>
        <p:spPr>
          <a:xfrm>
            <a:off x="4116772" y="2343150"/>
            <a:ext cx="571500" cy="342900"/>
          </a:xfrm>
          <a:prstGeom prst="flowChartDecision">
            <a:avLst/>
          </a:prstGeom>
          <a:solidFill>
            <a:srgbClr val="8064A2">
              <a:lumMod val="20000"/>
              <a:lumOff val="80000"/>
            </a:srgbClr>
          </a:solidFill>
          <a:ln w="25400" cap="flat" cmpd="sng" algn="ctr">
            <a:solidFill>
              <a:srgbClr val="4F81BD">
                <a:shade val="50000"/>
              </a:srgbClr>
            </a:solidFill>
            <a:prstDash val="solid"/>
          </a:ln>
          <a:effectLst/>
        </p:spPr>
        <p:txBody>
          <a:bodyPr lIns="0" tIns="34289" rIns="0" bIns="34289" rtlCol="0" anchor="ctr"/>
          <a:lstStyle/>
          <a:p>
            <a:pPr algn="ctr" defTabSz="685772" eaLnBrk="1" fontAlgn="auto" hangingPunct="1">
              <a:spcBef>
                <a:spcPts val="0"/>
              </a:spcBef>
              <a:spcAft>
                <a:spcPts val="0"/>
              </a:spcAft>
              <a:defRPr/>
            </a:pPr>
            <a:r>
              <a:rPr lang="en-US" sz="800" kern="0" dirty="0" smtClean="0">
                <a:solidFill>
                  <a:sysClr val="windowText" lastClr="000000"/>
                </a:solidFill>
                <a:latin typeface="Calibri"/>
              </a:rPr>
              <a:t>Stroke Death</a:t>
            </a:r>
            <a:endParaRPr lang="en-US" sz="800" kern="0" dirty="0">
              <a:solidFill>
                <a:sysClr val="windowText" lastClr="000000"/>
              </a:solidFill>
              <a:latin typeface="Calibri"/>
            </a:endParaRPr>
          </a:p>
        </p:txBody>
      </p:sp>
      <p:cxnSp>
        <p:nvCxnSpPr>
          <p:cNvPr id="23" name="Straight Arrow Connector 22"/>
          <p:cNvCxnSpPr/>
          <p:nvPr/>
        </p:nvCxnSpPr>
        <p:spPr>
          <a:xfrm>
            <a:off x="2859472" y="2171700"/>
            <a:ext cx="1543050" cy="0"/>
          </a:xfrm>
          <a:prstGeom prst="straightConnector1">
            <a:avLst/>
          </a:prstGeom>
          <a:noFill/>
          <a:ln w="25400" cap="flat" cmpd="sng" algn="ctr">
            <a:solidFill>
              <a:sysClr val="windowText" lastClr="000000"/>
            </a:solidFill>
            <a:prstDash val="solid"/>
            <a:headEnd type="none" w="med" len="med"/>
            <a:tailEnd type="none" w="med" len="med"/>
          </a:ln>
          <a:effectLst/>
        </p:spPr>
      </p:cxnSp>
      <p:cxnSp>
        <p:nvCxnSpPr>
          <p:cNvPr id="24" name="Straight Arrow Connector 23"/>
          <p:cNvCxnSpPr/>
          <p:nvPr/>
        </p:nvCxnSpPr>
        <p:spPr>
          <a:xfrm>
            <a:off x="4402522" y="2171700"/>
            <a:ext cx="0" cy="171450"/>
          </a:xfrm>
          <a:prstGeom prst="straightConnector1">
            <a:avLst/>
          </a:prstGeom>
          <a:noFill/>
          <a:ln w="25400" cap="flat" cmpd="sng" algn="ctr">
            <a:solidFill>
              <a:sysClr val="windowText" lastClr="000000"/>
            </a:solidFill>
            <a:prstDash val="solid"/>
            <a:tailEnd type="triangle" w="lg" len="med"/>
          </a:ln>
          <a:effectLst/>
        </p:spPr>
      </p:cxnSp>
      <p:cxnSp>
        <p:nvCxnSpPr>
          <p:cNvPr id="25" name="Straight Arrow Connector 24"/>
          <p:cNvCxnSpPr/>
          <p:nvPr/>
        </p:nvCxnSpPr>
        <p:spPr>
          <a:xfrm flipH="1">
            <a:off x="3030922" y="2571750"/>
            <a:ext cx="342900" cy="0"/>
          </a:xfrm>
          <a:prstGeom prst="straightConnector1">
            <a:avLst/>
          </a:prstGeom>
          <a:noFill/>
          <a:ln w="25400" cap="flat" cmpd="sng" algn="ctr">
            <a:solidFill>
              <a:sysClr val="windowText" lastClr="000000"/>
            </a:solidFill>
            <a:prstDash val="solid"/>
            <a:tailEnd type="triangle" w="lg" len="med"/>
          </a:ln>
          <a:effectLst/>
        </p:spPr>
      </p:cxnSp>
      <p:sp>
        <p:nvSpPr>
          <p:cNvPr id="26" name="Rounded Rectangle 25"/>
          <p:cNvSpPr/>
          <p:nvPr/>
        </p:nvSpPr>
        <p:spPr>
          <a:xfrm>
            <a:off x="1659322" y="2914650"/>
            <a:ext cx="2628900" cy="571500"/>
          </a:xfrm>
          <a:prstGeom prst="roundRect">
            <a:avLst/>
          </a:prstGeom>
          <a:solidFill>
            <a:srgbClr val="FFFF99"/>
          </a:solidFill>
          <a:ln w="25400" cap="flat" cmpd="sng" algn="ctr">
            <a:solidFill>
              <a:srgbClr val="4F81BD">
                <a:shade val="50000"/>
              </a:srgbClr>
            </a:solidFill>
            <a:prstDash val="dash"/>
          </a:ln>
          <a:effectLst/>
        </p:spPr>
        <p:txBody>
          <a:bodyPr lIns="68577" tIns="34289" rIns="68577" bIns="34289" rtlCol="0" anchor="ctr"/>
          <a:lstStyle/>
          <a:p>
            <a:pPr algn="ctr" defTabSz="685772" eaLnBrk="1" fontAlgn="auto" hangingPunct="1">
              <a:spcBef>
                <a:spcPts val="0"/>
              </a:spcBef>
              <a:spcAft>
                <a:spcPts val="0"/>
              </a:spcAft>
              <a:defRPr/>
            </a:pPr>
            <a:endParaRPr lang="en-US" sz="1400" kern="0" dirty="0">
              <a:solidFill>
                <a:sysClr val="window" lastClr="FFFFFF"/>
              </a:solidFill>
              <a:latin typeface="Calibri"/>
            </a:endParaRPr>
          </a:p>
        </p:txBody>
      </p:sp>
      <p:cxnSp>
        <p:nvCxnSpPr>
          <p:cNvPr id="27" name="Straight Arrow Connector 26"/>
          <p:cNvCxnSpPr/>
          <p:nvPr/>
        </p:nvCxnSpPr>
        <p:spPr>
          <a:xfrm>
            <a:off x="2345122" y="3200400"/>
            <a:ext cx="228600" cy="0"/>
          </a:xfrm>
          <a:prstGeom prst="straightConnector1">
            <a:avLst/>
          </a:prstGeom>
          <a:noFill/>
          <a:ln w="25400" cap="flat" cmpd="sng" algn="ctr">
            <a:solidFill>
              <a:sysClr val="windowText" lastClr="000000"/>
            </a:solidFill>
            <a:prstDash val="solid"/>
            <a:tailEnd type="triangle" w="lg" len="med"/>
          </a:ln>
          <a:effectLst/>
        </p:spPr>
      </p:cxnSp>
      <p:sp>
        <p:nvSpPr>
          <p:cNvPr id="28" name="Rectangle 27"/>
          <p:cNvSpPr/>
          <p:nvPr/>
        </p:nvSpPr>
        <p:spPr>
          <a:xfrm>
            <a:off x="1773622" y="3028950"/>
            <a:ext cx="571500" cy="342900"/>
          </a:xfrm>
          <a:prstGeom prst="rect">
            <a:avLst/>
          </a:prstGeom>
          <a:solidFill>
            <a:srgbClr val="8064A2">
              <a:lumMod val="20000"/>
              <a:lumOff val="80000"/>
            </a:srgbClr>
          </a:solidFill>
          <a:ln w="25400" cap="flat" cmpd="sng" algn="ctr">
            <a:solidFill>
              <a:srgbClr val="4F81BD">
                <a:shade val="50000"/>
              </a:srgbClr>
            </a:solidFill>
            <a:prstDash val="solid"/>
          </a:ln>
          <a:effectLst/>
        </p:spPr>
        <p:txBody>
          <a:bodyPr lIns="0" tIns="34289" rIns="0" bIns="34289" rtlCol="0" anchor="ctr"/>
          <a:lstStyle/>
          <a:p>
            <a:pPr algn="ctr" defTabSz="685772" eaLnBrk="1" fontAlgn="auto" hangingPunct="1">
              <a:spcBef>
                <a:spcPts val="0"/>
              </a:spcBef>
              <a:spcAft>
                <a:spcPts val="0"/>
              </a:spcAft>
              <a:defRPr/>
            </a:pPr>
            <a:r>
              <a:rPr lang="en-US" sz="800" kern="0" dirty="0" smtClean="0">
                <a:solidFill>
                  <a:sysClr val="windowText" lastClr="000000"/>
                </a:solidFill>
                <a:latin typeface="Calibri"/>
              </a:rPr>
              <a:t>Alive</a:t>
            </a:r>
            <a:endParaRPr lang="en-US" sz="800" kern="0" dirty="0">
              <a:solidFill>
                <a:sysClr val="windowText" lastClr="000000"/>
              </a:solidFill>
              <a:latin typeface="Calibri"/>
            </a:endParaRPr>
          </a:p>
        </p:txBody>
      </p:sp>
      <p:sp>
        <p:nvSpPr>
          <p:cNvPr id="29" name="Flowchart: Decision 28"/>
          <p:cNvSpPr/>
          <p:nvPr/>
        </p:nvSpPr>
        <p:spPr>
          <a:xfrm>
            <a:off x="2573722" y="3028950"/>
            <a:ext cx="571500" cy="342900"/>
          </a:xfrm>
          <a:prstGeom prst="flowChartDecision">
            <a:avLst/>
          </a:prstGeom>
          <a:solidFill>
            <a:srgbClr val="8064A2">
              <a:lumMod val="20000"/>
              <a:lumOff val="80000"/>
            </a:srgbClr>
          </a:solidFill>
          <a:ln w="25400" cap="flat" cmpd="sng" algn="ctr">
            <a:solidFill>
              <a:srgbClr val="4F81BD">
                <a:shade val="50000"/>
              </a:srgbClr>
            </a:solidFill>
            <a:prstDash val="solid"/>
          </a:ln>
          <a:effectLst/>
        </p:spPr>
        <p:txBody>
          <a:bodyPr lIns="0" tIns="34289" rIns="0" bIns="34289" rtlCol="0" anchor="ctr"/>
          <a:lstStyle/>
          <a:p>
            <a:pPr algn="ctr" defTabSz="685772" eaLnBrk="1" fontAlgn="auto" hangingPunct="1">
              <a:spcBef>
                <a:spcPts val="0"/>
              </a:spcBef>
              <a:spcAft>
                <a:spcPts val="0"/>
              </a:spcAft>
              <a:defRPr/>
            </a:pPr>
            <a:r>
              <a:rPr lang="en-US" sz="800" kern="0" dirty="0" smtClean="0">
                <a:solidFill>
                  <a:sysClr val="windowText" lastClr="000000"/>
                </a:solidFill>
                <a:latin typeface="Calibri"/>
              </a:rPr>
              <a:t>Other Death</a:t>
            </a:r>
            <a:endParaRPr lang="en-US" sz="800" kern="0" dirty="0">
              <a:solidFill>
                <a:sysClr val="windowText" lastClr="000000"/>
              </a:solidFill>
              <a:latin typeface="Calibri"/>
            </a:endParaRPr>
          </a:p>
        </p:txBody>
      </p:sp>
      <p:cxnSp>
        <p:nvCxnSpPr>
          <p:cNvPr id="30" name="Straight Arrow Connector 29"/>
          <p:cNvCxnSpPr/>
          <p:nvPr/>
        </p:nvCxnSpPr>
        <p:spPr>
          <a:xfrm>
            <a:off x="1545022" y="3200400"/>
            <a:ext cx="228600" cy="0"/>
          </a:xfrm>
          <a:prstGeom prst="straightConnector1">
            <a:avLst/>
          </a:prstGeom>
          <a:noFill/>
          <a:ln w="25400" cap="flat" cmpd="sng" algn="ctr">
            <a:solidFill>
              <a:sysClr val="windowText" lastClr="000000"/>
            </a:solidFill>
            <a:prstDash val="solid"/>
            <a:headEnd type="oval" w="lg" len="lg"/>
            <a:tailEnd type="triangle" w="lg" len="med"/>
          </a:ln>
          <a:effectLst/>
        </p:spPr>
      </p:cxnSp>
      <p:cxnSp>
        <p:nvCxnSpPr>
          <p:cNvPr id="31" name="Straight Arrow Connector 30"/>
          <p:cNvCxnSpPr/>
          <p:nvPr/>
        </p:nvCxnSpPr>
        <p:spPr>
          <a:xfrm>
            <a:off x="1545022" y="2514600"/>
            <a:ext cx="228600" cy="0"/>
          </a:xfrm>
          <a:prstGeom prst="straightConnector1">
            <a:avLst/>
          </a:prstGeom>
          <a:noFill/>
          <a:ln w="25400" cap="flat" cmpd="sng" algn="ctr">
            <a:solidFill>
              <a:sysClr val="windowText" lastClr="000000"/>
            </a:solidFill>
            <a:prstDash val="solid"/>
            <a:headEnd type="oval" w="lg" len="lg"/>
            <a:tailEnd type="triangle" w="lg" len="med"/>
          </a:ln>
          <a:effectLst/>
        </p:spPr>
      </p:cxnSp>
      <p:cxnSp>
        <p:nvCxnSpPr>
          <p:cNvPr id="32" name="Straight Arrow Connector 31"/>
          <p:cNvCxnSpPr/>
          <p:nvPr/>
        </p:nvCxnSpPr>
        <p:spPr>
          <a:xfrm>
            <a:off x="1545022" y="1657350"/>
            <a:ext cx="228600" cy="0"/>
          </a:xfrm>
          <a:prstGeom prst="straightConnector1">
            <a:avLst/>
          </a:prstGeom>
          <a:noFill/>
          <a:ln w="25400" cap="flat" cmpd="sng" algn="ctr">
            <a:solidFill>
              <a:sysClr val="windowText" lastClr="000000"/>
            </a:solidFill>
            <a:prstDash val="solid"/>
            <a:headEnd type="oval" w="lg" len="lg"/>
            <a:tailEnd type="triangle" w="lg" len="med"/>
          </a:ln>
          <a:effectLst/>
        </p:spPr>
      </p:cxnSp>
      <p:cxnSp>
        <p:nvCxnSpPr>
          <p:cNvPr id="33" name="Straight Arrow Connector 32"/>
          <p:cNvCxnSpPr/>
          <p:nvPr/>
        </p:nvCxnSpPr>
        <p:spPr>
          <a:xfrm>
            <a:off x="1545022" y="1657350"/>
            <a:ext cx="0" cy="1543050"/>
          </a:xfrm>
          <a:prstGeom prst="straightConnector1">
            <a:avLst/>
          </a:prstGeom>
          <a:noFill/>
          <a:ln w="25400" cap="flat" cmpd="sng" algn="ctr">
            <a:solidFill>
              <a:sysClr val="windowText" lastClr="000000"/>
            </a:solidFill>
            <a:prstDash val="solid"/>
            <a:headEnd type="none" w="med" len="med"/>
            <a:tailEnd type="none" w="med" len="med"/>
          </a:ln>
          <a:effectLst/>
        </p:spPr>
      </p:cxnSp>
      <p:cxnSp>
        <p:nvCxnSpPr>
          <p:cNvPr id="34" name="Straight Arrow Connector 33"/>
          <p:cNvCxnSpPr/>
          <p:nvPr/>
        </p:nvCxnSpPr>
        <p:spPr>
          <a:xfrm>
            <a:off x="5431222" y="2228850"/>
            <a:ext cx="228600" cy="0"/>
          </a:xfrm>
          <a:prstGeom prst="straightConnector1">
            <a:avLst/>
          </a:prstGeom>
          <a:noFill/>
          <a:ln w="25400" cap="flat" cmpd="sng" algn="ctr">
            <a:solidFill>
              <a:sysClr val="windowText" lastClr="000000"/>
            </a:solidFill>
            <a:prstDash val="solid"/>
            <a:headEnd type="oval" w="lg" len="lg"/>
            <a:tailEnd type="triangle" w="lg" len="med"/>
          </a:ln>
          <a:effectLst/>
        </p:spPr>
      </p:cxnSp>
      <p:cxnSp>
        <p:nvCxnSpPr>
          <p:cNvPr id="35" name="Straight Arrow Connector 34"/>
          <p:cNvCxnSpPr/>
          <p:nvPr/>
        </p:nvCxnSpPr>
        <p:spPr>
          <a:xfrm>
            <a:off x="5431222" y="1657350"/>
            <a:ext cx="0" cy="1543050"/>
          </a:xfrm>
          <a:prstGeom prst="straightConnector1">
            <a:avLst/>
          </a:prstGeom>
          <a:noFill/>
          <a:ln w="25400" cap="flat" cmpd="sng" algn="ctr">
            <a:solidFill>
              <a:sysClr val="windowText" lastClr="000000"/>
            </a:solidFill>
            <a:prstDash val="solid"/>
            <a:headEnd type="none" w="med" len="med"/>
            <a:tailEnd type="none" w="med" len="med"/>
          </a:ln>
          <a:effectLst/>
        </p:spPr>
      </p:cxnSp>
      <p:cxnSp>
        <p:nvCxnSpPr>
          <p:cNvPr id="36" name="Straight Arrow Connector 35"/>
          <p:cNvCxnSpPr/>
          <p:nvPr/>
        </p:nvCxnSpPr>
        <p:spPr>
          <a:xfrm>
            <a:off x="4688272" y="1657350"/>
            <a:ext cx="742950" cy="0"/>
          </a:xfrm>
          <a:prstGeom prst="straightConnector1">
            <a:avLst/>
          </a:prstGeom>
          <a:noFill/>
          <a:ln w="25400" cap="flat" cmpd="sng" algn="ctr">
            <a:solidFill>
              <a:sysClr val="windowText" lastClr="000000"/>
            </a:solidFill>
            <a:prstDash val="solid"/>
            <a:tailEnd type="triangle" w="lg" len="med"/>
          </a:ln>
          <a:effectLst/>
        </p:spPr>
      </p:cxnSp>
      <p:cxnSp>
        <p:nvCxnSpPr>
          <p:cNvPr id="37" name="Straight Arrow Connector 36"/>
          <p:cNvCxnSpPr/>
          <p:nvPr/>
        </p:nvCxnSpPr>
        <p:spPr>
          <a:xfrm>
            <a:off x="4688272" y="2514600"/>
            <a:ext cx="742950" cy="0"/>
          </a:xfrm>
          <a:prstGeom prst="straightConnector1">
            <a:avLst/>
          </a:prstGeom>
          <a:noFill/>
          <a:ln w="25400" cap="flat" cmpd="sng" algn="ctr">
            <a:solidFill>
              <a:sysClr val="windowText" lastClr="000000"/>
            </a:solidFill>
            <a:prstDash val="solid"/>
            <a:tailEnd type="triangle" w="lg" len="med"/>
          </a:ln>
          <a:effectLst/>
        </p:spPr>
      </p:cxnSp>
      <p:cxnSp>
        <p:nvCxnSpPr>
          <p:cNvPr id="38" name="Straight Arrow Connector 37"/>
          <p:cNvCxnSpPr>
            <a:stCxn id="29" idx="3"/>
          </p:cNvCxnSpPr>
          <p:nvPr/>
        </p:nvCxnSpPr>
        <p:spPr>
          <a:xfrm>
            <a:off x="3145222" y="3200400"/>
            <a:ext cx="2286000" cy="0"/>
          </a:xfrm>
          <a:prstGeom prst="straightConnector1">
            <a:avLst/>
          </a:prstGeom>
          <a:noFill/>
          <a:ln w="25400" cap="flat" cmpd="sng" algn="ctr">
            <a:solidFill>
              <a:sysClr val="windowText" lastClr="000000"/>
            </a:solidFill>
            <a:prstDash val="solid"/>
            <a:tailEnd type="triangle" w="lg" len="med"/>
          </a:ln>
          <a:effectLst/>
        </p:spPr>
      </p:cxnSp>
      <p:sp>
        <p:nvSpPr>
          <p:cNvPr id="39" name="Oval 38"/>
          <p:cNvSpPr/>
          <p:nvPr/>
        </p:nvSpPr>
        <p:spPr>
          <a:xfrm>
            <a:off x="5659822" y="2114550"/>
            <a:ext cx="571500" cy="342900"/>
          </a:xfrm>
          <a:prstGeom prst="ellipse">
            <a:avLst/>
          </a:prstGeom>
          <a:solidFill>
            <a:srgbClr val="8064A2">
              <a:lumMod val="20000"/>
              <a:lumOff val="80000"/>
            </a:srgbClr>
          </a:solidFill>
          <a:ln w="25400" cap="flat" cmpd="sng" algn="ctr">
            <a:solidFill>
              <a:srgbClr val="4F81BD">
                <a:shade val="50000"/>
              </a:srgbClr>
            </a:solidFill>
            <a:prstDash val="solid"/>
          </a:ln>
          <a:effectLst/>
        </p:spPr>
        <p:txBody>
          <a:bodyPr lIns="0" tIns="34289" rIns="0" bIns="34289" rtlCol="0" anchor="ctr"/>
          <a:lstStyle/>
          <a:p>
            <a:pPr algn="ctr" defTabSz="685772" eaLnBrk="1" fontAlgn="auto" hangingPunct="1">
              <a:spcBef>
                <a:spcPts val="0"/>
              </a:spcBef>
              <a:spcAft>
                <a:spcPts val="0"/>
              </a:spcAft>
              <a:defRPr/>
            </a:pPr>
            <a:r>
              <a:rPr lang="en-US" sz="800" kern="0" dirty="0" smtClean="0">
                <a:solidFill>
                  <a:sysClr val="windowText" lastClr="000000"/>
                </a:solidFill>
                <a:latin typeface="Calibri"/>
              </a:rPr>
              <a:t>Death</a:t>
            </a:r>
            <a:endParaRPr lang="en-US" sz="800" kern="0" dirty="0">
              <a:solidFill>
                <a:sysClr val="windowText" lastClr="000000"/>
              </a:solidFill>
              <a:latin typeface="Calibri"/>
            </a:endParaRPr>
          </a:p>
        </p:txBody>
      </p:sp>
      <p:sp>
        <p:nvSpPr>
          <p:cNvPr id="40" name="Rectangle 39"/>
          <p:cNvSpPr/>
          <p:nvPr/>
        </p:nvSpPr>
        <p:spPr>
          <a:xfrm>
            <a:off x="4631122" y="1200150"/>
            <a:ext cx="571500" cy="228600"/>
          </a:xfrm>
          <a:prstGeom prst="rect">
            <a:avLst/>
          </a:prstGeom>
          <a:noFill/>
          <a:ln w="25400" cap="flat" cmpd="sng" algn="ctr">
            <a:noFill/>
            <a:prstDash val="solid"/>
          </a:ln>
          <a:effectLst/>
        </p:spPr>
        <p:txBody>
          <a:bodyPr lIns="0" tIns="34289" rIns="0" bIns="34289" rtlCol="0" anchor="ctr"/>
          <a:lstStyle/>
          <a:p>
            <a:pPr algn="ctr" defTabSz="685772" eaLnBrk="1" fontAlgn="auto" hangingPunct="1">
              <a:spcBef>
                <a:spcPts val="0"/>
              </a:spcBef>
              <a:spcAft>
                <a:spcPts val="0"/>
              </a:spcAft>
              <a:defRPr/>
            </a:pPr>
            <a:r>
              <a:rPr lang="en-US" sz="800" kern="0" dirty="0" smtClean="0">
                <a:solidFill>
                  <a:srgbClr val="22458A"/>
                </a:solidFill>
                <a:latin typeface="Calibri"/>
              </a:rPr>
              <a:t>Process CHD</a:t>
            </a:r>
            <a:endParaRPr lang="en-US" sz="800" kern="0" dirty="0">
              <a:solidFill>
                <a:srgbClr val="22458A"/>
              </a:solidFill>
              <a:latin typeface="Calibri"/>
            </a:endParaRPr>
          </a:p>
        </p:txBody>
      </p:sp>
      <p:sp>
        <p:nvSpPr>
          <p:cNvPr id="41" name="Rectangle 40"/>
          <p:cNvSpPr/>
          <p:nvPr/>
        </p:nvSpPr>
        <p:spPr>
          <a:xfrm>
            <a:off x="4631122" y="2057400"/>
            <a:ext cx="571500" cy="228600"/>
          </a:xfrm>
          <a:prstGeom prst="rect">
            <a:avLst/>
          </a:prstGeom>
          <a:noFill/>
          <a:ln w="25400" cap="flat" cmpd="sng" algn="ctr">
            <a:noFill/>
            <a:prstDash val="solid"/>
          </a:ln>
          <a:effectLst/>
        </p:spPr>
        <p:txBody>
          <a:bodyPr lIns="0" tIns="34289" rIns="0" bIns="34289" rtlCol="0" anchor="ctr"/>
          <a:lstStyle/>
          <a:p>
            <a:pPr algn="ctr" defTabSz="685772" eaLnBrk="1" fontAlgn="auto" hangingPunct="1">
              <a:spcBef>
                <a:spcPts val="0"/>
              </a:spcBef>
              <a:spcAft>
                <a:spcPts val="0"/>
              </a:spcAft>
              <a:defRPr/>
            </a:pPr>
            <a:r>
              <a:rPr lang="en-US" sz="800" kern="0" dirty="0" smtClean="0">
                <a:solidFill>
                  <a:srgbClr val="22458A"/>
                </a:solidFill>
                <a:latin typeface="Calibri"/>
              </a:rPr>
              <a:t>Process Stroke</a:t>
            </a:r>
            <a:endParaRPr lang="en-US" sz="800" kern="0" dirty="0">
              <a:solidFill>
                <a:srgbClr val="22458A"/>
              </a:solidFill>
              <a:latin typeface="Calibri"/>
            </a:endParaRPr>
          </a:p>
        </p:txBody>
      </p:sp>
      <p:sp>
        <p:nvSpPr>
          <p:cNvPr id="42" name="Rectangle 41"/>
          <p:cNvSpPr/>
          <p:nvPr/>
        </p:nvSpPr>
        <p:spPr>
          <a:xfrm>
            <a:off x="3030922" y="2914650"/>
            <a:ext cx="1257300" cy="228600"/>
          </a:xfrm>
          <a:prstGeom prst="rect">
            <a:avLst/>
          </a:prstGeom>
          <a:noFill/>
          <a:ln w="25400" cap="flat" cmpd="sng" algn="ctr">
            <a:noFill/>
            <a:prstDash val="solid"/>
          </a:ln>
          <a:effectLst/>
        </p:spPr>
        <p:txBody>
          <a:bodyPr lIns="0" tIns="34289" rIns="0" bIns="34289" rtlCol="0" anchor="ctr"/>
          <a:lstStyle/>
          <a:p>
            <a:pPr algn="ctr" defTabSz="685772" eaLnBrk="1" fontAlgn="auto" hangingPunct="1">
              <a:spcBef>
                <a:spcPts val="0"/>
              </a:spcBef>
              <a:spcAft>
                <a:spcPts val="0"/>
              </a:spcAft>
              <a:defRPr/>
            </a:pPr>
            <a:r>
              <a:rPr lang="en-US" sz="800" kern="0" dirty="0" smtClean="0">
                <a:solidFill>
                  <a:srgbClr val="22458A"/>
                </a:solidFill>
                <a:latin typeface="Calibri"/>
              </a:rPr>
              <a:t>Process Competing Mortality</a:t>
            </a:r>
            <a:endParaRPr lang="en-US" sz="800" kern="0" dirty="0">
              <a:solidFill>
                <a:srgbClr val="22458A"/>
              </a:solidFill>
              <a:latin typeface="Calibri"/>
            </a:endParaRPr>
          </a:p>
        </p:txBody>
      </p:sp>
      <p:sp>
        <p:nvSpPr>
          <p:cNvPr id="43" name="TextBox 42"/>
          <p:cNvSpPr txBox="1"/>
          <p:nvPr/>
        </p:nvSpPr>
        <p:spPr>
          <a:xfrm>
            <a:off x="2287980" y="1143003"/>
            <a:ext cx="207029" cy="238525"/>
          </a:xfrm>
          <a:prstGeom prst="rect">
            <a:avLst/>
          </a:prstGeom>
          <a:noFill/>
        </p:spPr>
        <p:txBody>
          <a:bodyPr wrap="square" lIns="68577" tIns="34289" rIns="68577" bIns="34289" rtlCol="0">
            <a:spAutoFit/>
          </a:bodyPr>
          <a:lstStyle/>
          <a:p>
            <a:pPr defTabSz="685772" eaLnBrk="1" fontAlgn="auto" hangingPunct="1">
              <a:spcBef>
                <a:spcPts val="0"/>
              </a:spcBef>
              <a:spcAft>
                <a:spcPts val="0"/>
              </a:spcAft>
              <a:defRPr/>
            </a:pPr>
            <a:r>
              <a:rPr lang="en-US" sz="1100" b="1" kern="0" dirty="0" smtClean="0">
                <a:solidFill>
                  <a:srgbClr val="7030A0"/>
                </a:solidFill>
              </a:rPr>
              <a:t>A</a:t>
            </a:r>
          </a:p>
        </p:txBody>
      </p:sp>
      <p:sp>
        <p:nvSpPr>
          <p:cNvPr id="44" name="TextBox 43"/>
          <p:cNvSpPr txBox="1"/>
          <p:nvPr/>
        </p:nvSpPr>
        <p:spPr>
          <a:xfrm>
            <a:off x="2573730" y="1143003"/>
            <a:ext cx="207029" cy="238525"/>
          </a:xfrm>
          <a:prstGeom prst="rect">
            <a:avLst/>
          </a:prstGeom>
          <a:noFill/>
        </p:spPr>
        <p:txBody>
          <a:bodyPr wrap="square" lIns="68577" tIns="34289" rIns="68577" bIns="34289" rtlCol="0">
            <a:spAutoFit/>
          </a:bodyPr>
          <a:lstStyle/>
          <a:p>
            <a:pPr defTabSz="685772" eaLnBrk="1" fontAlgn="auto" hangingPunct="1">
              <a:spcBef>
                <a:spcPts val="0"/>
              </a:spcBef>
              <a:spcAft>
                <a:spcPts val="0"/>
              </a:spcAft>
              <a:defRPr/>
            </a:pPr>
            <a:r>
              <a:rPr lang="en-US" sz="1100" b="1" kern="0" dirty="0" smtClean="0">
                <a:solidFill>
                  <a:srgbClr val="7030A0"/>
                </a:solidFill>
              </a:rPr>
              <a:t>B</a:t>
            </a:r>
          </a:p>
        </p:txBody>
      </p:sp>
      <p:sp>
        <p:nvSpPr>
          <p:cNvPr id="45" name="TextBox 44"/>
          <p:cNvSpPr txBox="1"/>
          <p:nvPr/>
        </p:nvSpPr>
        <p:spPr>
          <a:xfrm>
            <a:off x="2573730" y="1403438"/>
            <a:ext cx="207029" cy="238525"/>
          </a:xfrm>
          <a:prstGeom prst="rect">
            <a:avLst/>
          </a:prstGeom>
          <a:noFill/>
        </p:spPr>
        <p:txBody>
          <a:bodyPr wrap="square" lIns="68577" tIns="34289" rIns="68577" bIns="34289" rtlCol="0">
            <a:spAutoFit/>
          </a:bodyPr>
          <a:lstStyle/>
          <a:p>
            <a:pPr defTabSz="685772" eaLnBrk="1" fontAlgn="auto" hangingPunct="1">
              <a:spcBef>
                <a:spcPts val="0"/>
              </a:spcBef>
              <a:spcAft>
                <a:spcPts val="0"/>
              </a:spcAft>
              <a:defRPr/>
            </a:pPr>
            <a:r>
              <a:rPr lang="en-US" sz="1100" b="1" kern="0" dirty="0" smtClean="0">
                <a:solidFill>
                  <a:srgbClr val="7030A0"/>
                </a:solidFill>
              </a:rPr>
              <a:t>C</a:t>
            </a:r>
          </a:p>
        </p:txBody>
      </p:sp>
      <p:sp>
        <p:nvSpPr>
          <p:cNvPr id="46" name="TextBox 45"/>
          <p:cNvSpPr txBox="1"/>
          <p:nvPr/>
        </p:nvSpPr>
        <p:spPr>
          <a:xfrm>
            <a:off x="2287980" y="1403438"/>
            <a:ext cx="207029" cy="238525"/>
          </a:xfrm>
          <a:prstGeom prst="rect">
            <a:avLst/>
          </a:prstGeom>
          <a:noFill/>
        </p:spPr>
        <p:txBody>
          <a:bodyPr wrap="square" lIns="68577" tIns="34289" rIns="68577" bIns="34289" rtlCol="0">
            <a:spAutoFit/>
          </a:bodyPr>
          <a:lstStyle/>
          <a:p>
            <a:pPr defTabSz="685772" eaLnBrk="1" fontAlgn="auto" hangingPunct="1">
              <a:spcBef>
                <a:spcPts val="0"/>
              </a:spcBef>
              <a:spcAft>
                <a:spcPts val="0"/>
              </a:spcAft>
              <a:defRPr/>
            </a:pPr>
            <a:r>
              <a:rPr lang="en-US" sz="1100" b="1" kern="0" dirty="0" smtClean="0">
                <a:solidFill>
                  <a:srgbClr val="7030A0"/>
                </a:solidFill>
              </a:rPr>
              <a:t>D</a:t>
            </a:r>
          </a:p>
        </p:txBody>
      </p:sp>
      <p:cxnSp>
        <p:nvCxnSpPr>
          <p:cNvPr id="47" name="Straight Arrow Connector 46"/>
          <p:cNvCxnSpPr/>
          <p:nvPr/>
        </p:nvCxnSpPr>
        <p:spPr>
          <a:xfrm flipV="1">
            <a:off x="2859472" y="2171700"/>
            <a:ext cx="0" cy="171450"/>
          </a:xfrm>
          <a:prstGeom prst="straightConnector1">
            <a:avLst/>
          </a:prstGeom>
          <a:noFill/>
          <a:ln w="25400" cap="flat" cmpd="sng" algn="ctr">
            <a:solidFill>
              <a:sysClr val="windowText" lastClr="000000"/>
            </a:solidFill>
            <a:prstDash val="solid"/>
            <a:headEnd type="none" w="med" len="med"/>
            <a:tailEnd type="none" w="med" len="med"/>
          </a:ln>
          <a:effectLst/>
        </p:spPr>
      </p:cxnSp>
      <p:cxnSp>
        <p:nvCxnSpPr>
          <p:cNvPr id="48" name="Straight Arrow Connector 47"/>
          <p:cNvCxnSpPr/>
          <p:nvPr/>
        </p:nvCxnSpPr>
        <p:spPr>
          <a:xfrm>
            <a:off x="2345122" y="2514600"/>
            <a:ext cx="228600" cy="0"/>
          </a:xfrm>
          <a:prstGeom prst="straightConnector1">
            <a:avLst/>
          </a:prstGeom>
          <a:noFill/>
          <a:ln w="25400" cap="flat" cmpd="sng" algn="ctr">
            <a:solidFill>
              <a:sysClr val="windowText" lastClr="000000"/>
            </a:solidFill>
            <a:prstDash val="solid"/>
            <a:tailEnd type="triangle" w="lg" len="med"/>
          </a:ln>
          <a:effectLst/>
        </p:spPr>
      </p:cxnSp>
      <p:grpSp>
        <p:nvGrpSpPr>
          <p:cNvPr id="49" name="Group 133"/>
          <p:cNvGrpSpPr/>
          <p:nvPr/>
        </p:nvGrpSpPr>
        <p:grpSpPr>
          <a:xfrm>
            <a:off x="516322" y="1371600"/>
            <a:ext cx="742950" cy="800100"/>
            <a:chOff x="152400" y="2819400"/>
            <a:chExt cx="990600" cy="1066800"/>
          </a:xfrm>
        </p:grpSpPr>
        <p:sp>
          <p:nvSpPr>
            <p:cNvPr id="50" name="Oval 49"/>
            <p:cNvSpPr/>
            <p:nvPr/>
          </p:nvSpPr>
          <p:spPr>
            <a:xfrm>
              <a:off x="152400" y="2819400"/>
              <a:ext cx="990600" cy="1066800"/>
            </a:xfrm>
            <a:prstGeom prst="ellipse">
              <a:avLst/>
            </a:prstGeom>
            <a:solidFill>
              <a:sysClr val="window" lastClr="FFFFFF"/>
            </a:solidFill>
            <a:ln w="25400" cap="flat" cmpd="sng" algn="ctr">
              <a:solidFill>
                <a:srgbClr val="4F81BD">
                  <a:shade val="50000"/>
                </a:srgbClr>
              </a:solidFill>
              <a:prstDash val="solid"/>
            </a:ln>
            <a:effectLst/>
          </p:spPr>
          <p:txBody>
            <a:bodyPr rtlCol="0" anchor="ctr"/>
            <a:lstStyle/>
            <a:p>
              <a:pPr algn="ctr" defTabSz="685772" eaLnBrk="1" fontAlgn="auto" hangingPunct="1">
                <a:spcBef>
                  <a:spcPts val="0"/>
                </a:spcBef>
                <a:spcAft>
                  <a:spcPts val="0"/>
                </a:spcAft>
                <a:defRPr/>
              </a:pPr>
              <a:r>
                <a:rPr lang="en-US" sz="1100" kern="0" dirty="0" smtClean="0">
                  <a:solidFill>
                    <a:sysClr val="windowText" lastClr="000000"/>
                  </a:solidFill>
                  <a:latin typeface="Calibri"/>
                </a:rPr>
                <a:t>Pop 3</a:t>
              </a:r>
            </a:p>
            <a:p>
              <a:pPr algn="ctr" defTabSz="685772" eaLnBrk="1" fontAlgn="auto" hangingPunct="1">
                <a:spcBef>
                  <a:spcPts val="0"/>
                </a:spcBef>
                <a:spcAft>
                  <a:spcPts val="0"/>
                </a:spcAft>
                <a:defRPr/>
              </a:pPr>
              <a:endParaRPr lang="en-US" sz="1100" kern="0" dirty="0" smtClean="0">
                <a:solidFill>
                  <a:sysClr val="windowText" lastClr="000000"/>
                </a:solidFill>
                <a:latin typeface="Calibri"/>
              </a:endParaRPr>
            </a:p>
            <a:p>
              <a:pPr algn="ctr" defTabSz="685772" eaLnBrk="1" fontAlgn="auto" hangingPunct="1">
                <a:spcBef>
                  <a:spcPts val="0"/>
                </a:spcBef>
                <a:spcAft>
                  <a:spcPts val="0"/>
                </a:spcAft>
                <a:defRPr/>
              </a:pPr>
              <a:endParaRPr lang="en-US" sz="1100" kern="0" dirty="0" smtClean="0">
                <a:solidFill>
                  <a:sysClr val="windowText" lastClr="000000"/>
                </a:solidFill>
                <a:latin typeface="Calibri"/>
              </a:endParaRPr>
            </a:p>
            <a:p>
              <a:pPr algn="ctr" defTabSz="685772" eaLnBrk="1" fontAlgn="auto" hangingPunct="1">
                <a:spcBef>
                  <a:spcPts val="0"/>
                </a:spcBef>
                <a:spcAft>
                  <a:spcPts val="0"/>
                </a:spcAft>
                <a:defRPr/>
              </a:pPr>
              <a:endParaRPr lang="en-US" sz="1100" kern="0" dirty="0">
                <a:solidFill>
                  <a:sysClr val="windowText" lastClr="000000"/>
                </a:solidFill>
                <a:latin typeface="Calibri"/>
              </a:endParaRPr>
            </a:p>
          </p:txBody>
        </p:sp>
        <p:sp>
          <p:nvSpPr>
            <p:cNvPr id="51" name="Smiley Face 50"/>
            <p:cNvSpPr/>
            <p:nvPr/>
          </p:nvSpPr>
          <p:spPr>
            <a:xfrm>
              <a:off x="381000" y="3200400"/>
              <a:ext cx="304800" cy="304800"/>
            </a:xfrm>
            <a:prstGeom prst="smileyFace">
              <a:avLst/>
            </a:prstGeom>
            <a:solidFill>
              <a:sysClr val="window" lastClr="FFFFFF"/>
            </a:solidFill>
            <a:ln w="25400" cap="flat" cmpd="sng" algn="ctr">
              <a:solidFill>
                <a:srgbClr val="4F81BD">
                  <a:shade val="50000"/>
                </a:srgbClr>
              </a:solidFill>
              <a:prstDash val="solid"/>
            </a:ln>
            <a:effectLst/>
          </p:spPr>
          <p:txBody>
            <a:bodyPr rtlCol="0" anchor="ctr"/>
            <a:lstStyle/>
            <a:p>
              <a:pPr algn="ctr" defTabSz="685772" eaLnBrk="1" fontAlgn="auto" hangingPunct="1">
                <a:spcBef>
                  <a:spcPts val="0"/>
                </a:spcBef>
                <a:spcAft>
                  <a:spcPts val="0"/>
                </a:spcAft>
                <a:defRPr/>
              </a:pPr>
              <a:endParaRPr lang="en-US" sz="1400" kern="0" dirty="0">
                <a:solidFill>
                  <a:sysClr val="window" lastClr="FFFFFF"/>
                </a:solidFill>
                <a:latin typeface="Calibri"/>
              </a:endParaRPr>
            </a:p>
          </p:txBody>
        </p:sp>
        <p:sp>
          <p:nvSpPr>
            <p:cNvPr id="52" name="Smiley Face 51"/>
            <p:cNvSpPr/>
            <p:nvPr/>
          </p:nvSpPr>
          <p:spPr>
            <a:xfrm>
              <a:off x="457200" y="3276600"/>
              <a:ext cx="304800" cy="304800"/>
            </a:xfrm>
            <a:prstGeom prst="smileyFace">
              <a:avLst/>
            </a:prstGeom>
            <a:solidFill>
              <a:sysClr val="window" lastClr="FFFFFF"/>
            </a:solidFill>
            <a:ln w="25400" cap="flat" cmpd="sng" algn="ctr">
              <a:solidFill>
                <a:srgbClr val="4F81BD">
                  <a:shade val="50000"/>
                </a:srgbClr>
              </a:solidFill>
              <a:prstDash val="solid"/>
            </a:ln>
            <a:effectLst/>
          </p:spPr>
          <p:txBody>
            <a:bodyPr rtlCol="0" anchor="ctr"/>
            <a:lstStyle/>
            <a:p>
              <a:pPr algn="ctr" defTabSz="685772" eaLnBrk="1" fontAlgn="auto" hangingPunct="1">
                <a:spcBef>
                  <a:spcPts val="0"/>
                </a:spcBef>
                <a:spcAft>
                  <a:spcPts val="0"/>
                </a:spcAft>
                <a:defRPr/>
              </a:pPr>
              <a:endParaRPr lang="en-US" sz="1400" kern="0" dirty="0">
                <a:solidFill>
                  <a:sysClr val="window" lastClr="FFFFFF"/>
                </a:solidFill>
                <a:latin typeface="Calibri"/>
              </a:endParaRPr>
            </a:p>
          </p:txBody>
        </p:sp>
        <p:sp>
          <p:nvSpPr>
            <p:cNvPr id="53" name="Smiley Face 52"/>
            <p:cNvSpPr/>
            <p:nvPr/>
          </p:nvSpPr>
          <p:spPr>
            <a:xfrm>
              <a:off x="533400" y="3352800"/>
              <a:ext cx="304800" cy="304800"/>
            </a:xfrm>
            <a:prstGeom prst="smileyFace">
              <a:avLst/>
            </a:prstGeom>
            <a:solidFill>
              <a:sysClr val="window" lastClr="FFFFFF"/>
            </a:solidFill>
            <a:ln w="25400" cap="flat" cmpd="sng" algn="ctr">
              <a:solidFill>
                <a:srgbClr val="4F81BD">
                  <a:shade val="50000"/>
                </a:srgbClr>
              </a:solidFill>
              <a:prstDash val="solid"/>
            </a:ln>
            <a:effectLst/>
          </p:spPr>
          <p:txBody>
            <a:bodyPr rtlCol="0" anchor="ctr"/>
            <a:lstStyle/>
            <a:p>
              <a:pPr algn="ctr" defTabSz="685772" eaLnBrk="1" fontAlgn="auto" hangingPunct="1">
                <a:spcBef>
                  <a:spcPts val="0"/>
                </a:spcBef>
                <a:spcAft>
                  <a:spcPts val="0"/>
                </a:spcAft>
                <a:defRPr/>
              </a:pPr>
              <a:endParaRPr lang="en-US" sz="1400" kern="0" dirty="0">
                <a:solidFill>
                  <a:sysClr val="window" lastClr="FFFFFF"/>
                </a:solidFill>
                <a:latin typeface="Calibri"/>
              </a:endParaRPr>
            </a:p>
          </p:txBody>
        </p:sp>
        <p:sp>
          <p:nvSpPr>
            <p:cNvPr id="54" name="Smiley Face 53"/>
            <p:cNvSpPr/>
            <p:nvPr/>
          </p:nvSpPr>
          <p:spPr>
            <a:xfrm>
              <a:off x="609600" y="3429000"/>
              <a:ext cx="304800" cy="304800"/>
            </a:xfrm>
            <a:prstGeom prst="smileyFace">
              <a:avLst/>
            </a:prstGeom>
            <a:solidFill>
              <a:sysClr val="window" lastClr="FFFFFF"/>
            </a:solidFill>
            <a:ln w="25400" cap="flat" cmpd="sng" algn="ctr">
              <a:solidFill>
                <a:srgbClr val="4F81BD">
                  <a:shade val="50000"/>
                </a:srgbClr>
              </a:solidFill>
              <a:prstDash val="solid"/>
            </a:ln>
            <a:effectLst/>
          </p:spPr>
          <p:txBody>
            <a:bodyPr rtlCol="0" anchor="ctr"/>
            <a:lstStyle/>
            <a:p>
              <a:pPr algn="ctr" defTabSz="685772" eaLnBrk="1" fontAlgn="auto" hangingPunct="1">
                <a:spcBef>
                  <a:spcPts val="0"/>
                </a:spcBef>
                <a:spcAft>
                  <a:spcPts val="0"/>
                </a:spcAft>
                <a:defRPr/>
              </a:pPr>
              <a:endParaRPr lang="en-US" sz="1400" kern="0" dirty="0">
                <a:solidFill>
                  <a:sysClr val="window" lastClr="FFFFFF"/>
                </a:solidFill>
                <a:latin typeface="Calibri"/>
              </a:endParaRPr>
            </a:p>
          </p:txBody>
        </p:sp>
      </p:grpSp>
      <p:cxnSp>
        <p:nvCxnSpPr>
          <p:cNvPr id="55" name="Straight Arrow Connector 54"/>
          <p:cNvCxnSpPr/>
          <p:nvPr/>
        </p:nvCxnSpPr>
        <p:spPr>
          <a:xfrm>
            <a:off x="1316422" y="2286000"/>
            <a:ext cx="228600" cy="0"/>
          </a:xfrm>
          <a:prstGeom prst="straightConnector1">
            <a:avLst/>
          </a:prstGeom>
          <a:noFill/>
          <a:ln w="25400" cap="flat" cmpd="sng" algn="ctr">
            <a:solidFill>
              <a:sysClr val="windowText" lastClr="000000"/>
            </a:solidFill>
            <a:prstDash val="solid"/>
            <a:headEnd type="oval" w="lg" len="lg"/>
            <a:tailEnd type="triangle" w="lg" len="med"/>
          </a:ln>
          <a:effectLst/>
        </p:spPr>
      </p:cxnSp>
      <p:grpSp>
        <p:nvGrpSpPr>
          <p:cNvPr id="56" name="Group 127"/>
          <p:cNvGrpSpPr/>
          <p:nvPr/>
        </p:nvGrpSpPr>
        <p:grpSpPr>
          <a:xfrm>
            <a:off x="516322" y="1657350"/>
            <a:ext cx="742950" cy="800100"/>
            <a:chOff x="152400" y="2819400"/>
            <a:chExt cx="990600" cy="1066800"/>
          </a:xfrm>
        </p:grpSpPr>
        <p:sp>
          <p:nvSpPr>
            <p:cNvPr id="57" name="Oval 56"/>
            <p:cNvSpPr/>
            <p:nvPr/>
          </p:nvSpPr>
          <p:spPr>
            <a:xfrm>
              <a:off x="152400" y="2819400"/>
              <a:ext cx="990600" cy="1066800"/>
            </a:xfrm>
            <a:prstGeom prst="ellipse">
              <a:avLst/>
            </a:prstGeom>
            <a:solidFill>
              <a:sysClr val="window" lastClr="FFFFFF"/>
            </a:solidFill>
            <a:ln w="25400" cap="flat" cmpd="sng" algn="ctr">
              <a:solidFill>
                <a:srgbClr val="4F81BD">
                  <a:shade val="50000"/>
                </a:srgbClr>
              </a:solidFill>
              <a:prstDash val="solid"/>
            </a:ln>
            <a:effectLst/>
          </p:spPr>
          <p:txBody>
            <a:bodyPr rtlCol="0" anchor="ctr"/>
            <a:lstStyle/>
            <a:p>
              <a:pPr algn="ctr" defTabSz="685772" eaLnBrk="1" fontAlgn="auto" hangingPunct="1">
                <a:spcBef>
                  <a:spcPts val="0"/>
                </a:spcBef>
                <a:spcAft>
                  <a:spcPts val="0"/>
                </a:spcAft>
                <a:defRPr/>
              </a:pPr>
              <a:r>
                <a:rPr lang="en-US" sz="1100" kern="0" dirty="0" smtClean="0">
                  <a:solidFill>
                    <a:sysClr val="windowText" lastClr="000000"/>
                  </a:solidFill>
                  <a:latin typeface="Calibri"/>
                </a:rPr>
                <a:t>Pop 2</a:t>
              </a:r>
            </a:p>
            <a:p>
              <a:pPr algn="ctr" defTabSz="685772" eaLnBrk="1" fontAlgn="auto" hangingPunct="1">
                <a:spcBef>
                  <a:spcPts val="0"/>
                </a:spcBef>
                <a:spcAft>
                  <a:spcPts val="0"/>
                </a:spcAft>
                <a:defRPr/>
              </a:pPr>
              <a:endParaRPr lang="en-US" sz="1100" kern="0" dirty="0" smtClean="0">
                <a:solidFill>
                  <a:sysClr val="windowText" lastClr="000000"/>
                </a:solidFill>
                <a:latin typeface="Calibri"/>
              </a:endParaRPr>
            </a:p>
            <a:p>
              <a:pPr algn="ctr" defTabSz="685772" eaLnBrk="1" fontAlgn="auto" hangingPunct="1">
                <a:spcBef>
                  <a:spcPts val="0"/>
                </a:spcBef>
                <a:spcAft>
                  <a:spcPts val="0"/>
                </a:spcAft>
                <a:defRPr/>
              </a:pPr>
              <a:endParaRPr lang="en-US" sz="1100" kern="0" dirty="0" smtClean="0">
                <a:solidFill>
                  <a:sysClr val="windowText" lastClr="000000"/>
                </a:solidFill>
                <a:latin typeface="Calibri"/>
              </a:endParaRPr>
            </a:p>
            <a:p>
              <a:pPr algn="ctr" defTabSz="685772" eaLnBrk="1" fontAlgn="auto" hangingPunct="1">
                <a:spcBef>
                  <a:spcPts val="0"/>
                </a:spcBef>
                <a:spcAft>
                  <a:spcPts val="0"/>
                </a:spcAft>
                <a:defRPr/>
              </a:pPr>
              <a:endParaRPr lang="en-US" sz="1100" kern="0" dirty="0">
                <a:solidFill>
                  <a:sysClr val="windowText" lastClr="000000"/>
                </a:solidFill>
                <a:latin typeface="Calibri"/>
              </a:endParaRPr>
            </a:p>
          </p:txBody>
        </p:sp>
        <p:sp>
          <p:nvSpPr>
            <p:cNvPr id="58" name="Smiley Face 57"/>
            <p:cNvSpPr/>
            <p:nvPr/>
          </p:nvSpPr>
          <p:spPr>
            <a:xfrm>
              <a:off x="381000" y="3200400"/>
              <a:ext cx="304800" cy="304800"/>
            </a:xfrm>
            <a:prstGeom prst="smileyFace">
              <a:avLst/>
            </a:prstGeom>
            <a:solidFill>
              <a:sysClr val="window" lastClr="FFFFFF"/>
            </a:solidFill>
            <a:ln w="25400" cap="flat" cmpd="sng" algn="ctr">
              <a:solidFill>
                <a:srgbClr val="4F81BD">
                  <a:shade val="50000"/>
                </a:srgbClr>
              </a:solidFill>
              <a:prstDash val="solid"/>
            </a:ln>
            <a:effectLst/>
          </p:spPr>
          <p:txBody>
            <a:bodyPr rtlCol="0" anchor="ctr"/>
            <a:lstStyle/>
            <a:p>
              <a:pPr algn="ctr" defTabSz="685772" eaLnBrk="1" fontAlgn="auto" hangingPunct="1">
                <a:spcBef>
                  <a:spcPts val="0"/>
                </a:spcBef>
                <a:spcAft>
                  <a:spcPts val="0"/>
                </a:spcAft>
                <a:defRPr/>
              </a:pPr>
              <a:endParaRPr lang="en-US" sz="1400" kern="0" dirty="0">
                <a:solidFill>
                  <a:sysClr val="window" lastClr="FFFFFF"/>
                </a:solidFill>
                <a:latin typeface="Calibri"/>
              </a:endParaRPr>
            </a:p>
          </p:txBody>
        </p:sp>
        <p:sp>
          <p:nvSpPr>
            <p:cNvPr id="59" name="Smiley Face 58"/>
            <p:cNvSpPr/>
            <p:nvPr/>
          </p:nvSpPr>
          <p:spPr>
            <a:xfrm>
              <a:off x="457200" y="3276600"/>
              <a:ext cx="304800" cy="304800"/>
            </a:xfrm>
            <a:prstGeom prst="smileyFace">
              <a:avLst/>
            </a:prstGeom>
            <a:solidFill>
              <a:sysClr val="window" lastClr="FFFFFF"/>
            </a:solidFill>
            <a:ln w="25400" cap="flat" cmpd="sng" algn="ctr">
              <a:solidFill>
                <a:srgbClr val="4F81BD">
                  <a:shade val="50000"/>
                </a:srgbClr>
              </a:solidFill>
              <a:prstDash val="solid"/>
            </a:ln>
            <a:effectLst/>
          </p:spPr>
          <p:txBody>
            <a:bodyPr rtlCol="0" anchor="ctr"/>
            <a:lstStyle/>
            <a:p>
              <a:pPr algn="ctr" defTabSz="685772" eaLnBrk="1" fontAlgn="auto" hangingPunct="1">
                <a:spcBef>
                  <a:spcPts val="0"/>
                </a:spcBef>
                <a:spcAft>
                  <a:spcPts val="0"/>
                </a:spcAft>
                <a:defRPr/>
              </a:pPr>
              <a:endParaRPr lang="en-US" sz="1400" kern="0" dirty="0">
                <a:solidFill>
                  <a:sysClr val="window" lastClr="FFFFFF"/>
                </a:solidFill>
                <a:latin typeface="Calibri"/>
              </a:endParaRPr>
            </a:p>
          </p:txBody>
        </p:sp>
        <p:sp>
          <p:nvSpPr>
            <p:cNvPr id="60" name="Smiley Face 59"/>
            <p:cNvSpPr/>
            <p:nvPr/>
          </p:nvSpPr>
          <p:spPr>
            <a:xfrm>
              <a:off x="533400" y="3352800"/>
              <a:ext cx="304800" cy="304800"/>
            </a:xfrm>
            <a:prstGeom prst="smileyFace">
              <a:avLst/>
            </a:prstGeom>
            <a:solidFill>
              <a:sysClr val="window" lastClr="FFFFFF"/>
            </a:solidFill>
            <a:ln w="25400" cap="flat" cmpd="sng" algn="ctr">
              <a:solidFill>
                <a:srgbClr val="4F81BD">
                  <a:shade val="50000"/>
                </a:srgbClr>
              </a:solidFill>
              <a:prstDash val="solid"/>
            </a:ln>
            <a:effectLst/>
          </p:spPr>
          <p:txBody>
            <a:bodyPr rtlCol="0" anchor="ctr"/>
            <a:lstStyle/>
            <a:p>
              <a:pPr algn="ctr" defTabSz="685772" eaLnBrk="1" fontAlgn="auto" hangingPunct="1">
                <a:spcBef>
                  <a:spcPts val="0"/>
                </a:spcBef>
                <a:spcAft>
                  <a:spcPts val="0"/>
                </a:spcAft>
                <a:defRPr/>
              </a:pPr>
              <a:endParaRPr lang="en-US" sz="1400" kern="0" dirty="0">
                <a:solidFill>
                  <a:sysClr val="window" lastClr="FFFFFF"/>
                </a:solidFill>
                <a:latin typeface="Calibri"/>
              </a:endParaRPr>
            </a:p>
          </p:txBody>
        </p:sp>
        <p:sp>
          <p:nvSpPr>
            <p:cNvPr id="61" name="Smiley Face 60"/>
            <p:cNvSpPr/>
            <p:nvPr/>
          </p:nvSpPr>
          <p:spPr>
            <a:xfrm>
              <a:off x="609600" y="3429000"/>
              <a:ext cx="304800" cy="304800"/>
            </a:xfrm>
            <a:prstGeom prst="smileyFace">
              <a:avLst/>
            </a:prstGeom>
            <a:solidFill>
              <a:sysClr val="window" lastClr="FFFFFF"/>
            </a:solidFill>
            <a:ln w="25400" cap="flat" cmpd="sng" algn="ctr">
              <a:solidFill>
                <a:srgbClr val="4F81BD">
                  <a:shade val="50000"/>
                </a:srgbClr>
              </a:solidFill>
              <a:prstDash val="solid"/>
            </a:ln>
            <a:effectLst/>
          </p:spPr>
          <p:txBody>
            <a:bodyPr rtlCol="0" anchor="ctr"/>
            <a:lstStyle/>
            <a:p>
              <a:pPr algn="ctr" defTabSz="685772" eaLnBrk="1" fontAlgn="auto" hangingPunct="1">
                <a:spcBef>
                  <a:spcPts val="0"/>
                </a:spcBef>
                <a:spcAft>
                  <a:spcPts val="0"/>
                </a:spcAft>
                <a:defRPr/>
              </a:pPr>
              <a:endParaRPr lang="en-US" sz="1400" kern="0" dirty="0">
                <a:solidFill>
                  <a:sysClr val="window" lastClr="FFFFFF"/>
                </a:solidFill>
                <a:latin typeface="Calibri"/>
              </a:endParaRPr>
            </a:p>
          </p:txBody>
        </p:sp>
      </p:grpSp>
      <p:grpSp>
        <p:nvGrpSpPr>
          <p:cNvPr id="62" name="Group 126"/>
          <p:cNvGrpSpPr/>
          <p:nvPr/>
        </p:nvGrpSpPr>
        <p:grpSpPr>
          <a:xfrm>
            <a:off x="516322" y="1943100"/>
            <a:ext cx="742950" cy="800100"/>
            <a:chOff x="152400" y="2819400"/>
            <a:chExt cx="990600" cy="1066800"/>
          </a:xfrm>
        </p:grpSpPr>
        <p:sp>
          <p:nvSpPr>
            <p:cNvPr id="63" name="Oval 62"/>
            <p:cNvSpPr/>
            <p:nvPr/>
          </p:nvSpPr>
          <p:spPr>
            <a:xfrm>
              <a:off x="152400" y="2819400"/>
              <a:ext cx="990600" cy="1066800"/>
            </a:xfrm>
            <a:prstGeom prst="ellipse">
              <a:avLst/>
            </a:prstGeom>
            <a:solidFill>
              <a:sysClr val="window" lastClr="FFFFFF"/>
            </a:solidFill>
            <a:ln w="25400" cap="flat" cmpd="sng" algn="ctr">
              <a:solidFill>
                <a:srgbClr val="4F81BD">
                  <a:shade val="50000"/>
                </a:srgbClr>
              </a:solidFill>
              <a:prstDash val="solid"/>
            </a:ln>
            <a:effectLst/>
          </p:spPr>
          <p:txBody>
            <a:bodyPr rtlCol="0" anchor="ctr"/>
            <a:lstStyle/>
            <a:p>
              <a:pPr algn="ctr" defTabSz="685772" eaLnBrk="1" fontAlgn="auto" hangingPunct="1">
                <a:spcBef>
                  <a:spcPts val="0"/>
                </a:spcBef>
                <a:spcAft>
                  <a:spcPts val="0"/>
                </a:spcAft>
                <a:defRPr/>
              </a:pPr>
              <a:r>
                <a:rPr lang="en-US" sz="1100" kern="0" dirty="0" smtClean="0">
                  <a:solidFill>
                    <a:sysClr val="windowText" lastClr="000000"/>
                  </a:solidFill>
                  <a:latin typeface="Calibri"/>
                </a:rPr>
                <a:t>Pop 1</a:t>
              </a:r>
            </a:p>
            <a:p>
              <a:pPr algn="ctr" defTabSz="685772" eaLnBrk="1" fontAlgn="auto" hangingPunct="1">
                <a:spcBef>
                  <a:spcPts val="0"/>
                </a:spcBef>
                <a:spcAft>
                  <a:spcPts val="0"/>
                </a:spcAft>
                <a:defRPr/>
              </a:pPr>
              <a:endParaRPr lang="en-US" sz="1100" kern="0" dirty="0" smtClean="0">
                <a:solidFill>
                  <a:sysClr val="windowText" lastClr="000000"/>
                </a:solidFill>
                <a:latin typeface="Calibri"/>
              </a:endParaRPr>
            </a:p>
            <a:p>
              <a:pPr algn="ctr" defTabSz="685772" eaLnBrk="1" fontAlgn="auto" hangingPunct="1">
                <a:spcBef>
                  <a:spcPts val="0"/>
                </a:spcBef>
                <a:spcAft>
                  <a:spcPts val="0"/>
                </a:spcAft>
                <a:defRPr/>
              </a:pPr>
              <a:endParaRPr lang="en-US" sz="1100" kern="0" dirty="0" smtClean="0">
                <a:solidFill>
                  <a:sysClr val="windowText" lastClr="000000"/>
                </a:solidFill>
                <a:latin typeface="Calibri"/>
              </a:endParaRPr>
            </a:p>
            <a:p>
              <a:pPr algn="ctr" defTabSz="685772" eaLnBrk="1" fontAlgn="auto" hangingPunct="1">
                <a:spcBef>
                  <a:spcPts val="0"/>
                </a:spcBef>
                <a:spcAft>
                  <a:spcPts val="0"/>
                </a:spcAft>
                <a:defRPr/>
              </a:pPr>
              <a:endParaRPr lang="en-US" sz="1100" kern="0" dirty="0">
                <a:solidFill>
                  <a:sysClr val="windowText" lastClr="000000"/>
                </a:solidFill>
                <a:latin typeface="Calibri"/>
              </a:endParaRPr>
            </a:p>
          </p:txBody>
        </p:sp>
        <p:sp>
          <p:nvSpPr>
            <p:cNvPr id="64" name="Smiley Face 63"/>
            <p:cNvSpPr/>
            <p:nvPr/>
          </p:nvSpPr>
          <p:spPr>
            <a:xfrm>
              <a:off x="381000" y="3200400"/>
              <a:ext cx="304800" cy="304800"/>
            </a:xfrm>
            <a:prstGeom prst="smileyFace">
              <a:avLst/>
            </a:prstGeom>
            <a:solidFill>
              <a:sysClr val="window" lastClr="FFFFFF"/>
            </a:solidFill>
            <a:ln w="25400" cap="flat" cmpd="sng" algn="ctr">
              <a:solidFill>
                <a:srgbClr val="4F81BD">
                  <a:shade val="50000"/>
                </a:srgbClr>
              </a:solidFill>
              <a:prstDash val="solid"/>
            </a:ln>
            <a:effectLst/>
          </p:spPr>
          <p:txBody>
            <a:bodyPr rtlCol="0" anchor="ctr"/>
            <a:lstStyle/>
            <a:p>
              <a:pPr algn="ctr" defTabSz="685772" eaLnBrk="1" fontAlgn="auto" hangingPunct="1">
                <a:spcBef>
                  <a:spcPts val="0"/>
                </a:spcBef>
                <a:spcAft>
                  <a:spcPts val="0"/>
                </a:spcAft>
                <a:defRPr/>
              </a:pPr>
              <a:endParaRPr lang="en-US" sz="1400" kern="0" dirty="0">
                <a:solidFill>
                  <a:sysClr val="window" lastClr="FFFFFF"/>
                </a:solidFill>
                <a:latin typeface="Calibri"/>
              </a:endParaRPr>
            </a:p>
          </p:txBody>
        </p:sp>
        <p:sp>
          <p:nvSpPr>
            <p:cNvPr id="65" name="Smiley Face 64"/>
            <p:cNvSpPr/>
            <p:nvPr/>
          </p:nvSpPr>
          <p:spPr>
            <a:xfrm>
              <a:off x="457200" y="3276600"/>
              <a:ext cx="304800" cy="304800"/>
            </a:xfrm>
            <a:prstGeom prst="smileyFace">
              <a:avLst/>
            </a:prstGeom>
            <a:solidFill>
              <a:sysClr val="window" lastClr="FFFFFF"/>
            </a:solidFill>
            <a:ln w="25400" cap="flat" cmpd="sng" algn="ctr">
              <a:solidFill>
                <a:srgbClr val="4F81BD">
                  <a:shade val="50000"/>
                </a:srgbClr>
              </a:solidFill>
              <a:prstDash val="solid"/>
            </a:ln>
            <a:effectLst/>
          </p:spPr>
          <p:txBody>
            <a:bodyPr rtlCol="0" anchor="ctr"/>
            <a:lstStyle/>
            <a:p>
              <a:pPr algn="ctr" defTabSz="685772" eaLnBrk="1" fontAlgn="auto" hangingPunct="1">
                <a:spcBef>
                  <a:spcPts val="0"/>
                </a:spcBef>
                <a:spcAft>
                  <a:spcPts val="0"/>
                </a:spcAft>
                <a:defRPr/>
              </a:pPr>
              <a:endParaRPr lang="en-US" sz="1400" kern="0" dirty="0">
                <a:solidFill>
                  <a:sysClr val="window" lastClr="FFFFFF"/>
                </a:solidFill>
                <a:latin typeface="Calibri"/>
              </a:endParaRPr>
            </a:p>
          </p:txBody>
        </p:sp>
        <p:sp>
          <p:nvSpPr>
            <p:cNvPr id="66" name="Smiley Face 65"/>
            <p:cNvSpPr/>
            <p:nvPr/>
          </p:nvSpPr>
          <p:spPr>
            <a:xfrm>
              <a:off x="533400" y="3352800"/>
              <a:ext cx="304800" cy="304800"/>
            </a:xfrm>
            <a:prstGeom prst="smileyFace">
              <a:avLst/>
            </a:prstGeom>
            <a:solidFill>
              <a:sysClr val="window" lastClr="FFFFFF"/>
            </a:solidFill>
            <a:ln w="25400" cap="flat" cmpd="sng" algn="ctr">
              <a:solidFill>
                <a:srgbClr val="4F81BD">
                  <a:shade val="50000"/>
                </a:srgbClr>
              </a:solidFill>
              <a:prstDash val="solid"/>
            </a:ln>
            <a:effectLst/>
          </p:spPr>
          <p:txBody>
            <a:bodyPr rtlCol="0" anchor="ctr"/>
            <a:lstStyle/>
            <a:p>
              <a:pPr algn="ctr" defTabSz="685772" eaLnBrk="1" fontAlgn="auto" hangingPunct="1">
                <a:spcBef>
                  <a:spcPts val="0"/>
                </a:spcBef>
                <a:spcAft>
                  <a:spcPts val="0"/>
                </a:spcAft>
                <a:defRPr/>
              </a:pPr>
              <a:endParaRPr lang="en-US" sz="1400" kern="0" dirty="0">
                <a:solidFill>
                  <a:sysClr val="window" lastClr="FFFFFF"/>
                </a:solidFill>
                <a:latin typeface="Calibri"/>
              </a:endParaRPr>
            </a:p>
          </p:txBody>
        </p:sp>
        <p:sp>
          <p:nvSpPr>
            <p:cNvPr id="67" name="Smiley Face 66"/>
            <p:cNvSpPr/>
            <p:nvPr/>
          </p:nvSpPr>
          <p:spPr>
            <a:xfrm>
              <a:off x="609600" y="3429000"/>
              <a:ext cx="304800" cy="304800"/>
            </a:xfrm>
            <a:prstGeom prst="smileyFace">
              <a:avLst/>
            </a:prstGeom>
            <a:solidFill>
              <a:sysClr val="window" lastClr="FFFFFF"/>
            </a:solidFill>
            <a:ln w="25400" cap="flat" cmpd="sng" algn="ctr">
              <a:solidFill>
                <a:srgbClr val="4F81BD">
                  <a:shade val="50000"/>
                </a:srgbClr>
              </a:solidFill>
              <a:prstDash val="solid"/>
            </a:ln>
            <a:effectLst/>
          </p:spPr>
          <p:txBody>
            <a:bodyPr rtlCol="0" anchor="ctr"/>
            <a:lstStyle/>
            <a:p>
              <a:pPr algn="ctr" defTabSz="685772" eaLnBrk="1" fontAlgn="auto" hangingPunct="1">
                <a:spcBef>
                  <a:spcPts val="0"/>
                </a:spcBef>
                <a:spcAft>
                  <a:spcPts val="0"/>
                </a:spcAft>
                <a:defRPr/>
              </a:pPr>
              <a:endParaRPr lang="en-US" sz="1400" kern="0" dirty="0">
                <a:solidFill>
                  <a:sysClr val="window" lastClr="FFFFFF"/>
                </a:solidFill>
                <a:latin typeface="Calibri"/>
              </a:endParaRPr>
            </a:p>
          </p:txBody>
        </p:sp>
      </p:grpSp>
      <p:graphicFrame>
        <p:nvGraphicFramePr>
          <p:cNvPr id="68" name="Table 67"/>
          <p:cNvGraphicFramePr>
            <a:graphicFrameLocks noGrp="1"/>
          </p:cNvGraphicFramePr>
          <p:nvPr/>
        </p:nvGraphicFramePr>
        <p:xfrm>
          <a:off x="6507237" y="1235626"/>
          <a:ext cx="1874763" cy="1107524"/>
        </p:xfrm>
        <a:graphic>
          <a:graphicData uri="http://schemas.openxmlformats.org/drawingml/2006/table">
            <a:tbl>
              <a:tblPr/>
              <a:tblGrid>
                <a:gridCol w="341663"/>
                <a:gridCol w="306620"/>
                <a:gridCol w="306620"/>
                <a:gridCol w="306620"/>
                <a:gridCol w="306620"/>
                <a:gridCol w="306620"/>
              </a:tblGrid>
              <a:tr h="196314">
                <a:tc>
                  <a:txBody>
                    <a:bodyPr/>
                    <a:lstStyle>
                      <a:defPPr>
                        <a:defRPr lang="en-US"/>
                      </a:defPPr>
                      <a:lvl1pPr marL="0" algn="l" defTabSz="1219170" rtl="0" eaLnBrk="1" latinLnBrk="0" hangingPunct="1">
                        <a:defRPr sz="2400" kern="1200">
                          <a:solidFill>
                            <a:schemeClr val="tx1"/>
                          </a:solidFill>
                          <a:latin typeface="Calibri"/>
                        </a:defRPr>
                      </a:lvl1pPr>
                      <a:lvl2pPr marL="609585" algn="l" defTabSz="1219170" rtl="0" eaLnBrk="1" latinLnBrk="0" hangingPunct="1">
                        <a:defRPr sz="2400" kern="1200">
                          <a:solidFill>
                            <a:schemeClr val="tx1"/>
                          </a:solidFill>
                          <a:latin typeface="Calibri"/>
                        </a:defRPr>
                      </a:lvl2pPr>
                      <a:lvl3pPr marL="1219170" algn="l" defTabSz="1219170" rtl="0" eaLnBrk="1" latinLnBrk="0" hangingPunct="1">
                        <a:defRPr sz="2400" kern="1200">
                          <a:solidFill>
                            <a:schemeClr val="tx1"/>
                          </a:solidFill>
                          <a:latin typeface="Calibri"/>
                        </a:defRPr>
                      </a:lvl3pPr>
                      <a:lvl4pPr marL="1828754" algn="l" defTabSz="1219170" rtl="0" eaLnBrk="1" latinLnBrk="0" hangingPunct="1">
                        <a:defRPr sz="2400" kern="1200">
                          <a:solidFill>
                            <a:schemeClr val="tx1"/>
                          </a:solidFill>
                          <a:latin typeface="Calibri"/>
                        </a:defRPr>
                      </a:lvl4pPr>
                      <a:lvl5pPr marL="2438339" algn="l" defTabSz="1219170" rtl="0" eaLnBrk="1" latinLnBrk="0" hangingPunct="1">
                        <a:defRPr sz="2400" kern="1200">
                          <a:solidFill>
                            <a:schemeClr val="tx1"/>
                          </a:solidFill>
                          <a:latin typeface="Calibri"/>
                        </a:defRPr>
                      </a:lvl5pPr>
                      <a:lvl6pPr marL="3047924" algn="l" defTabSz="1219170" rtl="0" eaLnBrk="1" latinLnBrk="0" hangingPunct="1">
                        <a:defRPr sz="2400" kern="1200">
                          <a:solidFill>
                            <a:schemeClr val="tx1"/>
                          </a:solidFill>
                          <a:latin typeface="Calibri"/>
                        </a:defRPr>
                      </a:lvl6pPr>
                      <a:lvl7pPr marL="3657509" algn="l" defTabSz="1219170" rtl="0" eaLnBrk="1" latinLnBrk="0" hangingPunct="1">
                        <a:defRPr sz="2400" kern="1200">
                          <a:solidFill>
                            <a:schemeClr val="tx1"/>
                          </a:solidFill>
                          <a:latin typeface="Calibri"/>
                        </a:defRPr>
                      </a:lvl7pPr>
                      <a:lvl8pPr marL="4267093" algn="l" defTabSz="1219170" rtl="0" eaLnBrk="1" latinLnBrk="0" hangingPunct="1">
                        <a:defRPr sz="2400" kern="1200">
                          <a:solidFill>
                            <a:schemeClr val="tx1"/>
                          </a:solidFill>
                          <a:latin typeface="Calibri"/>
                        </a:defRPr>
                      </a:lvl8pPr>
                      <a:lvl9pPr marL="4876678" algn="l" defTabSz="1219170" rtl="0" eaLnBrk="1" latinLnBrk="0" hangingPunct="1">
                        <a:defRPr sz="2400" kern="1200">
                          <a:solidFill>
                            <a:schemeClr val="tx1"/>
                          </a:solidFill>
                          <a:latin typeface="Calibri"/>
                        </a:defRPr>
                      </a:lvl9pPr>
                    </a:lstStyle>
                    <a:p>
                      <a:pPr algn="ctr" fontAlgn="b"/>
                      <a:r>
                        <a:rPr lang="en-US" sz="700" b="1" i="0" u="none" strike="noStrike" dirty="0" err="1">
                          <a:solidFill>
                            <a:srgbClr val="000000"/>
                          </a:solidFill>
                          <a:latin typeface="Calibri"/>
                        </a:rPr>
                        <a:t>Eq</a:t>
                      </a:r>
                      <a:r>
                        <a:rPr lang="en-US" sz="700" b="1" i="0" u="none" strike="noStrike" dirty="0">
                          <a:solidFill>
                            <a:srgbClr val="000000"/>
                          </a:solidFill>
                          <a:latin typeface="Calibri"/>
                        </a:rPr>
                        <a:t> </a:t>
                      </a:r>
                      <a:r>
                        <a:rPr lang="en-US" sz="700" b="1" i="0" u="none" strike="noStrike" dirty="0" smtClean="0">
                          <a:solidFill>
                            <a:srgbClr val="000000"/>
                          </a:solidFill>
                          <a:latin typeface="Calibri"/>
                        </a:rPr>
                        <a:t>EH</a:t>
                      </a:r>
                      <a:endParaRPr lang="en-US" sz="700" b="1" i="0" u="none" strike="noStrike" dirty="0">
                        <a:solidFill>
                          <a:srgbClr val="000000"/>
                        </a:solidFill>
                        <a:latin typeface="Calibri"/>
                      </a:endParaRPr>
                    </a:p>
                  </a:txBody>
                  <a:tcPr marL="6439" marR="6439" marT="64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solidFill>
                      <a:srgbClr val="B2A1C7"/>
                    </a:solidFill>
                  </a:tcPr>
                </a:tc>
                <a:tc>
                  <a:txBody>
                    <a:bodyPr/>
                    <a:lstStyle>
                      <a:defPPr>
                        <a:defRPr lang="en-US"/>
                      </a:defPPr>
                      <a:lvl1pPr marL="0" algn="l" defTabSz="1219170" rtl="0" eaLnBrk="1" latinLnBrk="0" hangingPunct="1">
                        <a:defRPr sz="2400" kern="1200">
                          <a:solidFill>
                            <a:schemeClr val="tx1"/>
                          </a:solidFill>
                          <a:latin typeface="Calibri"/>
                        </a:defRPr>
                      </a:lvl1pPr>
                      <a:lvl2pPr marL="609585" algn="l" defTabSz="1219170" rtl="0" eaLnBrk="1" latinLnBrk="0" hangingPunct="1">
                        <a:defRPr sz="2400" kern="1200">
                          <a:solidFill>
                            <a:schemeClr val="tx1"/>
                          </a:solidFill>
                          <a:latin typeface="Calibri"/>
                        </a:defRPr>
                      </a:lvl2pPr>
                      <a:lvl3pPr marL="1219170" algn="l" defTabSz="1219170" rtl="0" eaLnBrk="1" latinLnBrk="0" hangingPunct="1">
                        <a:defRPr sz="2400" kern="1200">
                          <a:solidFill>
                            <a:schemeClr val="tx1"/>
                          </a:solidFill>
                          <a:latin typeface="Calibri"/>
                        </a:defRPr>
                      </a:lvl3pPr>
                      <a:lvl4pPr marL="1828754" algn="l" defTabSz="1219170" rtl="0" eaLnBrk="1" latinLnBrk="0" hangingPunct="1">
                        <a:defRPr sz="2400" kern="1200">
                          <a:solidFill>
                            <a:schemeClr val="tx1"/>
                          </a:solidFill>
                          <a:latin typeface="Calibri"/>
                        </a:defRPr>
                      </a:lvl4pPr>
                      <a:lvl5pPr marL="2438339" algn="l" defTabSz="1219170" rtl="0" eaLnBrk="1" latinLnBrk="0" hangingPunct="1">
                        <a:defRPr sz="2400" kern="1200">
                          <a:solidFill>
                            <a:schemeClr val="tx1"/>
                          </a:solidFill>
                          <a:latin typeface="Calibri"/>
                        </a:defRPr>
                      </a:lvl5pPr>
                      <a:lvl6pPr marL="3047924" algn="l" defTabSz="1219170" rtl="0" eaLnBrk="1" latinLnBrk="0" hangingPunct="1">
                        <a:defRPr sz="2400" kern="1200">
                          <a:solidFill>
                            <a:schemeClr val="tx1"/>
                          </a:solidFill>
                          <a:latin typeface="Calibri"/>
                        </a:defRPr>
                      </a:lvl6pPr>
                      <a:lvl7pPr marL="3657509" algn="l" defTabSz="1219170" rtl="0" eaLnBrk="1" latinLnBrk="0" hangingPunct="1">
                        <a:defRPr sz="2400" kern="1200">
                          <a:solidFill>
                            <a:schemeClr val="tx1"/>
                          </a:solidFill>
                          <a:latin typeface="Calibri"/>
                        </a:defRPr>
                      </a:lvl7pPr>
                      <a:lvl8pPr marL="4267093" algn="l" defTabSz="1219170" rtl="0" eaLnBrk="1" latinLnBrk="0" hangingPunct="1">
                        <a:defRPr sz="2400" kern="1200">
                          <a:solidFill>
                            <a:schemeClr val="tx1"/>
                          </a:solidFill>
                          <a:latin typeface="Calibri"/>
                        </a:defRPr>
                      </a:lvl8pPr>
                      <a:lvl9pPr marL="4876678" algn="l" defTabSz="1219170" rtl="0" eaLnBrk="1" latinLnBrk="0" hangingPunct="1">
                        <a:defRPr sz="2400" kern="1200">
                          <a:solidFill>
                            <a:schemeClr val="tx1"/>
                          </a:solidFill>
                          <a:latin typeface="Calibri"/>
                        </a:defRPr>
                      </a:lvl9pPr>
                    </a:lstStyle>
                    <a:p>
                      <a:pPr algn="ctr" fontAlgn="b"/>
                      <a:r>
                        <a:rPr lang="en-US" sz="700" b="1" i="0" u="none" strike="noStrike" dirty="0" smtClean="0">
                          <a:solidFill>
                            <a:srgbClr val="000000"/>
                          </a:solidFill>
                          <a:latin typeface="Calibri"/>
                        </a:rPr>
                        <a:t>E</a:t>
                      </a:r>
                      <a:endParaRPr lang="en-US" sz="700" b="1" i="0" u="none" strike="noStrike" dirty="0">
                        <a:solidFill>
                          <a:srgbClr val="000000"/>
                        </a:solidFill>
                        <a:latin typeface="Calibri"/>
                      </a:endParaRPr>
                    </a:p>
                  </a:txBody>
                  <a:tcPr marL="6439" marR="6439" marT="644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solidFill>
                      <a:srgbClr val="5A8AC6"/>
                    </a:solidFill>
                  </a:tcPr>
                </a:tc>
                <a:tc>
                  <a:txBody>
                    <a:bodyPr/>
                    <a:lstStyle>
                      <a:defPPr>
                        <a:defRPr lang="en-US"/>
                      </a:defPPr>
                      <a:lvl1pPr marL="0" algn="l" defTabSz="1219170" rtl="0" eaLnBrk="1" latinLnBrk="0" hangingPunct="1">
                        <a:defRPr sz="2400" kern="1200">
                          <a:solidFill>
                            <a:schemeClr val="tx1"/>
                          </a:solidFill>
                          <a:latin typeface="Calibri"/>
                        </a:defRPr>
                      </a:lvl1pPr>
                      <a:lvl2pPr marL="609585" algn="l" defTabSz="1219170" rtl="0" eaLnBrk="1" latinLnBrk="0" hangingPunct="1">
                        <a:defRPr sz="2400" kern="1200">
                          <a:solidFill>
                            <a:schemeClr val="tx1"/>
                          </a:solidFill>
                          <a:latin typeface="Calibri"/>
                        </a:defRPr>
                      </a:lvl2pPr>
                      <a:lvl3pPr marL="1219170" algn="l" defTabSz="1219170" rtl="0" eaLnBrk="1" latinLnBrk="0" hangingPunct="1">
                        <a:defRPr sz="2400" kern="1200">
                          <a:solidFill>
                            <a:schemeClr val="tx1"/>
                          </a:solidFill>
                          <a:latin typeface="Calibri"/>
                        </a:defRPr>
                      </a:lvl3pPr>
                      <a:lvl4pPr marL="1828754" algn="l" defTabSz="1219170" rtl="0" eaLnBrk="1" latinLnBrk="0" hangingPunct="1">
                        <a:defRPr sz="2400" kern="1200">
                          <a:solidFill>
                            <a:schemeClr val="tx1"/>
                          </a:solidFill>
                          <a:latin typeface="Calibri"/>
                        </a:defRPr>
                      </a:lvl4pPr>
                      <a:lvl5pPr marL="2438339" algn="l" defTabSz="1219170" rtl="0" eaLnBrk="1" latinLnBrk="0" hangingPunct="1">
                        <a:defRPr sz="2400" kern="1200">
                          <a:solidFill>
                            <a:schemeClr val="tx1"/>
                          </a:solidFill>
                          <a:latin typeface="Calibri"/>
                        </a:defRPr>
                      </a:lvl5pPr>
                      <a:lvl6pPr marL="3047924" algn="l" defTabSz="1219170" rtl="0" eaLnBrk="1" latinLnBrk="0" hangingPunct="1">
                        <a:defRPr sz="2400" kern="1200">
                          <a:solidFill>
                            <a:schemeClr val="tx1"/>
                          </a:solidFill>
                          <a:latin typeface="Calibri"/>
                        </a:defRPr>
                      </a:lvl6pPr>
                      <a:lvl7pPr marL="3657509" algn="l" defTabSz="1219170" rtl="0" eaLnBrk="1" latinLnBrk="0" hangingPunct="1">
                        <a:defRPr sz="2400" kern="1200">
                          <a:solidFill>
                            <a:schemeClr val="tx1"/>
                          </a:solidFill>
                          <a:latin typeface="Calibri"/>
                        </a:defRPr>
                      </a:lvl7pPr>
                      <a:lvl8pPr marL="4267093" algn="l" defTabSz="1219170" rtl="0" eaLnBrk="1" latinLnBrk="0" hangingPunct="1">
                        <a:defRPr sz="2400" kern="1200">
                          <a:solidFill>
                            <a:schemeClr val="tx1"/>
                          </a:solidFill>
                          <a:latin typeface="Calibri"/>
                        </a:defRPr>
                      </a:lvl8pPr>
                      <a:lvl9pPr marL="4876678" algn="l" defTabSz="1219170" rtl="0" eaLnBrk="1" latinLnBrk="0" hangingPunct="1">
                        <a:defRPr sz="2400" kern="1200">
                          <a:solidFill>
                            <a:schemeClr val="tx1"/>
                          </a:solidFill>
                          <a:latin typeface="Calibri"/>
                        </a:defRPr>
                      </a:lvl9pPr>
                    </a:lstStyle>
                    <a:p>
                      <a:pPr algn="ctr" fontAlgn="b"/>
                      <a:r>
                        <a:rPr lang="en-US" sz="700" b="1" i="0" u="none" strike="noStrike" dirty="0" smtClean="0">
                          <a:solidFill>
                            <a:srgbClr val="000000"/>
                          </a:solidFill>
                          <a:latin typeface="Calibri"/>
                        </a:rPr>
                        <a:t>E</a:t>
                      </a:r>
                      <a:endParaRPr lang="en-US" sz="700" b="1" i="0" u="none" strike="noStrike" dirty="0">
                        <a:solidFill>
                          <a:srgbClr val="000000"/>
                        </a:solidFill>
                        <a:latin typeface="Calibri"/>
                      </a:endParaRPr>
                    </a:p>
                  </a:txBody>
                  <a:tcPr marL="6439" marR="6439" marT="6440" marB="0" anchor="b">
                    <a:lnL>
                      <a:noFill/>
                    </a:lnL>
                    <a:lnR>
                      <a:noFill/>
                    </a:lnR>
                    <a:lnT w="1270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solidFill>
                      <a:srgbClr val="5A8AC6"/>
                    </a:solidFill>
                  </a:tcPr>
                </a:tc>
                <a:tc>
                  <a:txBody>
                    <a:bodyPr/>
                    <a:lstStyle>
                      <a:defPPr>
                        <a:defRPr lang="en-US"/>
                      </a:defPPr>
                      <a:lvl1pPr marL="0" algn="l" defTabSz="1219170" rtl="0" eaLnBrk="1" latinLnBrk="0" hangingPunct="1">
                        <a:defRPr sz="2400" kern="1200">
                          <a:solidFill>
                            <a:schemeClr val="tx1"/>
                          </a:solidFill>
                          <a:latin typeface="Calibri"/>
                        </a:defRPr>
                      </a:lvl1pPr>
                      <a:lvl2pPr marL="609585" algn="l" defTabSz="1219170" rtl="0" eaLnBrk="1" latinLnBrk="0" hangingPunct="1">
                        <a:defRPr sz="2400" kern="1200">
                          <a:solidFill>
                            <a:schemeClr val="tx1"/>
                          </a:solidFill>
                          <a:latin typeface="Calibri"/>
                        </a:defRPr>
                      </a:lvl2pPr>
                      <a:lvl3pPr marL="1219170" algn="l" defTabSz="1219170" rtl="0" eaLnBrk="1" latinLnBrk="0" hangingPunct="1">
                        <a:defRPr sz="2400" kern="1200">
                          <a:solidFill>
                            <a:schemeClr val="tx1"/>
                          </a:solidFill>
                          <a:latin typeface="Calibri"/>
                        </a:defRPr>
                      </a:lvl3pPr>
                      <a:lvl4pPr marL="1828754" algn="l" defTabSz="1219170" rtl="0" eaLnBrk="1" latinLnBrk="0" hangingPunct="1">
                        <a:defRPr sz="2400" kern="1200">
                          <a:solidFill>
                            <a:schemeClr val="tx1"/>
                          </a:solidFill>
                          <a:latin typeface="Calibri"/>
                        </a:defRPr>
                      </a:lvl4pPr>
                      <a:lvl5pPr marL="2438339" algn="l" defTabSz="1219170" rtl="0" eaLnBrk="1" latinLnBrk="0" hangingPunct="1">
                        <a:defRPr sz="2400" kern="1200">
                          <a:solidFill>
                            <a:schemeClr val="tx1"/>
                          </a:solidFill>
                          <a:latin typeface="Calibri"/>
                        </a:defRPr>
                      </a:lvl5pPr>
                      <a:lvl6pPr marL="3047924" algn="l" defTabSz="1219170" rtl="0" eaLnBrk="1" latinLnBrk="0" hangingPunct="1">
                        <a:defRPr sz="2400" kern="1200">
                          <a:solidFill>
                            <a:schemeClr val="tx1"/>
                          </a:solidFill>
                          <a:latin typeface="Calibri"/>
                        </a:defRPr>
                      </a:lvl6pPr>
                      <a:lvl7pPr marL="3657509" algn="l" defTabSz="1219170" rtl="0" eaLnBrk="1" latinLnBrk="0" hangingPunct="1">
                        <a:defRPr sz="2400" kern="1200">
                          <a:solidFill>
                            <a:schemeClr val="tx1"/>
                          </a:solidFill>
                          <a:latin typeface="Calibri"/>
                        </a:defRPr>
                      </a:lvl7pPr>
                      <a:lvl8pPr marL="4267093" algn="l" defTabSz="1219170" rtl="0" eaLnBrk="1" latinLnBrk="0" hangingPunct="1">
                        <a:defRPr sz="2400" kern="1200">
                          <a:solidFill>
                            <a:schemeClr val="tx1"/>
                          </a:solidFill>
                          <a:latin typeface="Calibri"/>
                        </a:defRPr>
                      </a:lvl8pPr>
                      <a:lvl9pPr marL="4876678" algn="l" defTabSz="1219170" rtl="0" eaLnBrk="1" latinLnBrk="0" hangingPunct="1">
                        <a:defRPr sz="2400" kern="1200">
                          <a:solidFill>
                            <a:schemeClr val="tx1"/>
                          </a:solidFill>
                          <a:latin typeface="Calibri"/>
                        </a:defRPr>
                      </a:lvl9pPr>
                    </a:lstStyle>
                    <a:p>
                      <a:pPr algn="ctr" fontAlgn="b"/>
                      <a:r>
                        <a:rPr lang="en-US" sz="700" b="1" i="0" u="none" strike="noStrike" dirty="0" smtClean="0">
                          <a:solidFill>
                            <a:srgbClr val="000000"/>
                          </a:solidFill>
                          <a:latin typeface="Calibri"/>
                        </a:rPr>
                        <a:t>E</a:t>
                      </a:r>
                      <a:endParaRPr lang="en-US" sz="700" b="1" i="0" u="none" strike="noStrike" dirty="0">
                        <a:solidFill>
                          <a:srgbClr val="000000"/>
                        </a:solidFill>
                        <a:latin typeface="Calibri"/>
                      </a:endParaRPr>
                    </a:p>
                  </a:txBody>
                  <a:tcPr marL="6439" marR="6439" marT="6440" marB="0" anchor="b">
                    <a:lnL>
                      <a:noFill/>
                    </a:lnL>
                    <a:lnR>
                      <a:noFill/>
                    </a:lnR>
                    <a:lnT w="1270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solidFill>
                      <a:srgbClr val="5A8AC6"/>
                    </a:solidFill>
                  </a:tcPr>
                </a:tc>
                <a:tc>
                  <a:txBody>
                    <a:bodyPr/>
                    <a:lstStyle>
                      <a:defPPr>
                        <a:defRPr lang="en-US"/>
                      </a:defPPr>
                      <a:lvl1pPr marL="0" algn="l" defTabSz="1219170" rtl="0" eaLnBrk="1" latinLnBrk="0" hangingPunct="1">
                        <a:defRPr sz="2400" kern="1200">
                          <a:solidFill>
                            <a:schemeClr val="tx1"/>
                          </a:solidFill>
                          <a:latin typeface="Calibri"/>
                        </a:defRPr>
                      </a:lvl1pPr>
                      <a:lvl2pPr marL="609585" algn="l" defTabSz="1219170" rtl="0" eaLnBrk="1" latinLnBrk="0" hangingPunct="1">
                        <a:defRPr sz="2400" kern="1200">
                          <a:solidFill>
                            <a:schemeClr val="tx1"/>
                          </a:solidFill>
                          <a:latin typeface="Calibri"/>
                        </a:defRPr>
                      </a:lvl2pPr>
                      <a:lvl3pPr marL="1219170" algn="l" defTabSz="1219170" rtl="0" eaLnBrk="1" latinLnBrk="0" hangingPunct="1">
                        <a:defRPr sz="2400" kern="1200">
                          <a:solidFill>
                            <a:schemeClr val="tx1"/>
                          </a:solidFill>
                          <a:latin typeface="Calibri"/>
                        </a:defRPr>
                      </a:lvl3pPr>
                      <a:lvl4pPr marL="1828754" algn="l" defTabSz="1219170" rtl="0" eaLnBrk="1" latinLnBrk="0" hangingPunct="1">
                        <a:defRPr sz="2400" kern="1200">
                          <a:solidFill>
                            <a:schemeClr val="tx1"/>
                          </a:solidFill>
                          <a:latin typeface="Calibri"/>
                        </a:defRPr>
                      </a:lvl4pPr>
                      <a:lvl5pPr marL="2438339" algn="l" defTabSz="1219170" rtl="0" eaLnBrk="1" latinLnBrk="0" hangingPunct="1">
                        <a:defRPr sz="2400" kern="1200">
                          <a:solidFill>
                            <a:schemeClr val="tx1"/>
                          </a:solidFill>
                          <a:latin typeface="Calibri"/>
                        </a:defRPr>
                      </a:lvl5pPr>
                      <a:lvl6pPr marL="3047924" algn="l" defTabSz="1219170" rtl="0" eaLnBrk="1" latinLnBrk="0" hangingPunct="1">
                        <a:defRPr sz="2400" kern="1200">
                          <a:solidFill>
                            <a:schemeClr val="tx1"/>
                          </a:solidFill>
                          <a:latin typeface="Calibri"/>
                        </a:defRPr>
                      </a:lvl6pPr>
                      <a:lvl7pPr marL="3657509" algn="l" defTabSz="1219170" rtl="0" eaLnBrk="1" latinLnBrk="0" hangingPunct="1">
                        <a:defRPr sz="2400" kern="1200">
                          <a:solidFill>
                            <a:schemeClr val="tx1"/>
                          </a:solidFill>
                          <a:latin typeface="Calibri"/>
                        </a:defRPr>
                      </a:lvl7pPr>
                      <a:lvl8pPr marL="4267093" algn="l" defTabSz="1219170" rtl="0" eaLnBrk="1" latinLnBrk="0" hangingPunct="1">
                        <a:defRPr sz="2400" kern="1200">
                          <a:solidFill>
                            <a:schemeClr val="tx1"/>
                          </a:solidFill>
                          <a:latin typeface="Calibri"/>
                        </a:defRPr>
                      </a:lvl8pPr>
                      <a:lvl9pPr marL="4876678" algn="l" defTabSz="1219170" rtl="0" eaLnBrk="1" latinLnBrk="0" hangingPunct="1">
                        <a:defRPr sz="2400" kern="1200">
                          <a:solidFill>
                            <a:schemeClr val="tx1"/>
                          </a:solidFill>
                          <a:latin typeface="Calibri"/>
                        </a:defRPr>
                      </a:lvl9pPr>
                    </a:lstStyle>
                    <a:p>
                      <a:pPr algn="ctr" fontAlgn="b"/>
                      <a:r>
                        <a:rPr lang="en-US" sz="700" b="1" i="0" u="none" strike="noStrike" dirty="0" smtClean="0">
                          <a:solidFill>
                            <a:srgbClr val="000000"/>
                          </a:solidFill>
                          <a:latin typeface="Calibri"/>
                        </a:rPr>
                        <a:t>E</a:t>
                      </a:r>
                      <a:endParaRPr lang="en-US" sz="700" b="1" i="0" u="none" strike="noStrike" dirty="0">
                        <a:solidFill>
                          <a:srgbClr val="000000"/>
                        </a:solidFill>
                        <a:latin typeface="Calibri"/>
                      </a:endParaRPr>
                    </a:p>
                  </a:txBody>
                  <a:tcPr marL="6439" marR="6439" marT="6440" marB="0" anchor="b">
                    <a:lnL>
                      <a:noFill/>
                    </a:lnL>
                    <a:lnR>
                      <a:noFill/>
                    </a:lnR>
                    <a:lnT w="1270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solidFill>
                      <a:srgbClr val="5A8AC6"/>
                    </a:solidFill>
                  </a:tcPr>
                </a:tc>
                <a:tc>
                  <a:txBody>
                    <a:bodyPr/>
                    <a:lstStyle>
                      <a:defPPr>
                        <a:defRPr lang="en-US"/>
                      </a:defPPr>
                      <a:lvl1pPr marL="0" algn="l" defTabSz="1219170" rtl="0" eaLnBrk="1" latinLnBrk="0" hangingPunct="1">
                        <a:defRPr sz="2400" kern="1200">
                          <a:solidFill>
                            <a:schemeClr val="tx1"/>
                          </a:solidFill>
                          <a:latin typeface="Calibri"/>
                        </a:defRPr>
                      </a:lvl1pPr>
                      <a:lvl2pPr marL="609585" algn="l" defTabSz="1219170" rtl="0" eaLnBrk="1" latinLnBrk="0" hangingPunct="1">
                        <a:defRPr sz="2400" kern="1200">
                          <a:solidFill>
                            <a:schemeClr val="tx1"/>
                          </a:solidFill>
                          <a:latin typeface="Calibri"/>
                        </a:defRPr>
                      </a:lvl2pPr>
                      <a:lvl3pPr marL="1219170" algn="l" defTabSz="1219170" rtl="0" eaLnBrk="1" latinLnBrk="0" hangingPunct="1">
                        <a:defRPr sz="2400" kern="1200">
                          <a:solidFill>
                            <a:schemeClr val="tx1"/>
                          </a:solidFill>
                          <a:latin typeface="Calibri"/>
                        </a:defRPr>
                      </a:lvl3pPr>
                      <a:lvl4pPr marL="1828754" algn="l" defTabSz="1219170" rtl="0" eaLnBrk="1" latinLnBrk="0" hangingPunct="1">
                        <a:defRPr sz="2400" kern="1200">
                          <a:solidFill>
                            <a:schemeClr val="tx1"/>
                          </a:solidFill>
                          <a:latin typeface="Calibri"/>
                        </a:defRPr>
                      </a:lvl4pPr>
                      <a:lvl5pPr marL="2438339" algn="l" defTabSz="1219170" rtl="0" eaLnBrk="1" latinLnBrk="0" hangingPunct="1">
                        <a:defRPr sz="2400" kern="1200">
                          <a:solidFill>
                            <a:schemeClr val="tx1"/>
                          </a:solidFill>
                          <a:latin typeface="Calibri"/>
                        </a:defRPr>
                      </a:lvl5pPr>
                      <a:lvl6pPr marL="3047924" algn="l" defTabSz="1219170" rtl="0" eaLnBrk="1" latinLnBrk="0" hangingPunct="1">
                        <a:defRPr sz="2400" kern="1200">
                          <a:solidFill>
                            <a:schemeClr val="tx1"/>
                          </a:solidFill>
                          <a:latin typeface="Calibri"/>
                        </a:defRPr>
                      </a:lvl6pPr>
                      <a:lvl7pPr marL="3657509" algn="l" defTabSz="1219170" rtl="0" eaLnBrk="1" latinLnBrk="0" hangingPunct="1">
                        <a:defRPr sz="2400" kern="1200">
                          <a:solidFill>
                            <a:schemeClr val="tx1"/>
                          </a:solidFill>
                          <a:latin typeface="Calibri"/>
                        </a:defRPr>
                      </a:lvl7pPr>
                      <a:lvl8pPr marL="4267093" algn="l" defTabSz="1219170" rtl="0" eaLnBrk="1" latinLnBrk="0" hangingPunct="1">
                        <a:defRPr sz="2400" kern="1200">
                          <a:solidFill>
                            <a:schemeClr val="tx1"/>
                          </a:solidFill>
                          <a:latin typeface="Calibri"/>
                        </a:defRPr>
                      </a:lvl8pPr>
                      <a:lvl9pPr marL="4876678" algn="l" defTabSz="1219170" rtl="0" eaLnBrk="1" latinLnBrk="0" hangingPunct="1">
                        <a:defRPr sz="2400" kern="1200">
                          <a:solidFill>
                            <a:schemeClr val="tx1"/>
                          </a:solidFill>
                          <a:latin typeface="Calibri"/>
                        </a:defRPr>
                      </a:lvl9pPr>
                    </a:lstStyle>
                    <a:p>
                      <a:pPr algn="ctr" fontAlgn="b"/>
                      <a:r>
                        <a:rPr lang="en-US" sz="700" b="0" i="0" u="none" strike="noStrike">
                          <a:solidFill>
                            <a:srgbClr val="000000"/>
                          </a:solidFill>
                          <a:latin typeface="Calibri"/>
                        </a:rPr>
                        <a:t>…</a:t>
                      </a:r>
                    </a:p>
                  </a:txBody>
                  <a:tcPr marL="6439" marR="6439" marT="6440" marB="0" anchor="b">
                    <a:lnL>
                      <a:noFill/>
                    </a:lnL>
                    <a:lnR>
                      <a:noFill/>
                    </a:lnR>
                    <a:lnT w="1270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r>
              <a:tr h="196314">
                <a:tc>
                  <a:txBody>
                    <a:bodyPr/>
                    <a:lstStyle>
                      <a:defPPr>
                        <a:defRPr lang="en-US"/>
                      </a:defPPr>
                      <a:lvl1pPr marL="0" algn="l" defTabSz="1219170" rtl="0" eaLnBrk="1" latinLnBrk="0" hangingPunct="1">
                        <a:defRPr sz="2400" kern="1200">
                          <a:solidFill>
                            <a:schemeClr val="tx1"/>
                          </a:solidFill>
                          <a:latin typeface="Calibri"/>
                        </a:defRPr>
                      </a:lvl1pPr>
                      <a:lvl2pPr marL="609585" algn="l" defTabSz="1219170" rtl="0" eaLnBrk="1" latinLnBrk="0" hangingPunct="1">
                        <a:defRPr sz="2400" kern="1200">
                          <a:solidFill>
                            <a:schemeClr val="tx1"/>
                          </a:solidFill>
                          <a:latin typeface="Calibri"/>
                        </a:defRPr>
                      </a:lvl2pPr>
                      <a:lvl3pPr marL="1219170" algn="l" defTabSz="1219170" rtl="0" eaLnBrk="1" latinLnBrk="0" hangingPunct="1">
                        <a:defRPr sz="2400" kern="1200">
                          <a:solidFill>
                            <a:schemeClr val="tx1"/>
                          </a:solidFill>
                          <a:latin typeface="Calibri"/>
                        </a:defRPr>
                      </a:lvl3pPr>
                      <a:lvl4pPr marL="1828754" algn="l" defTabSz="1219170" rtl="0" eaLnBrk="1" latinLnBrk="0" hangingPunct="1">
                        <a:defRPr sz="2400" kern="1200">
                          <a:solidFill>
                            <a:schemeClr val="tx1"/>
                          </a:solidFill>
                          <a:latin typeface="Calibri"/>
                        </a:defRPr>
                      </a:lvl4pPr>
                      <a:lvl5pPr marL="2438339" algn="l" defTabSz="1219170" rtl="0" eaLnBrk="1" latinLnBrk="0" hangingPunct="1">
                        <a:defRPr sz="2400" kern="1200">
                          <a:solidFill>
                            <a:schemeClr val="tx1"/>
                          </a:solidFill>
                          <a:latin typeface="Calibri"/>
                        </a:defRPr>
                      </a:lvl5pPr>
                      <a:lvl6pPr marL="3047924" algn="l" defTabSz="1219170" rtl="0" eaLnBrk="1" latinLnBrk="0" hangingPunct="1">
                        <a:defRPr sz="2400" kern="1200">
                          <a:solidFill>
                            <a:schemeClr val="tx1"/>
                          </a:solidFill>
                          <a:latin typeface="Calibri"/>
                        </a:defRPr>
                      </a:lvl6pPr>
                      <a:lvl7pPr marL="3657509" algn="l" defTabSz="1219170" rtl="0" eaLnBrk="1" latinLnBrk="0" hangingPunct="1">
                        <a:defRPr sz="2400" kern="1200">
                          <a:solidFill>
                            <a:schemeClr val="tx1"/>
                          </a:solidFill>
                          <a:latin typeface="Calibri"/>
                        </a:defRPr>
                      </a:lvl7pPr>
                      <a:lvl8pPr marL="4267093" algn="l" defTabSz="1219170" rtl="0" eaLnBrk="1" latinLnBrk="0" hangingPunct="1">
                        <a:defRPr sz="2400" kern="1200">
                          <a:solidFill>
                            <a:schemeClr val="tx1"/>
                          </a:solidFill>
                          <a:latin typeface="Calibri"/>
                        </a:defRPr>
                      </a:lvl8pPr>
                      <a:lvl9pPr marL="4876678" algn="l" defTabSz="1219170" rtl="0" eaLnBrk="1" latinLnBrk="0" hangingPunct="1">
                        <a:defRPr sz="2400" kern="1200">
                          <a:solidFill>
                            <a:schemeClr val="tx1"/>
                          </a:solidFill>
                          <a:latin typeface="Calibri"/>
                        </a:defRPr>
                      </a:lvl9pPr>
                    </a:lstStyle>
                    <a:p>
                      <a:pPr algn="ctr" fontAlgn="b"/>
                      <a:r>
                        <a:rPr lang="en-US" sz="700" b="1" i="0" u="none" strike="noStrike" dirty="0" err="1">
                          <a:solidFill>
                            <a:srgbClr val="000000"/>
                          </a:solidFill>
                          <a:latin typeface="Calibri"/>
                        </a:rPr>
                        <a:t>Eq</a:t>
                      </a:r>
                      <a:r>
                        <a:rPr lang="en-US" sz="700" b="1" i="0" u="none" strike="noStrike" dirty="0">
                          <a:solidFill>
                            <a:srgbClr val="000000"/>
                          </a:solidFill>
                          <a:latin typeface="Calibri"/>
                        </a:rPr>
                        <a:t> </a:t>
                      </a:r>
                      <a:r>
                        <a:rPr lang="en-US" sz="700" b="1" i="0" u="none" strike="noStrike" dirty="0" smtClean="0">
                          <a:solidFill>
                            <a:srgbClr val="000000"/>
                          </a:solidFill>
                          <a:latin typeface="Calibri"/>
                        </a:rPr>
                        <a:t>AD</a:t>
                      </a:r>
                      <a:endParaRPr lang="en-US" sz="700" b="1" i="0" u="none" strike="noStrike" dirty="0">
                        <a:solidFill>
                          <a:srgbClr val="000000"/>
                        </a:solidFill>
                        <a:latin typeface="Calibri"/>
                      </a:endParaRPr>
                    </a:p>
                  </a:txBody>
                  <a:tcPr marL="6439" marR="6439" marT="64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2A1C7"/>
                    </a:solidFill>
                  </a:tcPr>
                </a:tc>
                <a:tc>
                  <a:txBody>
                    <a:bodyPr/>
                    <a:lstStyle>
                      <a:defPPr>
                        <a:defRPr lang="en-US"/>
                      </a:defPPr>
                      <a:lvl1pPr marL="0" algn="l" defTabSz="1219170" rtl="0" eaLnBrk="1" latinLnBrk="0" hangingPunct="1">
                        <a:defRPr sz="2400" kern="1200">
                          <a:solidFill>
                            <a:schemeClr val="tx1"/>
                          </a:solidFill>
                          <a:latin typeface="Calibri"/>
                        </a:defRPr>
                      </a:lvl1pPr>
                      <a:lvl2pPr marL="609585" algn="l" defTabSz="1219170" rtl="0" eaLnBrk="1" latinLnBrk="0" hangingPunct="1">
                        <a:defRPr sz="2400" kern="1200">
                          <a:solidFill>
                            <a:schemeClr val="tx1"/>
                          </a:solidFill>
                          <a:latin typeface="Calibri"/>
                        </a:defRPr>
                      </a:lvl2pPr>
                      <a:lvl3pPr marL="1219170" algn="l" defTabSz="1219170" rtl="0" eaLnBrk="1" latinLnBrk="0" hangingPunct="1">
                        <a:defRPr sz="2400" kern="1200">
                          <a:solidFill>
                            <a:schemeClr val="tx1"/>
                          </a:solidFill>
                          <a:latin typeface="Calibri"/>
                        </a:defRPr>
                      </a:lvl3pPr>
                      <a:lvl4pPr marL="1828754" algn="l" defTabSz="1219170" rtl="0" eaLnBrk="1" latinLnBrk="0" hangingPunct="1">
                        <a:defRPr sz="2400" kern="1200">
                          <a:solidFill>
                            <a:schemeClr val="tx1"/>
                          </a:solidFill>
                          <a:latin typeface="Calibri"/>
                        </a:defRPr>
                      </a:lvl4pPr>
                      <a:lvl5pPr marL="2438339" algn="l" defTabSz="1219170" rtl="0" eaLnBrk="1" latinLnBrk="0" hangingPunct="1">
                        <a:defRPr sz="2400" kern="1200">
                          <a:solidFill>
                            <a:schemeClr val="tx1"/>
                          </a:solidFill>
                          <a:latin typeface="Calibri"/>
                        </a:defRPr>
                      </a:lvl5pPr>
                      <a:lvl6pPr marL="3047924" algn="l" defTabSz="1219170" rtl="0" eaLnBrk="1" latinLnBrk="0" hangingPunct="1">
                        <a:defRPr sz="2400" kern="1200">
                          <a:solidFill>
                            <a:schemeClr val="tx1"/>
                          </a:solidFill>
                          <a:latin typeface="Calibri"/>
                        </a:defRPr>
                      </a:lvl6pPr>
                      <a:lvl7pPr marL="3657509" algn="l" defTabSz="1219170" rtl="0" eaLnBrk="1" latinLnBrk="0" hangingPunct="1">
                        <a:defRPr sz="2400" kern="1200">
                          <a:solidFill>
                            <a:schemeClr val="tx1"/>
                          </a:solidFill>
                          <a:latin typeface="Calibri"/>
                        </a:defRPr>
                      </a:lvl7pPr>
                      <a:lvl8pPr marL="4267093" algn="l" defTabSz="1219170" rtl="0" eaLnBrk="1" latinLnBrk="0" hangingPunct="1">
                        <a:defRPr sz="2400" kern="1200">
                          <a:solidFill>
                            <a:schemeClr val="tx1"/>
                          </a:solidFill>
                          <a:latin typeface="Calibri"/>
                        </a:defRPr>
                      </a:lvl8pPr>
                      <a:lvl9pPr marL="4876678" algn="l" defTabSz="1219170" rtl="0" eaLnBrk="1" latinLnBrk="0" hangingPunct="1">
                        <a:defRPr sz="2400" kern="1200">
                          <a:solidFill>
                            <a:schemeClr val="tx1"/>
                          </a:solidFill>
                          <a:latin typeface="Calibri"/>
                        </a:defRPr>
                      </a:lvl9pPr>
                    </a:lstStyle>
                    <a:p>
                      <a:pPr algn="ctr" fontAlgn="b"/>
                      <a:r>
                        <a:rPr lang="en-US" sz="700" b="1" i="0" u="none" strike="noStrike" dirty="0" smtClean="0">
                          <a:solidFill>
                            <a:srgbClr val="000000"/>
                          </a:solidFill>
                          <a:latin typeface="Calibri"/>
                        </a:rPr>
                        <a:t>A</a:t>
                      </a:r>
                      <a:endParaRPr lang="en-US" sz="700" b="1" i="0" u="none" strike="noStrike" dirty="0">
                        <a:solidFill>
                          <a:srgbClr val="000000"/>
                        </a:solidFill>
                        <a:latin typeface="Calibri"/>
                      </a:endParaRPr>
                    </a:p>
                  </a:txBody>
                  <a:tcPr marL="6439" marR="6439" marT="644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5A8AC6"/>
                    </a:solidFill>
                  </a:tcPr>
                </a:tc>
                <a:tc>
                  <a:txBody>
                    <a:bodyPr/>
                    <a:lstStyle>
                      <a:defPPr>
                        <a:defRPr lang="en-US"/>
                      </a:defPPr>
                      <a:lvl1pPr marL="0" algn="l" defTabSz="1219170" rtl="0" eaLnBrk="1" latinLnBrk="0" hangingPunct="1">
                        <a:defRPr sz="2400" kern="1200">
                          <a:solidFill>
                            <a:schemeClr val="tx1"/>
                          </a:solidFill>
                          <a:latin typeface="Calibri"/>
                        </a:defRPr>
                      </a:lvl1pPr>
                      <a:lvl2pPr marL="609585" algn="l" defTabSz="1219170" rtl="0" eaLnBrk="1" latinLnBrk="0" hangingPunct="1">
                        <a:defRPr sz="2400" kern="1200">
                          <a:solidFill>
                            <a:schemeClr val="tx1"/>
                          </a:solidFill>
                          <a:latin typeface="Calibri"/>
                        </a:defRPr>
                      </a:lvl2pPr>
                      <a:lvl3pPr marL="1219170" algn="l" defTabSz="1219170" rtl="0" eaLnBrk="1" latinLnBrk="0" hangingPunct="1">
                        <a:defRPr sz="2400" kern="1200">
                          <a:solidFill>
                            <a:schemeClr val="tx1"/>
                          </a:solidFill>
                          <a:latin typeface="Calibri"/>
                        </a:defRPr>
                      </a:lvl3pPr>
                      <a:lvl4pPr marL="1828754" algn="l" defTabSz="1219170" rtl="0" eaLnBrk="1" latinLnBrk="0" hangingPunct="1">
                        <a:defRPr sz="2400" kern="1200">
                          <a:solidFill>
                            <a:schemeClr val="tx1"/>
                          </a:solidFill>
                          <a:latin typeface="Calibri"/>
                        </a:defRPr>
                      </a:lvl4pPr>
                      <a:lvl5pPr marL="2438339" algn="l" defTabSz="1219170" rtl="0" eaLnBrk="1" latinLnBrk="0" hangingPunct="1">
                        <a:defRPr sz="2400" kern="1200">
                          <a:solidFill>
                            <a:schemeClr val="tx1"/>
                          </a:solidFill>
                          <a:latin typeface="Calibri"/>
                        </a:defRPr>
                      </a:lvl5pPr>
                      <a:lvl6pPr marL="3047924" algn="l" defTabSz="1219170" rtl="0" eaLnBrk="1" latinLnBrk="0" hangingPunct="1">
                        <a:defRPr sz="2400" kern="1200">
                          <a:solidFill>
                            <a:schemeClr val="tx1"/>
                          </a:solidFill>
                          <a:latin typeface="Calibri"/>
                        </a:defRPr>
                      </a:lvl6pPr>
                      <a:lvl7pPr marL="3657509" algn="l" defTabSz="1219170" rtl="0" eaLnBrk="1" latinLnBrk="0" hangingPunct="1">
                        <a:defRPr sz="2400" kern="1200">
                          <a:solidFill>
                            <a:schemeClr val="tx1"/>
                          </a:solidFill>
                          <a:latin typeface="Calibri"/>
                        </a:defRPr>
                      </a:lvl7pPr>
                      <a:lvl8pPr marL="4267093" algn="l" defTabSz="1219170" rtl="0" eaLnBrk="1" latinLnBrk="0" hangingPunct="1">
                        <a:defRPr sz="2400" kern="1200">
                          <a:solidFill>
                            <a:schemeClr val="tx1"/>
                          </a:solidFill>
                          <a:latin typeface="Calibri"/>
                        </a:defRPr>
                      </a:lvl8pPr>
                      <a:lvl9pPr marL="4876678" algn="l" defTabSz="1219170" rtl="0" eaLnBrk="1" latinLnBrk="0" hangingPunct="1">
                        <a:defRPr sz="2400" kern="1200">
                          <a:solidFill>
                            <a:schemeClr val="tx1"/>
                          </a:solidFill>
                          <a:latin typeface="Calibri"/>
                        </a:defRPr>
                      </a:lvl9pPr>
                    </a:lstStyle>
                    <a:p>
                      <a:pPr algn="ctr" fontAlgn="b"/>
                      <a:r>
                        <a:rPr lang="en-US" sz="700" b="1" i="0" u="none" strike="noStrike" dirty="0">
                          <a:solidFill>
                            <a:srgbClr val="000000"/>
                          </a:solidFill>
                          <a:latin typeface="Calibri"/>
                        </a:rPr>
                        <a:t>B</a:t>
                      </a:r>
                    </a:p>
                  </a:txBody>
                  <a:tcPr marL="6439" marR="6439" marT="6440" marB="0" anchor="b">
                    <a:lnL>
                      <a:noFill/>
                    </a:lnL>
                    <a:lnR>
                      <a:noFill/>
                    </a:lnR>
                    <a:lnT>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DC07C"/>
                    </a:solidFill>
                  </a:tcPr>
                </a:tc>
                <a:tc>
                  <a:txBody>
                    <a:bodyPr/>
                    <a:lstStyle>
                      <a:defPPr>
                        <a:defRPr lang="en-US"/>
                      </a:defPPr>
                      <a:lvl1pPr marL="0" algn="l" defTabSz="1219170" rtl="0" eaLnBrk="1" latinLnBrk="0" hangingPunct="1">
                        <a:defRPr sz="2400" kern="1200">
                          <a:solidFill>
                            <a:schemeClr val="tx1"/>
                          </a:solidFill>
                          <a:latin typeface="Calibri"/>
                        </a:defRPr>
                      </a:lvl1pPr>
                      <a:lvl2pPr marL="609585" algn="l" defTabSz="1219170" rtl="0" eaLnBrk="1" latinLnBrk="0" hangingPunct="1">
                        <a:defRPr sz="2400" kern="1200">
                          <a:solidFill>
                            <a:schemeClr val="tx1"/>
                          </a:solidFill>
                          <a:latin typeface="Calibri"/>
                        </a:defRPr>
                      </a:lvl2pPr>
                      <a:lvl3pPr marL="1219170" algn="l" defTabSz="1219170" rtl="0" eaLnBrk="1" latinLnBrk="0" hangingPunct="1">
                        <a:defRPr sz="2400" kern="1200">
                          <a:solidFill>
                            <a:schemeClr val="tx1"/>
                          </a:solidFill>
                          <a:latin typeface="Calibri"/>
                        </a:defRPr>
                      </a:lvl3pPr>
                      <a:lvl4pPr marL="1828754" algn="l" defTabSz="1219170" rtl="0" eaLnBrk="1" latinLnBrk="0" hangingPunct="1">
                        <a:defRPr sz="2400" kern="1200">
                          <a:solidFill>
                            <a:schemeClr val="tx1"/>
                          </a:solidFill>
                          <a:latin typeface="Calibri"/>
                        </a:defRPr>
                      </a:lvl4pPr>
                      <a:lvl5pPr marL="2438339" algn="l" defTabSz="1219170" rtl="0" eaLnBrk="1" latinLnBrk="0" hangingPunct="1">
                        <a:defRPr sz="2400" kern="1200">
                          <a:solidFill>
                            <a:schemeClr val="tx1"/>
                          </a:solidFill>
                          <a:latin typeface="Calibri"/>
                        </a:defRPr>
                      </a:lvl5pPr>
                      <a:lvl6pPr marL="3047924" algn="l" defTabSz="1219170" rtl="0" eaLnBrk="1" latinLnBrk="0" hangingPunct="1">
                        <a:defRPr sz="2400" kern="1200">
                          <a:solidFill>
                            <a:schemeClr val="tx1"/>
                          </a:solidFill>
                          <a:latin typeface="Calibri"/>
                        </a:defRPr>
                      </a:lvl6pPr>
                      <a:lvl7pPr marL="3657509" algn="l" defTabSz="1219170" rtl="0" eaLnBrk="1" latinLnBrk="0" hangingPunct="1">
                        <a:defRPr sz="2400" kern="1200">
                          <a:solidFill>
                            <a:schemeClr val="tx1"/>
                          </a:solidFill>
                          <a:latin typeface="Calibri"/>
                        </a:defRPr>
                      </a:lvl7pPr>
                      <a:lvl8pPr marL="4267093" algn="l" defTabSz="1219170" rtl="0" eaLnBrk="1" latinLnBrk="0" hangingPunct="1">
                        <a:defRPr sz="2400" kern="1200">
                          <a:solidFill>
                            <a:schemeClr val="tx1"/>
                          </a:solidFill>
                          <a:latin typeface="Calibri"/>
                        </a:defRPr>
                      </a:lvl8pPr>
                      <a:lvl9pPr marL="4876678" algn="l" defTabSz="1219170" rtl="0" eaLnBrk="1" latinLnBrk="0" hangingPunct="1">
                        <a:defRPr sz="2400" kern="1200">
                          <a:solidFill>
                            <a:schemeClr val="tx1"/>
                          </a:solidFill>
                          <a:latin typeface="Calibri"/>
                        </a:defRPr>
                      </a:lvl9pPr>
                    </a:lstStyle>
                    <a:p>
                      <a:pPr algn="ctr" fontAlgn="b"/>
                      <a:r>
                        <a:rPr lang="en-US" sz="700" b="1" i="0" u="none" strike="noStrike" dirty="0">
                          <a:solidFill>
                            <a:srgbClr val="000000"/>
                          </a:solidFill>
                          <a:latin typeface="Calibri"/>
                        </a:rPr>
                        <a:t>C</a:t>
                      </a:r>
                    </a:p>
                  </a:txBody>
                  <a:tcPr marL="6439" marR="6439" marT="6440" marB="0" anchor="b">
                    <a:lnL>
                      <a:noFill/>
                    </a:lnL>
                    <a:lnR>
                      <a:noFill/>
                    </a:lnR>
                    <a:lnT>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B9574"/>
                    </a:solidFill>
                  </a:tcPr>
                </a:tc>
                <a:tc>
                  <a:txBody>
                    <a:bodyPr/>
                    <a:lstStyle>
                      <a:defPPr>
                        <a:defRPr lang="en-US"/>
                      </a:defPPr>
                      <a:lvl1pPr marL="0" algn="l" defTabSz="1219170" rtl="0" eaLnBrk="1" latinLnBrk="0" hangingPunct="1">
                        <a:defRPr sz="2400" kern="1200">
                          <a:solidFill>
                            <a:schemeClr val="tx1"/>
                          </a:solidFill>
                          <a:latin typeface="Calibri"/>
                        </a:defRPr>
                      </a:lvl1pPr>
                      <a:lvl2pPr marL="609585" algn="l" defTabSz="1219170" rtl="0" eaLnBrk="1" latinLnBrk="0" hangingPunct="1">
                        <a:defRPr sz="2400" kern="1200">
                          <a:solidFill>
                            <a:schemeClr val="tx1"/>
                          </a:solidFill>
                          <a:latin typeface="Calibri"/>
                        </a:defRPr>
                      </a:lvl2pPr>
                      <a:lvl3pPr marL="1219170" algn="l" defTabSz="1219170" rtl="0" eaLnBrk="1" latinLnBrk="0" hangingPunct="1">
                        <a:defRPr sz="2400" kern="1200">
                          <a:solidFill>
                            <a:schemeClr val="tx1"/>
                          </a:solidFill>
                          <a:latin typeface="Calibri"/>
                        </a:defRPr>
                      </a:lvl3pPr>
                      <a:lvl4pPr marL="1828754" algn="l" defTabSz="1219170" rtl="0" eaLnBrk="1" latinLnBrk="0" hangingPunct="1">
                        <a:defRPr sz="2400" kern="1200">
                          <a:solidFill>
                            <a:schemeClr val="tx1"/>
                          </a:solidFill>
                          <a:latin typeface="Calibri"/>
                        </a:defRPr>
                      </a:lvl4pPr>
                      <a:lvl5pPr marL="2438339" algn="l" defTabSz="1219170" rtl="0" eaLnBrk="1" latinLnBrk="0" hangingPunct="1">
                        <a:defRPr sz="2400" kern="1200">
                          <a:solidFill>
                            <a:schemeClr val="tx1"/>
                          </a:solidFill>
                          <a:latin typeface="Calibri"/>
                        </a:defRPr>
                      </a:lvl5pPr>
                      <a:lvl6pPr marL="3047924" algn="l" defTabSz="1219170" rtl="0" eaLnBrk="1" latinLnBrk="0" hangingPunct="1">
                        <a:defRPr sz="2400" kern="1200">
                          <a:solidFill>
                            <a:schemeClr val="tx1"/>
                          </a:solidFill>
                          <a:latin typeface="Calibri"/>
                        </a:defRPr>
                      </a:lvl6pPr>
                      <a:lvl7pPr marL="3657509" algn="l" defTabSz="1219170" rtl="0" eaLnBrk="1" latinLnBrk="0" hangingPunct="1">
                        <a:defRPr sz="2400" kern="1200">
                          <a:solidFill>
                            <a:schemeClr val="tx1"/>
                          </a:solidFill>
                          <a:latin typeface="Calibri"/>
                        </a:defRPr>
                      </a:lvl7pPr>
                      <a:lvl8pPr marL="4267093" algn="l" defTabSz="1219170" rtl="0" eaLnBrk="1" latinLnBrk="0" hangingPunct="1">
                        <a:defRPr sz="2400" kern="1200">
                          <a:solidFill>
                            <a:schemeClr val="tx1"/>
                          </a:solidFill>
                          <a:latin typeface="Calibri"/>
                        </a:defRPr>
                      </a:lvl8pPr>
                      <a:lvl9pPr marL="4876678" algn="l" defTabSz="1219170" rtl="0" eaLnBrk="1" latinLnBrk="0" hangingPunct="1">
                        <a:defRPr sz="2400" kern="1200">
                          <a:solidFill>
                            <a:schemeClr val="tx1"/>
                          </a:solidFill>
                          <a:latin typeface="Calibri"/>
                        </a:defRPr>
                      </a:lvl9pPr>
                    </a:lstStyle>
                    <a:p>
                      <a:pPr algn="ctr" fontAlgn="b"/>
                      <a:r>
                        <a:rPr lang="en-US" sz="700" b="1" i="0" u="none" strike="noStrike" dirty="0" smtClean="0">
                          <a:solidFill>
                            <a:srgbClr val="000000"/>
                          </a:solidFill>
                          <a:latin typeface="Calibri"/>
                        </a:rPr>
                        <a:t>D</a:t>
                      </a:r>
                      <a:endParaRPr lang="en-US" sz="700" b="1" i="0" u="none" strike="noStrike" dirty="0">
                        <a:solidFill>
                          <a:srgbClr val="000000"/>
                        </a:solidFill>
                        <a:latin typeface="Calibri"/>
                      </a:endParaRPr>
                    </a:p>
                  </a:txBody>
                  <a:tcPr marL="6439" marR="6439" marT="6440" marB="0" anchor="b">
                    <a:lnL>
                      <a:noFill/>
                    </a:lnL>
                    <a:lnR>
                      <a:noFill/>
                    </a:lnR>
                    <a:lnT>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8696B"/>
                    </a:solidFill>
                  </a:tcPr>
                </a:tc>
                <a:tc>
                  <a:txBody>
                    <a:bodyPr/>
                    <a:lstStyle>
                      <a:defPPr>
                        <a:defRPr lang="en-US"/>
                      </a:defPPr>
                      <a:lvl1pPr marL="0" algn="l" defTabSz="1219170" rtl="0" eaLnBrk="1" latinLnBrk="0" hangingPunct="1">
                        <a:defRPr sz="2400" kern="1200">
                          <a:solidFill>
                            <a:schemeClr val="tx1"/>
                          </a:solidFill>
                          <a:latin typeface="Calibri"/>
                        </a:defRPr>
                      </a:lvl1pPr>
                      <a:lvl2pPr marL="609585" algn="l" defTabSz="1219170" rtl="0" eaLnBrk="1" latinLnBrk="0" hangingPunct="1">
                        <a:defRPr sz="2400" kern="1200">
                          <a:solidFill>
                            <a:schemeClr val="tx1"/>
                          </a:solidFill>
                          <a:latin typeface="Calibri"/>
                        </a:defRPr>
                      </a:lvl2pPr>
                      <a:lvl3pPr marL="1219170" algn="l" defTabSz="1219170" rtl="0" eaLnBrk="1" latinLnBrk="0" hangingPunct="1">
                        <a:defRPr sz="2400" kern="1200">
                          <a:solidFill>
                            <a:schemeClr val="tx1"/>
                          </a:solidFill>
                          <a:latin typeface="Calibri"/>
                        </a:defRPr>
                      </a:lvl3pPr>
                      <a:lvl4pPr marL="1828754" algn="l" defTabSz="1219170" rtl="0" eaLnBrk="1" latinLnBrk="0" hangingPunct="1">
                        <a:defRPr sz="2400" kern="1200">
                          <a:solidFill>
                            <a:schemeClr val="tx1"/>
                          </a:solidFill>
                          <a:latin typeface="Calibri"/>
                        </a:defRPr>
                      </a:lvl4pPr>
                      <a:lvl5pPr marL="2438339" algn="l" defTabSz="1219170" rtl="0" eaLnBrk="1" latinLnBrk="0" hangingPunct="1">
                        <a:defRPr sz="2400" kern="1200">
                          <a:solidFill>
                            <a:schemeClr val="tx1"/>
                          </a:solidFill>
                          <a:latin typeface="Calibri"/>
                        </a:defRPr>
                      </a:lvl5pPr>
                      <a:lvl6pPr marL="3047924" algn="l" defTabSz="1219170" rtl="0" eaLnBrk="1" latinLnBrk="0" hangingPunct="1">
                        <a:defRPr sz="2400" kern="1200">
                          <a:solidFill>
                            <a:schemeClr val="tx1"/>
                          </a:solidFill>
                          <a:latin typeface="Calibri"/>
                        </a:defRPr>
                      </a:lvl6pPr>
                      <a:lvl7pPr marL="3657509" algn="l" defTabSz="1219170" rtl="0" eaLnBrk="1" latinLnBrk="0" hangingPunct="1">
                        <a:defRPr sz="2400" kern="1200">
                          <a:solidFill>
                            <a:schemeClr val="tx1"/>
                          </a:solidFill>
                          <a:latin typeface="Calibri"/>
                        </a:defRPr>
                      </a:lvl7pPr>
                      <a:lvl8pPr marL="4267093" algn="l" defTabSz="1219170" rtl="0" eaLnBrk="1" latinLnBrk="0" hangingPunct="1">
                        <a:defRPr sz="2400" kern="1200">
                          <a:solidFill>
                            <a:schemeClr val="tx1"/>
                          </a:solidFill>
                          <a:latin typeface="Calibri"/>
                        </a:defRPr>
                      </a:lvl8pPr>
                      <a:lvl9pPr marL="4876678" algn="l" defTabSz="1219170" rtl="0" eaLnBrk="1" latinLnBrk="0" hangingPunct="1">
                        <a:defRPr sz="2400" kern="1200">
                          <a:solidFill>
                            <a:schemeClr val="tx1"/>
                          </a:solidFill>
                          <a:latin typeface="Calibri"/>
                        </a:defRPr>
                      </a:lvl9pPr>
                    </a:lstStyle>
                    <a:p>
                      <a:pPr algn="ctr" fontAlgn="b"/>
                      <a:r>
                        <a:rPr lang="en-US" sz="700" b="0" i="0" u="none" strike="noStrike">
                          <a:solidFill>
                            <a:srgbClr val="000000"/>
                          </a:solidFill>
                          <a:latin typeface="Calibri"/>
                        </a:rPr>
                        <a:t>…</a:t>
                      </a:r>
                    </a:p>
                  </a:txBody>
                  <a:tcPr marL="6439" marR="6439" marT="6440" marB="0" anchor="b">
                    <a:lnL>
                      <a:noFill/>
                    </a:lnL>
                    <a:lnR>
                      <a:noFill/>
                    </a:lnR>
                    <a:lnT>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r h="196314">
                <a:tc>
                  <a:txBody>
                    <a:bodyPr/>
                    <a:lstStyle>
                      <a:defPPr>
                        <a:defRPr lang="en-US"/>
                      </a:defPPr>
                      <a:lvl1pPr marL="0" algn="l" defTabSz="1219170" rtl="0" eaLnBrk="1" latinLnBrk="0" hangingPunct="1">
                        <a:defRPr sz="2400" kern="1200">
                          <a:solidFill>
                            <a:schemeClr val="tx1"/>
                          </a:solidFill>
                          <a:latin typeface="Calibri"/>
                        </a:defRPr>
                      </a:lvl1pPr>
                      <a:lvl2pPr marL="609585" algn="l" defTabSz="1219170" rtl="0" eaLnBrk="1" latinLnBrk="0" hangingPunct="1">
                        <a:defRPr sz="2400" kern="1200">
                          <a:solidFill>
                            <a:schemeClr val="tx1"/>
                          </a:solidFill>
                          <a:latin typeface="Calibri"/>
                        </a:defRPr>
                      </a:lvl2pPr>
                      <a:lvl3pPr marL="1219170" algn="l" defTabSz="1219170" rtl="0" eaLnBrk="1" latinLnBrk="0" hangingPunct="1">
                        <a:defRPr sz="2400" kern="1200">
                          <a:solidFill>
                            <a:schemeClr val="tx1"/>
                          </a:solidFill>
                          <a:latin typeface="Calibri"/>
                        </a:defRPr>
                      </a:lvl3pPr>
                      <a:lvl4pPr marL="1828754" algn="l" defTabSz="1219170" rtl="0" eaLnBrk="1" latinLnBrk="0" hangingPunct="1">
                        <a:defRPr sz="2400" kern="1200">
                          <a:solidFill>
                            <a:schemeClr val="tx1"/>
                          </a:solidFill>
                          <a:latin typeface="Calibri"/>
                        </a:defRPr>
                      </a:lvl4pPr>
                      <a:lvl5pPr marL="2438339" algn="l" defTabSz="1219170" rtl="0" eaLnBrk="1" latinLnBrk="0" hangingPunct="1">
                        <a:defRPr sz="2400" kern="1200">
                          <a:solidFill>
                            <a:schemeClr val="tx1"/>
                          </a:solidFill>
                          <a:latin typeface="Calibri"/>
                        </a:defRPr>
                      </a:lvl5pPr>
                      <a:lvl6pPr marL="3047924" algn="l" defTabSz="1219170" rtl="0" eaLnBrk="1" latinLnBrk="0" hangingPunct="1">
                        <a:defRPr sz="2400" kern="1200">
                          <a:solidFill>
                            <a:schemeClr val="tx1"/>
                          </a:solidFill>
                          <a:latin typeface="Calibri"/>
                        </a:defRPr>
                      </a:lvl6pPr>
                      <a:lvl7pPr marL="3657509" algn="l" defTabSz="1219170" rtl="0" eaLnBrk="1" latinLnBrk="0" hangingPunct="1">
                        <a:defRPr sz="2400" kern="1200">
                          <a:solidFill>
                            <a:schemeClr val="tx1"/>
                          </a:solidFill>
                          <a:latin typeface="Calibri"/>
                        </a:defRPr>
                      </a:lvl7pPr>
                      <a:lvl8pPr marL="4267093" algn="l" defTabSz="1219170" rtl="0" eaLnBrk="1" latinLnBrk="0" hangingPunct="1">
                        <a:defRPr sz="2400" kern="1200">
                          <a:solidFill>
                            <a:schemeClr val="tx1"/>
                          </a:solidFill>
                          <a:latin typeface="Calibri"/>
                        </a:defRPr>
                      </a:lvl8pPr>
                      <a:lvl9pPr marL="4876678" algn="l" defTabSz="1219170" rtl="0" eaLnBrk="1" latinLnBrk="0" hangingPunct="1">
                        <a:defRPr sz="2400" kern="1200">
                          <a:solidFill>
                            <a:schemeClr val="tx1"/>
                          </a:solidFill>
                          <a:latin typeface="Calibri"/>
                        </a:defRPr>
                      </a:lvl9pPr>
                    </a:lstStyle>
                    <a:p>
                      <a:pPr algn="ctr" fontAlgn="b"/>
                      <a:r>
                        <a:rPr lang="en-US" sz="700" b="1" i="0" u="none" strike="noStrike">
                          <a:solidFill>
                            <a:srgbClr val="000000"/>
                          </a:solidFill>
                          <a:latin typeface="Calibri"/>
                        </a:rPr>
                        <a:t>Pop 1</a:t>
                      </a:r>
                    </a:p>
                  </a:txBody>
                  <a:tcPr marL="6439" marR="6439" marT="64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solidFill>
                      <a:srgbClr val="B2A1C7"/>
                    </a:solidFill>
                  </a:tcPr>
                </a:tc>
                <a:tc>
                  <a:txBody>
                    <a:bodyPr/>
                    <a:lstStyle>
                      <a:defPPr>
                        <a:defRPr lang="en-US"/>
                      </a:defPPr>
                      <a:lvl1pPr marL="0" algn="l" defTabSz="1219170" rtl="0" eaLnBrk="1" latinLnBrk="0" hangingPunct="1">
                        <a:defRPr sz="2400" kern="1200">
                          <a:solidFill>
                            <a:schemeClr val="tx1"/>
                          </a:solidFill>
                          <a:latin typeface="Calibri"/>
                        </a:defRPr>
                      </a:lvl1pPr>
                      <a:lvl2pPr marL="609585" algn="l" defTabSz="1219170" rtl="0" eaLnBrk="1" latinLnBrk="0" hangingPunct="1">
                        <a:defRPr sz="2400" kern="1200">
                          <a:solidFill>
                            <a:schemeClr val="tx1"/>
                          </a:solidFill>
                          <a:latin typeface="Calibri"/>
                        </a:defRPr>
                      </a:lvl2pPr>
                      <a:lvl3pPr marL="1219170" algn="l" defTabSz="1219170" rtl="0" eaLnBrk="1" latinLnBrk="0" hangingPunct="1">
                        <a:defRPr sz="2400" kern="1200">
                          <a:solidFill>
                            <a:schemeClr val="tx1"/>
                          </a:solidFill>
                          <a:latin typeface="Calibri"/>
                        </a:defRPr>
                      </a:lvl3pPr>
                      <a:lvl4pPr marL="1828754" algn="l" defTabSz="1219170" rtl="0" eaLnBrk="1" latinLnBrk="0" hangingPunct="1">
                        <a:defRPr sz="2400" kern="1200">
                          <a:solidFill>
                            <a:schemeClr val="tx1"/>
                          </a:solidFill>
                          <a:latin typeface="Calibri"/>
                        </a:defRPr>
                      </a:lvl4pPr>
                      <a:lvl5pPr marL="2438339" algn="l" defTabSz="1219170" rtl="0" eaLnBrk="1" latinLnBrk="0" hangingPunct="1">
                        <a:defRPr sz="2400" kern="1200">
                          <a:solidFill>
                            <a:schemeClr val="tx1"/>
                          </a:solidFill>
                          <a:latin typeface="Calibri"/>
                        </a:defRPr>
                      </a:lvl5pPr>
                      <a:lvl6pPr marL="3047924" algn="l" defTabSz="1219170" rtl="0" eaLnBrk="1" latinLnBrk="0" hangingPunct="1">
                        <a:defRPr sz="2400" kern="1200">
                          <a:solidFill>
                            <a:schemeClr val="tx1"/>
                          </a:solidFill>
                          <a:latin typeface="Calibri"/>
                        </a:defRPr>
                      </a:lvl6pPr>
                      <a:lvl7pPr marL="3657509" algn="l" defTabSz="1219170" rtl="0" eaLnBrk="1" latinLnBrk="0" hangingPunct="1">
                        <a:defRPr sz="2400" kern="1200">
                          <a:solidFill>
                            <a:schemeClr val="tx1"/>
                          </a:solidFill>
                          <a:latin typeface="Calibri"/>
                        </a:defRPr>
                      </a:lvl7pPr>
                      <a:lvl8pPr marL="4267093" algn="l" defTabSz="1219170" rtl="0" eaLnBrk="1" latinLnBrk="0" hangingPunct="1">
                        <a:defRPr sz="2400" kern="1200">
                          <a:solidFill>
                            <a:schemeClr val="tx1"/>
                          </a:solidFill>
                          <a:latin typeface="Calibri"/>
                        </a:defRPr>
                      </a:lvl8pPr>
                      <a:lvl9pPr marL="4876678" algn="l" defTabSz="1219170" rtl="0" eaLnBrk="1" latinLnBrk="0" hangingPunct="1">
                        <a:defRPr sz="2400" kern="1200">
                          <a:solidFill>
                            <a:schemeClr val="tx1"/>
                          </a:solidFill>
                          <a:latin typeface="Calibri"/>
                        </a:defRPr>
                      </a:lvl9pPr>
                    </a:lstStyle>
                    <a:p>
                      <a:pPr algn="ctr" rtl="0" fontAlgn="t"/>
                      <a:r>
                        <a:rPr lang="en-US" sz="800" b="0" i="0" u="none" strike="noStrike" dirty="0">
                          <a:solidFill>
                            <a:srgbClr val="000000"/>
                          </a:solidFill>
                          <a:latin typeface="Calibri"/>
                        </a:rPr>
                        <a:t>4</a:t>
                      </a:r>
                    </a:p>
                  </a:txBody>
                  <a:tcPr marL="6439" marR="6439" marT="644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solidFill>
                      <a:srgbClr val="FECD7F"/>
                    </a:solidFill>
                  </a:tcPr>
                </a:tc>
                <a:tc>
                  <a:txBody>
                    <a:bodyPr/>
                    <a:lstStyle>
                      <a:defPPr>
                        <a:defRPr lang="en-US"/>
                      </a:defPPr>
                      <a:lvl1pPr marL="0" algn="l" defTabSz="1219170" rtl="0" eaLnBrk="1" latinLnBrk="0" hangingPunct="1">
                        <a:defRPr sz="2400" kern="1200">
                          <a:solidFill>
                            <a:schemeClr val="tx1"/>
                          </a:solidFill>
                          <a:latin typeface="Calibri"/>
                        </a:defRPr>
                      </a:lvl1pPr>
                      <a:lvl2pPr marL="609585" algn="l" defTabSz="1219170" rtl="0" eaLnBrk="1" latinLnBrk="0" hangingPunct="1">
                        <a:defRPr sz="2400" kern="1200">
                          <a:solidFill>
                            <a:schemeClr val="tx1"/>
                          </a:solidFill>
                          <a:latin typeface="Calibri"/>
                        </a:defRPr>
                      </a:lvl2pPr>
                      <a:lvl3pPr marL="1219170" algn="l" defTabSz="1219170" rtl="0" eaLnBrk="1" latinLnBrk="0" hangingPunct="1">
                        <a:defRPr sz="2400" kern="1200">
                          <a:solidFill>
                            <a:schemeClr val="tx1"/>
                          </a:solidFill>
                          <a:latin typeface="Calibri"/>
                        </a:defRPr>
                      </a:lvl3pPr>
                      <a:lvl4pPr marL="1828754" algn="l" defTabSz="1219170" rtl="0" eaLnBrk="1" latinLnBrk="0" hangingPunct="1">
                        <a:defRPr sz="2400" kern="1200">
                          <a:solidFill>
                            <a:schemeClr val="tx1"/>
                          </a:solidFill>
                          <a:latin typeface="Calibri"/>
                        </a:defRPr>
                      </a:lvl4pPr>
                      <a:lvl5pPr marL="2438339" algn="l" defTabSz="1219170" rtl="0" eaLnBrk="1" latinLnBrk="0" hangingPunct="1">
                        <a:defRPr sz="2400" kern="1200">
                          <a:solidFill>
                            <a:schemeClr val="tx1"/>
                          </a:solidFill>
                          <a:latin typeface="Calibri"/>
                        </a:defRPr>
                      </a:lvl5pPr>
                      <a:lvl6pPr marL="3047924" algn="l" defTabSz="1219170" rtl="0" eaLnBrk="1" latinLnBrk="0" hangingPunct="1">
                        <a:defRPr sz="2400" kern="1200">
                          <a:solidFill>
                            <a:schemeClr val="tx1"/>
                          </a:solidFill>
                          <a:latin typeface="Calibri"/>
                        </a:defRPr>
                      </a:lvl6pPr>
                      <a:lvl7pPr marL="3657509" algn="l" defTabSz="1219170" rtl="0" eaLnBrk="1" latinLnBrk="0" hangingPunct="1">
                        <a:defRPr sz="2400" kern="1200">
                          <a:solidFill>
                            <a:schemeClr val="tx1"/>
                          </a:solidFill>
                          <a:latin typeface="Calibri"/>
                        </a:defRPr>
                      </a:lvl7pPr>
                      <a:lvl8pPr marL="4267093" algn="l" defTabSz="1219170" rtl="0" eaLnBrk="1" latinLnBrk="0" hangingPunct="1">
                        <a:defRPr sz="2400" kern="1200">
                          <a:solidFill>
                            <a:schemeClr val="tx1"/>
                          </a:solidFill>
                          <a:latin typeface="Calibri"/>
                        </a:defRPr>
                      </a:lvl8pPr>
                      <a:lvl9pPr marL="4876678" algn="l" defTabSz="1219170" rtl="0" eaLnBrk="1" latinLnBrk="0" hangingPunct="1">
                        <a:defRPr sz="2400" kern="1200">
                          <a:solidFill>
                            <a:schemeClr val="tx1"/>
                          </a:solidFill>
                          <a:latin typeface="Calibri"/>
                        </a:defRPr>
                      </a:lvl9pPr>
                    </a:lstStyle>
                    <a:p>
                      <a:pPr algn="ctr" rtl="0" fontAlgn="t"/>
                      <a:r>
                        <a:rPr lang="en-US" sz="800" b="0" i="0" u="none" strike="noStrike">
                          <a:solidFill>
                            <a:srgbClr val="000000"/>
                          </a:solidFill>
                          <a:latin typeface="Calibri"/>
                        </a:rPr>
                        <a:t>6</a:t>
                      </a:r>
                    </a:p>
                  </a:txBody>
                  <a:tcPr marL="6439" marR="6439" marT="6440" marB="0">
                    <a:lnL>
                      <a:noFill/>
                    </a:lnL>
                    <a:lnR>
                      <a:noFill/>
                    </a:lnR>
                    <a:lnT w="1270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solidFill>
                      <a:srgbClr val="FCA677"/>
                    </a:solidFill>
                  </a:tcPr>
                </a:tc>
                <a:tc>
                  <a:txBody>
                    <a:bodyPr/>
                    <a:lstStyle>
                      <a:defPPr>
                        <a:defRPr lang="en-US"/>
                      </a:defPPr>
                      <a:lvl1pPr marL="0" algn="l" defTabSz="1219170" rtl="0" eaLnBrk="1" latinLnBrk="0" hangingPunct="1">
                        <a:defRPr sz="2400" kern="1200">
                          <a:solidFill>
                            <a:schemeClr val="tx1"/>
                          </a:solidFill>
                          <a:latin typeface="Calibri"/>
                        </a:defRPr>
                      </a:lvl1pPr>
                      <a:lvl2pPr marL="609585" algn="l" defTabSz="1219170" rtl="0" eaLnBrk="1" latinLnBrk="0" hangingPunct="1">
                        <a:defRPr sz="2400" kern="1200">
                          <a:solidFill>
                            <a:schemeClr val="tx1"/>
                          </a:solidFill>
                          <a:latin typeface="Calibri"/>
                        </a:defRPr>
                      </a:lvl2pPr>
                      <a:lvl3pPr marL="1219170" algn="l" defTabSz="1219170" rtl="0" eaLnBrk="1" latinLnBrk="0" hangingPunct="1">
                        <a:defRPr sz="2400" kern="1200">
                          <a:solidFill>
                            <a:schemeClr val="tx1"/>
                          </a:solidFill>
                          <a:latin typeface="Calibri"/>
                        </a:defRPr>
                      </a:lvl3pPr>
                      <a:lvl4pPr marL="1828754" algn="l" defTabSz="1219170" rtl="0" eaLnBrk="1" latinLnBrk="0" hangingPunct="1">
                        <a:defRPr sz="2400" kern="1200">
                          <a:solidFill>
                            <a:schemeClr val="tx1"/>
                          </a:solidFill>
                          <a:latin typeface="Calibri"/>
                        </a:defRPr>
                      </a:lvl4pPr>
                      <a:lvl5pPr marL="2438339" algn="l" defTabSz="1219170" rtl="0" eaLnBrk="1" latinLnBrk="0" hangingPunct="1">
                        <a:defRPr sz="2400" kern="1200">
                          <a:solidFill>
                            <a:schemeClr val="tx1"/>
                          </a:solidFill>
                          <a:latin typeface="Calibri"/>
                        </a:defRPr>
                      </a:lvl5pPr>
                      <a:lvl6pPr marL="3047924" algn="l" defTabSz="1219170" rtl="0" eaLnBrk="1" latinLnBrk="0" hangingPunct="1">
                        <a:defRPr sz="2400" kern="1200">
                          <a:solidFill>
                            <a:schemeClr val="tx1"/>
                          </a:solidFill>
                          <a:latin typeface="Calibri"/>
                        </a:defRPr>
                      </a:lvl6pPr>
                      <a:lvl7pPr marL="3657509" algn="l" defTabSz="1219170" rtl="0" eaLnBrk="1" latinLnBrk="0" hangingPunct="1">
                        <a:defRPr sz="2400" kern="1200">
                          <a:solidFill>
                            <a:schemeClr val="tx1"/>
                          </a:solidFill>
                          <a:latin typeface="Calibri"/>
                        </a:defRPr>
                      </a:lvl7pPr>
                      <a:lvl8pPr marL="4267093" algn="l" defTabSz="1219170" rtl="0" eaLnBrk="1" latinLnBrk="0" hangingPunct="1">
                        <a:defRPr sz="2400" kern="1200">
                          <a:solidFill>
                            <a:schemeClr val="tx1"/>
                          </a:solidFill>
                          <a:latin typeface="Calibri"/>
                        </a:defRPr>
                      </a:lvl8pPr>
                      <a:lvl9pPr marL="4876678" algn="l" defTabSz="1219170" rtl="0" eaLnBrk="1" latinLnBrk="0" hangingPunct="1">
                        <a:defRPr sz="2400" kern="1200">
                          <a:solidFill>
                            <a:schemeClr val="tx1"/>
                          </a:solidFill>
                          <a:latin typeface="Calibri"/>
                        </a:defRPr>
                      </a:lvl9pPr>
                    </a:lstStyle>
                    <a:p>
                      <a:pPr algn="ctr" rtl="0" fontAlgn="t"/>
                      <a:r>
                        <a:rPr lang="en-US" sz="800" b="0" i="0" u="none" strike="noStrike">
                          <a:solidFill>
                            <a:srgbClr val="000000"/>
                          </a:solidFill>
                          <a:latin typeface="Calibri"/>
                        </a:rPr>
                        <a:t>2</a:t>
                      </a:r>
                    </a:p>
                  </a:txBody>
                  <a:tcPr marL="6439" marR="6439" marT="6440" marB="0">
                    <a:lnL>
                      <a:noFill/>
                    </a:lnL>
                    <a:lnR>
                      <a:noFill/>
                    </a:lnR>
                    <a:lnT w="1270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solidFill>
                      <a:srgbClr val="CBDC81"/>
                    </a:solidFill>
                  </a:tcPr>
                </a:tc>
                <a:tc>
                  <a:txBody>
                    <a:bodyPr/>
                    <a:lstStyle>
                      <a:defPPr>
                        <a:defRPr lang="en-US"/>
                      </a:defPPr>
                      <a:lvl1pPr marL="0" algn="l" defTabSz="1219170" rtl="0" eaLnBrk="1" latinLnBrk="0" hangingPunct="1">
                        <a:defRPr sz="2400" kern="1200">
                          <a:solidFill>
                            <a:schemeClr val="tx1"/>
                          </a:solidFill>
                          <a:latin typeface="Calibri"/>
                        </a:defRPr>
                      </a:lvl1pPr>
                      <a:lvl2pPr marL="609585" algn="l" defTabSz="1219170" rtl="0" eaLnBrk="1" latinLnBrk="0" hangingPunct="1">
                        <a:defRPr sz="2400" kern="1200">
                          <a:solidFill>
                            <a:schemeClr val="tx1"/>
                          </a:solidFill>
                          <a:latin typeface="Calibri"/>
                        </a:defRPr>
                      </a:lvl2pPr>
                      <a:lvl3pPr marL="1219170" algn="l" defTabSz="1219170" rtl="0" eaLnBrk="1" latinLnBrk="0" hangingPunct="1">
                        <a:defRPr sz="2400" kern="1200">
                          <a:solidFill>
                            <a:schemeClr val="tx1"/>
                          </a:solidFill>
                          <a:latin typeface="Calibri"/>
                        </a:defRPr>
                      </a:lvl3pPr>
                      <a:lvl4pPr marL="1828754" algn="l" defTabSz="1219170" rtl="0" eaLnBrk="1" latinLnBrk="0" hangingPunct="1">
                        <a:defRPr sz="2400" kern="1200">
                          <a:solidFill>
                            <a:schemeClr val="tx1"/>
                          </a:solidFill>
                          <a:latin typeface="Calibri"/>
                        </a:defRPr>
                      </a:lvl4pPr>
                      <a:lvl5pPr marL="2438339" algn="l" defTabSz="1219170" rtl="0" eaLnBrk="1" latinLnBrk="0" hangingPunct="1">
                        <a:defRPr sz="2400" kern="1200">
                          <a:solidFill>
                            <a:schemeClr val="tx1"/>
                          </a:solidFill>
                          <a:latin typeface="Calibri"/>
                        </a:defRPr>
                      </a:lvl5pPr>
                      <a:lvl6pPr marL="3047924" algn="l" defTabSz="1219170" rtl="0" eaLnBrk="1" latinLnBrk="0" hangingPunct="1">
                        <a:defRPr sz="2400" kern="1200">
                          <a:solidFill>
                            <a:schemeClr val="tx1"/>
                          </a:solidFill>
                          <a:latin typeface="Calibri"/>
                        </a:defRPr>
                      </a:lvl6pPr>
                      <a:lvl7pPr marL="3657509" algn="l" defTabSz="1219170" rtl="0" eaLnBrk="1" latinLnBrk="0" hangingPunct="1">
                        <a:defRPr sz="2400" kern="1200">
                          <a:solidFill>
                            <a:schemeClr val="tx1"/>
                          </a:solidFill>
                          <a:latin typeface="Calibri"/>
                        </a:defRPr>
                      </a:lvl7pPr>
                      <a:lvl8pPr marL="4267093" algn="l" defTabSz="1219170" rtl="0" eaLnBrk="1" latinLnBrk="0" hangingPunct="1">
                        <a:defRPr sz="2400" kern="1200">
                          <a:solidFill>
                            <a:schemeClr val="tx1"/>
                          </a:solidFill>
                          <a:latin typeface="Calibri"/>
                        </a:defRPr>
                      </a:lvl8pPr>
                      <a:lvl9pPr marL="4876678" algn="l" defTabSz="1219170" rtl="0" eaLnBrk="1" latinLnBrk="0" hangingPunct="1">
                        <a:defRPr sz="2400" kern="1200">
                          <a:solidFill>
                            <a:schemeClr val="tx1"/>
                          </a:solidFill>
                          <a:latin typeface="Calibri"/>
                        </a:defRPr>
                      </a:lvl9pPr>
                    </a:lstStyle>
                    <a:p>
                      <a:pPr algn="ctr" rtl="0" fontAlgn="t"/>
                      <a:r>
                        <a:rPr lang="en-US" sz="800" b="0" i="0" u="none" strike="noStrike">
                          <a:solidFill>
                            <a:srgbClr val="000000"/>
                          </a:solidFill>
                          <a:latin typeface="Calibri"/>
                        </a:rPr>
                        <a:t>1</a:t>
                      </a:r>
                    </a:p>
                  </a:txBody>
                  <a:tcPr marL="6439" marR="6439" marT="6440" marB="0">
                    <a:lnL>
                      <a:noFill/>
                    </a:lnL>
                    <a:lnR>
                      <a:noFill/>
                    </a:lnR>
                    <a:lnT w="1270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solidFill>
                      <a:srgbClr val="63BE7B"/>
                    </a:solidFill>
                  </a:tcPr>
                </a:tc>
                <a:tc>
                  <a:txBody>
                    <a:bodyPr/>
                    <a:lstStyle>
                      <a:defPPr>
                        <a:defRPr lang="en-US"/>
                      </a:defPPr>
                      <a:lvl1pPr marL="0" algn="l" defTabSz="1219170" rtl="0" eaLnBrk="1" latinLnBrk="0" hangingPunct="1">
                        <a:defRPr sz="2400" kern="1200">
                          <a:solidFill>
                            <a:schemeClr val="tx1"/>
                          </a:solidFill>
                          <a:latin typeface="Calibri"/>
                        </a:defRPr>
                      </a:lvl1pPr>
                      <a:lvl2pPr marL="609585" algn="l" defTabSz="1219170" rtl="0" eaLnBrk="1" latinLnBrk="0" hangingPunct="1">
                        <a:defRPr sz="2400" kern="1200">
                          <a:solidFill>
                            <a:schemeClr val="tx1"/>
                          </a:solidFill>
                          <a:latin typeface="Calibri"/>
                        </a:defRPr>
                      </a:lvl2pPr>
                      <a:lvl3pPr marL="1219170" algn="l" defTabSz="1219170" rtl="0" eaLnBrk="1" latinLnBrk="0" hangingPunct="1">
                        <a:defRPr sz="2400" kern="1200">
                          <a:solidFill>
                            <a:schemeClr val="tx1"/>
                          </a:solidFill>
                          <a:latin typeface="Calibri"/>
                        </a:defRPr>
                      </a:lvl3pPr>
                      <a:lvl4pPr marL="1828754" algn="l" defTabSz="1219170" rtl="0" eaLnBrk="1" latinLnBrk="0" hangingPunct="1">
                        <a:defRPr sz="2400" kern="1200">
                          <a:solidFill>
                            <a:schemeClr val="tx1"/>
                          </a:solidFill>
                          <a:latin typeface="Calibri"/>
                        </a:defRPr>
                      </a:lvl4pPr>
                      <a:lvl5pPr marL="2438339" algn="l" defTabSz="1219170" rtl="0" eaLnBrk="1" latinLnBrk="0" hangingPunct="1">
                        <a:defRPr sz="2400" kern="1200">
                          <a:solidFill>
                            <a:schemeClr val="tx1"/>
                          </a:solidFill>
                          <a:latin typeface="Calibri"/>
                        </a:defRPr>
                      </a:lvl5pPr>
                      <a:lvl6pPr marL="3047924" algn="l" defTabSz="1219170" rtl="0" eaLnBrk="1" latinLnBrk="0" hangingPunct="1">
                        <a:defRPr sz="2400" kern="1200">
                          <a:solidFill>
                            <a:schemeClr val="tx1"/>
                          </a:solidFill>
                          <a:latin typeface="Calibri"/>
                        </a:defRPr>
                      </a:lvl6pPr>
                      <a:lvl7pPr marL="3657509" algn="l" defTabSz="1219170" rtl="0" eaLnBrk="1" latinLnBrk="0" hangingPunct="1">
                        <a:defRPr sz="2400" kern="1200">
                          <a:solidFill>
                            <a:schemeClr val="tx1"/>
                          </a:solidFill>
                          <a:latin typeface="Calibri"/>
                        </a:defRPr>
                      </a:lvl7pPr>
                      <a:lvl8pPr marL="4267093" algn="l" defTabSz="1219170" rtl="0" eaLnBrk="1" latinLnBrk="0" hangingPunct="1">
                        <a:defRPr sz="2400" kern="1200">
                          <a:solidFill>
                            <a:schemeClr val="tx1"/>
                          </a:solidFill>
                          <a:latin typeface="Calibri"/>
                        </a:defRPr>
                      </a:lvl8pPr>
                      <a:lvl9pPr marL="4876678" algn="l" defTabSz="1219170" rtl="0" eaLnBrk="1" latinLnBrk="0" hangingPunct="1">
                        <a:defRPr sz="2400" kern="1200">
                          <a:solidFill>
                            <a:schemeClr val="tx1"/>
                          </a:solidFill>
                          <a:latin typeface="Calibri"/>
                        </a:defRPr>
                      </a:lvl9pPr>
                    </a:lstStyle>
                    <a:p>
                      <a:pPr algn="ctr" fontAlgn="b"/>
                      <a:r>
                        <a:rPr lang="en-US" sz="700" b="0" i="0" u="none" strike="noStrike" dirty="0">
                          <a:solidFill>
                            <a:srgbClr val="000000"/>
                          </a:solidFill>
                          <a:latin typeface="Calibri"/>
                        </a:rPr>
                        <a:t>…</a:t>
                      </a:r>
                    </a:p>
                  </a:txBody>
                  <a:tcPr marL="6439" marR="6439" marT="6440" marB="0" anchor="b">
                    <a:lnL>
                      <a:noFill/>
                    </a:lnL>
                    <a:lnR>
                      <a:noFill/>
                    </a:lnR>
                    <a:lnT w="1270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r>
              <a:tr h="196314">
                <a:tc>
                  <a:txBody>
                    <a:bodyPr/>
                    <a:lstStyle>
                      <a:defPPr>
                        <a:defRPr lang="en-US"/>
                      </a:defPPr>
                      <a:lvl1pPr marL="0" algn="l" defTabSz="1219170" rtl="0" eaLnBrk="1" latinLnBrk="0" hangingPunct="1">
                        <a:defRPr sz="2400" kern="1200">
                          <a:solidFill>
                            <a:schemeClr val="tx1"/>
                          </a:solidFill>
                          <a:latin typeface="Calibri"/>
                        </a:defRPr>
                      </a:lvl1pPr>
                      <a:lvl2pPr marL="609585" algn="l" defTabSz="1219170" rtl="0" eaLnBrk="1" latinLnBrk="0" hangingPunct="1">
                        <a:defRPr sz="2400" kern="1200">
                          <a:solidFill>
                            <a:schemeClr val="tx1"/>
                          </a:solidFill>
                          <a:latin typeface="Calibri"/>
                        </a:defRPr>
                      </a:lvl2pPr>
                      <a:lvl3pPr marL="1219170" algn="l" defTabSz="1219170" rtl="0" eaLnBrk="1" latinLnBrk="0" hangingPunct="1">
                        <a:defRPr sz="2400" kern="1200">
                          <a:solidFill>
                            <a:schemeClr val="tx1"/>
                          </a:solidFill>
                          <a:latin typeface="Calibri"/>
                        </a:defRPr>
                      </a:lvl3pPr>
                      <a:lvl4pPr marL="1828754" algn="l" defTabSz="1219170" rtl="0" eaLnBrk="1" latinLnBrk="0" hangingPunct="1">
                        <a:defRPr sz="2400" kern="1200">
                          <a:solidFill>
                            <a:schemeClr val="tx1"/>
                          </a:solidFill>
                          <a:latin typeface="Calibri"/>
                        </a:defRPr>
                      </a:lvl4pPr>
                      <a:lvl5pPr marL="2438339" algn="l" defTabSz="1219170" rtl="0" eaLnBrk="1" latinLnBrk="0" hangingPunct="1">
                        <a:defRPr sz="2400" kern="1200">
                          <a:solidFill>
                            <a:schemeClr val="tx1"/>
                          </a:solidFill>
                          <a:latin typeface="Calibri"/>
                        </a:defRPr>
                      </a:lvl5pPr>
                      <a:lvl6pPr marL="3047924" algn="l" defTabSz="1219170" rtl="0" eaLnBrk="1" latinLnBrk="0" hangingPunct="1">
                        <a:defRPr sz="2400" kern="1200">
                          <a:solidFill>
                            <a:schemeClr val="tx1"/>
                          </a:solidFill>
                          <a:latin typeface="Calibri"/>
                        </a:defRPr>
                      </a:lvl6pPr>
                      <a:lvl7pPr marL="3657509" algn="l" defTabSz="1219170" rtl="0" eaLnBrk="1" latinLnBrk="0" hangingPunct="1">
                        <a:defRPr sz="2400" kern="1200">
                          <a:solidFill>
                            <a:schemeClr val="tx1"/>
                          </a:solidFill>
                          <a:latin typeface="Calibri"/>
                        </a:defRPr>
                      </a:lvl7pPr>
                      <a:lvl8pPr marL="4267093" algn="l" defTabSz="1219170" rtl="0" eaLnBrk="1" latinLnBrk="0" hangingPunct="1">
                        <a:defRPr sz="2400" kern="1200">
                          <a:solidFill>
                            <a:schemeClr val="tx1"/>
                          </a:solidFill>
                          <a:latin typeface="Calibri"/>
                        </a:defRPr>
                      </a:lvl8pPr>
                      <a:lvl9pPr marL="4876678" algn="l" defTabSz="1219170" rtl="0" eaLnBrk="1" latinLnBrk="0" hangingPunct="1">
                        <a:defRPr sz="2400" kern="1200">
                          <a:solidFill>
                            <a:schemeClr val="tx1"/>
                          </a:solidFill>
                          <a:latin typeface="Calibri"/>
                        </a:defRPr>
                      </a:lvl9pPr>
                    </a:lstStyle>
                    <a:p>
                      <a:pPr algn="ctr" fontAlgn="b"/>
                      <a:r>
                        <a:rPr lang="en-US" sz="700" b="1" i="0" u="none" strike="noStrike">
                          <a:solidFill>
                            <a:srgbClr val="000000"/>
                          </a:solidFill>
                          <a:latin typeface="Calibri"/>
                        </a:rPr>
                        <a:t>Pop 2</a:t>
                      </a:r>
                    </a:p>
                  </a:txBody>
                  <a:tcPr marL="6439" marR="6439" marT="64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B2A1C7"/>
                    </a:solidFill>
                  </a:tcPr>
                </a:tc>
                <a:tc>
                  <a:txBody>
                    <a:bodyPr/>
                    <a:lstStyle>
                      <a:defPPr>
                        <a:defRPr lang="en-US"/>
                      </a:defPPr>
                      <a:lvl1pPr marL="0" algn="l" defTabSz="1219170" rtl="0" eaLnBrk="1" latinLnBrk="0" hangingPunct="1">
                        <a:defRPr sz="2400" kern="1200">
                          <a:solidFill>
                            <a:schemeClr val="tx1"/>
                          </a:solidFill>
                          <a:latin typeface="Calibri"/>
                        </a:defRPr>
                      </a:lvl1pPr>
                      <a:lvl2pPr marL="609585" algn="l" defTabSz="1219170" rtl="0" eaLnBrk="1" latinLnBrk="0" hangingPunct="1">
                        <a:defRPr sz="2400" kern="1200">
                          <a:solidFill>
                            <a:schemeClr val="tx1"/>
                          </a:solidFill>
                          <a:latin typeface="Calibri"/>
                        </a:defRPr>
                      </a:lvl2pPr>
                      <a:lvl3pPr marL="1219170" algn="l" defTabSz="1219170" rtl="0" eaLnBrk="1" latinLnBrk="0" hangingPunct="1">
                        <a:defRPr sz="2400" kern="1200">
                          <a:solidFill>
                            <a:schemeClr val="tx1"/>
                          </a:solidFill>
                          <a:latin typeface="Calibri"/>
                        </a:defRPr>
                      </a:lvl3pPr>
                      <a:lvl4pPr marL="1828754" algn="l" defTabSz="1219170" rtl="0" eaLnBrk="1" latinLnBrk="0" hangingPunct="1">
                        <a:defRPr sz="2400" kern="1200">
                          <a:solidFill>
                            <a:schemeClr val="tx1"/>
                          </a:solidFill>
                          <a:latin typeface="Calibri"/>
                        </a:defRPr>
                      </a:lvl4pPr>
                      <a:lvl5pPr marL="2438339" algn="l" defTabSz="1219170" rtl="0" eaLnBrk="1" latinLnBrk="0" hangingPunct="1">
                        <a:defRPr sz="2400" kern="1200">
                          <a:solidFill>
                            <a:schemeClr val="tx1"/>
                          </a:solidFill>
                          <a:latin typeface="Calibri"/>
                        </a:defRPr>
                      </a:lvl5pPr>
                      <a:lvl6pPr marL="3047924" algn="l" defTabSz="1219170" rtl="0" eaLnBrk="1" latinLnBrk="0" hangingPunct="1">
                        <a:defRPr sz="2400" kern="1200">
                          <a:solidFill>
                            <a:schemeClr val="tx1"/>
                          </a:solidFill>
                          <a:latin typeface="Calibri"/>
                        </a:defRPr>
                      </a:lvl6pPr>
                      <a:lvl7pPr marL="3657509" algn="l" defTabSz="1219170" rtl="0" eaLnBrk="1" latinLnBrk="0" hangingPunct="1">
                        <a:defRPr sz="2400" kern="1200">
                          <a:solidFill>
                            <a:schemeClr val="tx1"/>
                          </a:solidFill>
                          <a:latin typeface="Calibri"/>
                        </a:defRPr>
                      </a:lvl7pPr>
                      <a:lvl8pPr marL="4267093" algn="l" defTabSz="1219170" rtl="0" eaLnBrk="1" latinLnBrk="0" hangingPunct="1">
                        <a:defRPr sz="2400" kern="1200">
                          <a:solidFill>
                            <a:schemeClr val="tx1"/>
                          </a:solidFill>
                          <a:latin typeface="Calibri"/>
                        </a:defRPr>
                      </a:lvl8pPr>
                      <a:lvl9pPr marL="4876678" algn="l" defTabSz="1219170" rtl="0" eaLnBrk="1" latinLnBrk="0" hangingPunct="1">
                        <a:defRPr sz="2400" kern="1200">
                          <a:solidFill>
                            <a:schemeClr val="tx1"/>
                          </a:solidFill>
                          <a:latin typeface="Calibri"/>
                        </a:defRPr>
                      </a:lvl9pPr>
                    </a:lstStyle>
                    <a:p>
                      <a:pPr algn="ctr" rtl="0" fontAlgn="t"/>
                      <a:r>
                        <a:rPr lang="en-US" sz="800" b="0" i="0" u="none" strike="noStrike">
                          <a:solidFill>
                            <a:srgbClr val="000000"/>
                          </a:solidFill>
                          <a:latin typeface="Calibri"/>
                        </a:rPr>
                        <a:t>2</a:t>
                      </a:r>
                    </a:p>
                  </a:txBody>
                  <a:tcPr marL="6439" marR="6439" marT="6440" marB="0">
                    <a:lnL w="12700" cap="flat" cmpd="sng" algn="ctr">
                      <a:solidFill>
                        <a:srgbClr val="000000"/>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rgbClr val="CBDC81"/>
                    </a:solidFill>
                  </a:tcPr>
                </a:tc>
                <a:tc>
                  <a:txBody>
                    <a:bodyPr/>
                    <a:lstStyle>
                      <a:defPPr>
                        <a:defRPr lang="en-US"/>
                      </a:defPPr>
                      <a:lvl1pPr marL="0" algn="l" defTabSz="1219170" rtl="0" eaLnBrk="1" latinLnBrk="0" hangingPunct="1">
                        <a:defRPr sz="2400" kern="1200">
                          <a:solidFill>
                            <a:schemeClr val="tx1"/>
                          </a:solidFill>
                          <a:latin typeface="Calibri"/>
                        </a:defRPr>
                      </a:lvl1pPr>
                      <a:lvl2pPr marL="609585" algn="l" defTabSz="1219170" rtl="0" eaLnBrk="1" latinLnBrk="0" hangingPunct="1">
                        <a:defRPr sz="2400" kern="1200">
                          <a:solidFill>
                            <a:schemeClr val="tx1"/>
                          </a:solidFill>
                          <a:latin typeface="Calibri"/>
                        </a:defRPr>
                      </a:lvl2pPr>
                      <a:lvl3pPr marL="1219170" algn="l" defTabSz="1219170" rtl="0" eaLnBrk="1" latinLnBrk="0" hangingPunct="1">
                        <a:defRPr sz="2400" kern="1200">
                          <a:solidFill>
                            <a:schemeClr val="tx1"/>
                          </a:solidFill>
                          <a:latin typeface="Calibri"/>
                        </a:defRPr>
                      </a:lvl3pPr>
                      <a:lvl4pPr marL="1828754" algn="l" defTabSz="1219170" rtl="0" eaLnBrk="1" latinLnBrk="0" hangingPunct="1">
                        <a:defRPr sz="2400" kern="1200">
                          <a:solidFill>
                            <a:schemeClr val="tx1"/>
                          </a:solidFill>
                          <a:latin typeface="Calibri"/>
                        </a:defRPr>
                      </a:lvl4pPr>
                      <a:lvl5pPr marL="2438339" algn="l" defTabSz="1219170" rtl="0" eaLnBrk="1" latinLnBrk="0" hangingPunct="1">
                        <a:defRPr sz="2400" kern="1200">
                          <a:solidFill>
                            <a:schemeClr val="tx1"/>
                          </a:solidFill>
                          <a:latin typeface="Calibri"/>
                        </a:defRPr>
                      </a:lvl5pPr>
                      <a:lvl6pPr marL="3047924" algn="l" defTabSz="1219170" rtl="0" eaLnBrk="1" latinLnBrk="0" hangingPunct="1">
                        <a:defRPr sz="2400" kern="1200">
                          <a:solidFill>
                            <a:schemeClr val="tx1"/>
                          </a:solidFill>
                          <a:latin typeface="Calibri"/>
                        </a:defRPr>
                      </a:lvl6pPr>
                      <a:lvl7pPr marL="3657509" algn="l" defTabSz="1219170" rtl="0" eaLnBrk="1" latinLnBrk="0" hangingPunct="1">
                        <a:defRPr sz="2400" kern="1200">
                          <a:solidFill>
                            <a:schemeClr val="tx1"/>
                          </a:solidFill>
                          <a:latin typeface="Calibri"/>
                        </a:defRPr>
                      </a:lvl7pPr>
                      <a:lvl8pPr marL="4267093" algn="l" defTabSz="1219170" rtl="0" eaLnBrk="1" latinLnBrk="0" hangingPunct="1">
                        <a:defRPr sz="2400" kern="1200">
                          <a:solidFill>
                            <a:schemeClr val="tx1"/>
                          </a:solidFill>
                          <a:latin typeface="Calibri"/>
                        </a:defRPr>
                      </a:lvl8pPr>
                      <a:lvl9pPr marL="4876678" algn="l" defTabSz="1219170" rtl="0" eaLnBrk="1" latinLnBrk="0" hangingPunct="1">
                        <a:defRPr sz="2400" kern="1200">
                          <a:solidFill>
                            <a:schemeClr val="tx1"/>
                          </a:solidFill>
                          <a:latin typeface="Calibri"/>
                        </a:defRPr>
                      </a:lvl9pPr>
                    </a:lstStyle>
                    <a:p>
                      <a:pPr algn="ctr" rtl="0" fontAlgn="t"/>
                      <a:r>
                        <a:rPr lang="en-US" sz="800" b="0" i="0" u="none" strike="noStrike">
                          <a:solidFill>
                            <a:srgbClr val="000000"/>
                          </a:solidFill>
                          <a:latin typeface="Calibri"/>
                        </a:rPr>
                        <a:t>4</a:t>
                      </a:r>
                    </a:p>
                  </a:txBody>
                  <a:tcPr marL="6439" marR="6439" marT="6440" marB="0">
                    <a:lnL>
                      <a:noFill/>
                    </a:lnL>
                    <a:lnR>
                      <a:noFill/>
                    </a:lnR>
                    <a:lnT>
                      <a:noFill/>
                    </a:lnT>
                    <a:lnB>
                      <a:noFill/>
                    </a:lnB>
                    <a:lnTlToBr w="12700" cmpd="sng">
                      <a:noFill/>
                      <a:prstDash val="solid"/>
                    </a:lnTlToBr>
                    <a:lnBlToTr w="12700" cmpd="sng">
                      <a:noFill/>
                      <a:prstDash val="solid"/>
                    </a:lnBlToTr>
                    <a:solidFill>
                      <a:srgbClr val="FECD7F"/>
                    </a:solidFill>
                  </a:tcPr>
                </a:tc>
                <a:tc>
                  <a:txBody>
                    <a:bodyPr/>
                    <a:lstStyle>
                      <a:defPPr>
                        <a:defRPr lang="en-US"/>
                      </a:defPPr>
                      <a:lvl1pPr marL="0" algn="l" defTabSz="1219170" rtl="0" eaLnBrk="1" latinLnBrk="0" hangingPunct="1">
                        <a:defRPr sz="2400" kern="1200">
                          <a:solidFill>
                            <a:schemeClr val="tx1"/>
                          </a:solidFill>
                          <a:latin typeface="Calibri"/>
                        </a:defRPr>
                      </a:lvl1pPr>
                      <a:lvl2pPr marL="609585" algn="l" defTabSz="1219170" rtl="0" eaLnBrk="1" latinLnBrk="0" hangingPunct="1">
                        <a:defRPr sz="2400" kern="1200">
                          <a:solidFill>
                            <a:schemeClr val="tx1"/>
                          </a:solidFill>
                          <a:latin typeface="Calibri"/>
                        </a:defRPr>
                      </a:lvl2pPr>
                      <a:lvl3pPr marL="1219170" algn="l" defTabSz="1219170" rtl="0" eaLnBrk="1" latinLnBrk="0" hangingPunct="1">
                        <a:defRPr sz="2400" kern="1200">
                          <a:solidFill>
                            <a:schemeClr val="tx1"/>
                          </a:solidFill>
                          <a:latin typeface="Calibri"/>
                        </a:defRPr>
                      </a:lvl3pPr>
                      <a:lvl4pPr marL="1828754" algn="l" defTabSz="1219170" rtl="0" eaLnBrk="1" latinLnBrk="0" hangingPunct="1">
                        <a:defRPr sz="2400" kern="1200">
                          <a:solidFill>
                            <a:schemeClr val="tx1"/>
                          </a:solidFill>
                          <a:latin typeface="Calibri"/>
                        </a:defRPr>
                      </a:lvl4pPr>
                      <a:lvl5pPr marL="2438339" algn="l" defTabSz="1219170" rtl="0" eaLnBrk="1" latinLnBrk="0" hangingPunct="1">
                        <a:defRPr sz="2400" kern="1200">
                          <a:solidFill>
                            <a:schemeClr val="tx1"/>
                          </a:solidFill>
                          <a:latin typeface="Calibri"/>
                        </a:defRPr>
                      </a:lvl5pPr>
                      <a:lvl6pPr marL="3047924" algn="l" defTabSz="1219170" rtl="0" eaLnBrk="1" latinLnBrk="0" hangingPunct="1">
                        <a:defRPr sz="2400" kern="1200">
                          <a:solidFill>
                            <a:schemeClr val="tx1"/>
                          </a:solidFill>
                          <a:latin typeface="Calibri"/>
                        </a:defRPr>
                      </a:lvl6pPr>
                      <a:lvl7pPr marL="3657509" algn="l" defTabSz="1219170" rtl="0" eaLnBrk="1" latinLnBrk="0" hangingPunct="1">
                        <a:defRPr sz="2400" kern="1200">
                          <a:solidFill>
                            <a:schemeClr val="tx1"/>
                          </a:solidFill>
                          <a:latin typeface="Calibri"/>
                        </a:defRPr>
                      </a:lvl7pPr>
                      <a:lvl8pPr marL="4267093" algn="l" defTabSz="1219170" rtl="0" eaLnBrk="1" latinLnBrk="0" hangingPunct="1">
                        <a:defRPr sz="2400" kern="1200">
                          <a:solidFill>
                            <a:schemeClr val="tx1"/>
                          </a:solidFill>
                          <a:latin typeface="Calibri"/>
                        </a:defRPr>
                      </a:lvl8pPr>
                      <a:lvl9pPr marL="4876678" algn="l" defTabSz="1219170" rtl="0" eaLnBrk="1" latinLnBrk="0" hangingPunct="1">
                        <a:defRPr sz="2400" kern="1200">
                          <a:solidFill>
                            <a:schemeClr val="tx1"/>
                          </a:solidFill>
                          <a:latin typeface="Calibri"/>
                        </a:defRPr>
                      </a:lvl9pPr>
                    </a:lstStyle>
                    <a:p>
                      <a:pPr algn="ctr" rtl="0" fontAlgn="t"/>
                      <a:r>
                        <a:rPr lang="en-US" sz="800" b="0" i="0" u="none" strike="noStrike">
                          <a:solidFill>
                            <a:srgbClr val="000000"/>
                          </a:solidFill>
                          <a:latin typeface="Calibri"/>
                        </a:rPr>
                        <a:t>6</a:t>
                      </a:r>
                    </a:p>
                  </a:txBody>
                  <a:tcPr marL="6439" marR="6439" marT="6440" marB="0">
                    <a:lnL>
                      <a:noFill/>
                    </a:lnL>
                    <a:lnR>
                      <a:noFill/>
                    </a:lnR>
                    <a:lnT>
                      <a:noFill/>
                    </a:lnT>
                    <a:lnB>
                      <a:noFill/>
                    </a:lnB>
                    <a:lnTlToBr w="12700" cmpd="sng">
                      <a:noFill/>
                      <a:prstDash val="solid"/>
                    </a:lnTlToBr>
                    <a:lnBlToTr w="12700" cmpd="sng">
                      <a:noFill/>
                      <a:prstDash val="solid"/>
                    </a:lnBlToTr>
                    <a:solidFill>
                      <a:srgbClr val="FCA677"/>
                    </a:solidFill>
                  </a:tcPr>
                </a:tc>
                <a:tc>
                  <a:txBody>
                    <a:bodyPr/>
                    <a:lstStyle>
                      <a:defPPr>
                        <a:defRPr lang="en-US"/>
                      </a:defPPr>
                      <a:lvl1pPr marL="0" algn="l" defTabSz="1219170" rtl="0" eaLnBrk="1" latinLnBrk="0" hangingPunct="1">
                        <a:defRPr sz="2400" kern="1200">
                          <a:solidFill>
                            <a:schemeClr val="tx1"/>
                          </a:solidFill>
                          <a:latin typeface="Calibri"/>
                        </a:defRPr>
                      </a:lvl1pPr>
                      <a:lvl2pPr marL="609585" algn="l" defTabSz="1219170" rtl="0" eaLnBrk="1" latinLnBrk="0" hangingPunct="1">
                        <a:defRPr sz="2400" kern="1200">
                          <a:solidFill>
                            <a:schemeClr val="tx1"/>
                          </a:solidFill>
                          <a:latin typeface="Calibri"/>
                        </a:defRPr>
                      </a:lvl2pPr>
                      <a:lvl3pPr marL="1219170" algn="l" defTabSz="1219170" rtl="0" eaLnBrk="1" latinLnBrk="0" hangingPunct="1">
                        <a:defRPr sz="2400" kern="1200">
                          <a:solidFill>
                            <a:schemeClr val="tx1"/>
                          </a:solidFill>
                          <a:latin typeface="Calibri"/>
                        </a:defRPr>
                      </a:lvl3pPr>
                      <a:lvl4pPr marL="1828754" algn="l" defTabSz="1219170" rtl="0" eaLnBrk="1" latinLnBrk="0" hangingPunct="1">
                        <a:defRPr sz="2400" kern="1200">
                          <a:solidFill>
                            <a:schemeClr val="tx1"/>
                          </a:solidFill>
                          <a:latin typeface="Calibri"/>
                        </a:defRPr>
                      </a:lvl4pPr>
                      <a:lvl5pPr marL="2438339" algn="l" defTabSz="1219170" rtl="0" eaLnBrk="1" latinLnBrk="0" hangingPunct="1">
                        <a:defRPr sz="2400" kern="1200">
                          <a:solidFill>
                            <a:schemeClr val="tx1"/>
                          </a:solidFill>
                          <a:latin typeface="Calibri"/>
                        </a:defRPr>
                      </a:lvl5pPr>
                      <a:lvl6pPr marL="3047924" algn="l" defTabSz="1219170" rtl="0" eaLnBrk="1" latinLnBrk="0" hangingPunct="1">
                        <a:defRPr sz="2400" kern="1200">
                          <a:solidFill>
                            <a:schemeClr val="tx1"/>
                          </a:solidFill>
                          <a:latin typeface="Calibri"/>
                        </a:defRPr>
                      </a:lvl6pPr>
                      <a:lvl7pPr marL="3657509" algn="l" defTabSz="1219170" rtl="0" eaLnBrk="1" latinLnBrk="0" hangingPunct="1">
                        <a:defRPr sz="2400" kern="1200">
                          <a:solidFill>
                            <a:schemeClr val="tx1"/>
                          </a:solidFill>
                          <a:latin typeface="Calibri"/>
                        </a:defRPr>
                      </a:lvl7pPr>
                      <a:lvl8pPr marL="4267093" algn="l" defTabSz="1219170" rtl="0" eaLnBrk="1" latinLnBrk="0" hangingPunct="1">
                        <a:defRPr sz="2400" kern="1200">
                          <a:solidFill>
                            <a:schemeClr val="tx1"/>
                          </a:solidFill>
                          <a:latin typeface="Calibri"/>
                        </a:defRPr>
                      </a:lvl8pPr>
                      <a:lvl9pPr marL="4876678" algn="l" defTabSz="1219170" rtl="0" eaLnBrk="1" latinLnBrk="0" hangingPunct="1">
                        <a:defRPr sz="2400" kern="1200">
                          <a:solidFill>
                            <a:schemeClr val="tx1"/>
                          </a:solidFill>
                          <a:latin typeface="Calibri"/>
                        </a:defRPr>
                      </a:lvl9pPr>
                    </a:lstStyle>
                    <a:p>
                      <a:pPr algn="ctr" rtl="0" fontAlgn="t"/>
                      <a:r>
                        <a:rPr lang="en-US" sz="800" b="0" i="0" u="none" strike="noStrike">
                          <a:solidFill>
                            <a:srgbClr val="000000"/>
                          </a:solidFill>
                          <a:latin typeface="Calibri"/>
                        </a:rPr>
                        <a:t>1</a:t>
                      </a:r>
                    </a:p>
                  </a:txBody>
                  <a:tcPr marL="6439" marR="6439" marT="6440" marB="0">
                    <a:lnL>
                      <a:noFill/>
                    </a:lnL>
                    <a:lnR>
                      <a:noFill/>
                    </a:lnR>
                    <a:lnT>
                      <a:noFill/>
                    </a:lnT>
                    <a:lnB>
                      <a:noFill/>
                    </a:lnB>
                    <a:lnTlToBr w="12700" cmpd="sng">
                      <a:noFill/>
                      <a:prstDash val="solid"/>
                    </a:lnTlToBr>
                    <a:lnBlToTr w="12700" cmpd="sng">
                      <a:noFill/>
                      <a:prstDash val="solid"/>
                    </a:lnBlToTr>
                    <a:solidFill>
                      <a:srgbClr val="63BE7B"/>
                    </a:solidFill>
                  </a:tcPr>
                </a:tc>
                <a:tc>
                  <a:txBody>
                    <a:bodyPr/>
                    <a:lstStyle>
                      <a:defPPr>
                        <a:defRPr lang="en-US"/>
                      </a:defPPr>
                      <a:lvl1pPr marL="0" algn="l" defTabSz="1219170" rtl="0" eaLnBrk="1" latinLnBrk="0" hangingPunct="1">
                        <a:defRPr sz="2400" kern="1200">
                          <a:solidFill>
                            <a:schemeClr val="tx1"/>
                          </a:solidFill>
                          <a:latin typeface="Calibri"/>
                        </a:defRPr>
                      </a:lvl1pPr>
                      <a:lvl2pPr marL="609585" algn="l" defTabSz="1219170" rtl="0" eaLnBrk="1" latinLnBrk="0" hangingPunct="1">
                        <a:defRPr sz="2400" kern="1200">
                          <a:solidFill>
                            <a:schemeClr val="tx1"/>
                          </a:solidFill>
                          <a:latin typeface="Calibri"/>
                        </a:defRPr>
                      </a:lvl2pPr>
                      <a:lvl3pPr marL="1219170" algn="l" defTabSz="1219170" rtl="0" eaLnBrk="1" latinLnBrk="0" hangingPunct="1">
                        <a:defRPr sz="2400" kern="1200">
                          <a:solidFill>
                            <a:schemeClr val="tx1"/>
                          </a:solidFill>
                          <a:latin typeface="Calibri"/>
                        </a:defRPr>
                      </a:lvl3pPr>
                      <a:lvl4pPr marL="1828754" algn="l" defTabSz="1219170" rtl="0" eaLnBrk="1" latinLnBrk="0" hangingPunct="1">
                        <a:defRPr sz="2400" kern="1200">
                          <a:solidFill>
                            <a:schemeClr val="tx1"/>
                          </a:solidFill>
                          <a:latin typeface="Calibri"/>
                        </a:defRPr>
                      </a:lvl4pPr>
                      <a:lvl5pPr marL="2438339" algn="l" defTabSz="1219170" rtl="0" eaLnBrk="1" latinLnBrk="0" hangingPunct="1">
                        <a:defRPr sz="2400" kern="1200">
                          <a:solidFill>
                            <a:schemeClr val="tx1"/>
                          </a:solidFill>
                          <a:latin typeface="Calibri"/>
                        </a:defRPr>
                      </a:lvl5pPr>
                      <a:lvl6pPr marL="3047924" algn="l" defTabSz="1219170" rtl="0" eaLnBrk="1" latinLnBrk="0" hangingPunct="1">
                        <a:defRPr sz="2400" kern="1200">
                          <a:solidFill>
                            <a:schemeClr val="tx1"/>
                          </a:solidFill>
                          <a:latin typeface="Calibri"/>
                        </a:defRPr>
                      </a:lvl6pPr>
                      <a:lvl7pPr marL="3657509" algn="l" defTabSz="1219170" rtl="0" eaLnBrk="1" latinLnBrk="0" hangingPunct="1">
                        <a:defRPr sz="2400" kern="1200">
                          <a:solidFill>
                            <a:schemeClr val="tx1"/>
                          </a:solidFill>
                          <a:latin typeface="Calibri"/>
                        </a:defRPr>
                      </a:lvl7pPr>
                      <a:lvl8pPr marL="4267093" algn="l" defTabSz="1219170" rtl="0" eaLnBrk="1" latinLnBrk="0" hangingPunct="1">
                        <a:defRPr sz="2400" kern="1200">
                          <a:solidFill>
                            <a:schemeClr val="tx1"/>
                          </a:solidFill>
                          <a:latin typeface="Calibri"/>
                        </a:defRPr>
                      </a:lvl8pPr>
                      <a:lvl9pPr marL="4876678" algn="l" defTabSz="1219170" rtl="0" eaLnBrk="1" latinLnBrk="0" hangingPunct="1">
                        <a:defRPr sz="2400" kern="1200">
                          <a:solidFill>
                            <a:schemeClr val="tx1"/>
                          </a:solidFill>
                          <a:latin typeface="Calibri"/>
                        </a:defRPr>
                      </a:lvl9pPr>
                    </a:lstStyle>
                    <a:p>
                      <a:pPr algn="ctr" fontAlgn="b"/>
                      <a:r>
                        <a:rPr lang="en-US" sz="700" b="0" i="0" u="none" strike="noStrike" dirty="0">
                          <a:solidFill>
                            <a:srgbClr val="000000"/>
                          </a:solidFill>
                          <a:latin typeface="Calibri"/>
                        </a:rPr>
                        <a:t>…</a:t>
                      </a:r>
                    </a:p>
                  </a:txBody>
                  <a:tcPr marL="6439" marR="6439" marT="6440" marB="0" anchor="b">
                    <a:lnL>
                      <a:noFill/>
                    </a:lnL>
                    <a:lnR>
                      <a:noFill/>
                    </a:lnR>
                    <a:lnT>
                      <a:noFill/>
                    </a:lnT>
                    <a:lnB>
                      <a:noFill/>
                    </a:lnB>
                    <a:lnTlToBr w="12700" cmpd="sng">
                      <a:noFill/>
                      <a:prstDash val="solid"/>
                    </a:lnTlToBr>
                    <a:lnBlToTr w="12700" cmpd="sng">
                      <a:noFill/>
                      <a:prstDash val="solid"/>
                    </a:lnBlToTr>
                    <a:noFill/>
                  </a:tcPr>
                </a:tc>
              </a:tr>
              <a:tr h="196314">
                <a:tc>
                  <a:txBody>
                    <a:bodyPr/>
                    <a:lstStyle>
                      <a:defPPr>
                        <a:defRPr lang="en-US"/>
                      </a:defPPr>
                      <a:lvl1pPr marL="0" algn="l" defTabSz="1219170" rtl="0" eaLnBrk="1" latinLnBrk="0" hangingPunct="1">
                        <a:defRPr sz="2400" kern="1200">
                          <a:solidFill>
                            <a:schemeClr val="tx1"/>
                          </a:solidFill>
                          <a:latin typeface="Calibri"/>
                        </a:defRPr>
                      </a:lvl1pPr>
                      <a:lvl2pPr marL="609585" algn="l" defTabSz="1219170" rtl="0" eaLnBrk="1" latinLnBrk="0" hangingPunct="1">
                        <a:defRPr sz="2400" kern="1200">
                          <a:solidFill>
                            <a:schemeClr val="tx1"/>
                          </a:solidFill>
                          <a:latin typeface="Calibri"/>
                        </a:defRPr>
                      </a:lvl2pPr>
                      <a:lvl3pPr marL="1219170" algn="l" defTabSz="1219170" rtl="0" eaLnBrk="1" latinLnBrk="0" hangingPunct="1">
                        <a:defRPr sz="2400" kern="1200">
                          <a:solidFill>
                            <a:schemeClr val="tx1"/>
                          </a:solidFill>
                          <a:latin typeface="Calibri"/>
                        </a:defRPr>
                      </a:lvl3pPr>
                      <a:lvl4pPr marL="1828754" algn="l" defTabSz="1219170" rtl="0" eaLnBrk="1" latinLnBrk="0" hangingPunct="1">
                        <a:defRPr sz="2400" kern="1200">
                          <a:solidFill>
                            <a:schemeClr val="tx1"/>
                          </a:solidFill>
                          <a:latin typeface="Calibri"/>
                        </a:defRPr>
                      </a:lvl4pPr>
                      <a:lvl5pPr marL="2438339" algn="l" defTabSz="1219170" rtl="0" eaLnBrk="1" latinLnBrk="0" hangingPunct="1">
                        <a:defRPr sz="2400" kern="1200">
                          <a:solidFill>
                            <a:schemeClr val="tx1"/>
                          </a:solidFill>
                          <a:latin typeface="Calibri"/>
                        </a:defRPr>
                      </a:lvl5pPr>
                      <a:lvl6pPr marL="3047924" algn="l" defTabSz="1219170" rtl="0" eaLnBrk="1" latinLnBrk="0" hangingPunct="1">
                        <a:defRPr sz="2400" kern="1200">
                          <a:solidFill>
                            <a:schemeClr val="tx1"/>
                          </a:solidFill>
                          <a:latin typeface="Calibri"/>
                        </a:defRPr>
                      </a:lvl6pPr>
                      <a:lvl7pPr marL="3657509" algn="l" defTabSz="1219170" rtl="0" eaLnBrk="1" latinLnBrk="0" hangingPunct="1">
                        <a:defRPr sz="2400" kern="1200">
                          <a:solidFill>
                            <a:schemeClr val="tx1"/>
                          </a:solidFill>
                          <a:latin typeface="Calibri"/>
                        </a:defRPr>
                      </a:lvl7pPr>
                      <a:lvl8pPr marL="4267093" algn="l" defTabSz="1219170" rtl="0" eaLnBrk="1" latinLnBrk="0" hangingPunct="1">
                        <a:defRPr sz="2400" kern="1200">
                          <a:solidFill>
                            <a:schemeClr val="tx1"/>
                          </a:solidFill>
                          <a:latin typeface="Calibri"/>
                        </a:defRPr>
                      </a:lvl8pPr>
                      <a:lvl9pPr marL="4876678" algn="l" defTabSz="1219170" rtl="0" eaLnBrk="1" latinLnBrk="0" hangingPunct="1">
                        <a:defRPr sz="2400" kern="1200">
                          <a:solidFill>
                            <a:schemeClr val="tx1"/>
                          </a:solidFill>
                          <a:latin typeface="Calibri"/>
                        </a:defRPr>
                      </a:lvl9pPr>
                    </a:lstStyle>
                    <a:p>
                      <a:pPr algn="ctr" fontAlgn="b"/>
                      <a:r>
                        <a:rPr lang="en-US" sz="700" b="1" i="0" u="none" strike="noStrike">
                          <a:solidFill>
                            <a:srgbClr val="000000"/>
                          </a:solidFill>
                          <a:latin typeface="Calibri"/>
                        </a:rPr>
                        <a:t>Pop 3</a:t>
                      </a:r>
                    </a:p>
                  </a:txBody>
                  <a:tcPr marL="6439" marR="6439" marT="64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B2A1C7"/>
                    </a:solidFill>
                  </a:tcPr>
                </a:tc>
                <a:tc>
                  <a:txBody>
                    <a:bodyPr/>
                    <a:lstStyle>
                      <a:defPPr>
                        <a:defRPr lang="en-US"/>
                      </a:defPPr>
                      <a:lvl1pPr marL="0" algn="l" defTabSz="1219170" rtl="0" eaLnBrk="1" latinLnBrk="0" hangingPunct="1">
                        <a:defRPr sz="2400" kern="1200">
                          <a:solidFill>
                            <a:schemeClr val="tx1"/>
                          </a:solidFill>
                          <a:latin typeface="Calibri"/>
                        </a:defRPr>
                      </a:lvl1pPr>
                      <a:lvl2pPr marL="609585" algn="l" defTabSz="1219170" rtl="0" eaLnBrk="1" latinLnBrk="0" hangingPunct="1">
                        <a:defRPr sz="2400" kern="1200">
                          <a:solidFill>
                            <a:schemeClr val="tx1"/>
                          </a:solidFill>
                          <a:latin typeface="Calibri"/>
                        </a:defRPr>
                      </a:lvl2pPr>
                      <a:lvl3pPr marL="1219170" algn="l" defTabSz="1219170" rtl="0" eaLnBrk="1" latinLnBrk="0" hangingPunct="1">
                        <a:defRPr sz="2400" kern="1200">
                          <a:solidFill>
                            <a:schemeClr val="tx1"/>
                          </a:solidFill>
                          <a:latin typeface="Calibri"/>
                        </a:defRPr>
                      </a:lvl3pPr>
                      <a:lvl4pPr marL="1828754" algn="l" defTabSz="1219170" rtl="0" eaLnBrk="1" latinLnBrk="0" hangingPunct="1">
                        <a:defRPr sz="2400" kern="1200">
                          <a:solidFill>
                            <a:schemeClr val="tx1"/>
                          </a:solidFill>
                          <a:latin typeface="Calibri"/>
                        </a:defRPr>
                      </a:lvl4pPr>
                      <a:lvl5pPr marL="2438339" algn="l" defTabSz="1219170" rtl="0" eaLnBrk="1" latinLnBrk="0" hangingPunct="1">
                        <a:defRPr sz="2400" kern="1200">
                          <a:solidFill>
                            <a:schemeClr val="tx1"/>
                          </a:solidFill>
                          <a:latin typeface="Calibri"/>
                        </a:defRPr>
                      </a:lvl5pPr>
                      <a:lvl6pPr marL="3047924" algn="l" defTabSz="1219170" rtl="0" eaLnBrk="1" latinLnBrk="0" hangingPunct="1">
                        <a:defRPr sz="2400" kern="1200">
                          <a:solidFill>
                            <a:schemeClr val="tx1"/>
                          </a:solidFill>
                          <a:latin typeface="Calibri"/>
                        </a:defRPr>
                      </a:lvl6pPr>
                      <a:lvl7pPr marL="3657509" algn="l" defTabSz="1219170" rtl="0" eaLnBrk="1" latinLnBrk="0" hangingPunct="1">
                        <a:defRPr sz="2400" kern="1200">
                          <a:solidFill>
                            <a:schemeClr val="tx1"/>
                          </a:solidFill>
                          <a:latin typeface="Calibri"/>
                        </a:defRPr>
                      </a:lvl7pPr>
                      <a:lvl8pPr marL="4267093" algn="l" defTabSz="1219170" rtl="0" eaLnBrk="1" latinLnBrk="0" hangingPunct="1">
                        <a:defRPr sz="2400" kern="1200">
                          <a:solidFill>
                            <a:schemeClr val="tx1"/>
                          </a:solidFill>
                          <a:latin typeface="Calibri"/>
                        </a:defRPr>
                      </a:lvl8pPr>
                      <a:lvl9pPr marL="4876678" algn="l" defTabSz="1219170" rtl="0" eaLnBrk="1" latinLnBrk="0" hangingPunct="1">
                        <a:defRPr sz="2400" kern="1200">
                          <a:solidFill>
                            <a:schemeClr val="tx1"/>
                          </a:solidFill>
                          <a:latin typeface="Calibri"/>
                        </a:defRPr>
                      </a:lvl9pPr>
                    </a:lstStyle>
                    <a:p>
                      <a:pPr algn="ctr" rtl="0" fontAlgn="t"/>
                      <a:r>
                        <a:rPr lang="en-US" sz="800" b="0" i="0" u="none" strike="noStrike">
                          <a:solidFill>
                            <a:srgbClr val="000000"/>
                          </a:solidFill>
                          <a:latin typeface="Calibri"/>
                        </a:rPr>
                        <a:t>2</a:t>
                      </a:r>
                    </a:p>
                  </a:txBody>
                  <a:tcPr marL="6439" marR="6439" marT="6440" marB="0">
                    <a:lnL w="12700" cap="flat" cmpd="sng" algn="ctr">
                      <a:solidFill>
                        <a:srgbClr val="000000"/>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rgbClr val="CBDC81"/>
                    </a:solidFill>
                  </a:tcPr>
                </a:tc>
                <a:tc>
                  <a:txBody>
                    <a:bodyPr/>
                    <a:lstStyle>
                      <a:defPPr>
                        <a:defRPr lang="en-US"/>
                      </a:defPPr>
                      <a:lvl1pPr marL="0" algn="l" defTabSz="1219170" rtl="0" eaLnBrk="1" latinLnBrk="0" hangingPunct="1">
                        <a:defRPr sz="2400" kern="1200">
                          <a:solidFill>
                            <a:schemeClr val="tx1"/>
                          </a:solidFill>
                          <a:latin typeface="Calibri"/>
                        </a:defRPr>
                      </a:lvl1pPr>
                      <a:lvl2pPr marL="609585" algn="l" defTabSz="1219170" rtl="0" eaLnBrk="1" latinLnBrk="0" hangingPunct="1">
                        <a:defRPr sz="2400" kern="1200">
                          <a:solidFill>
                            <a:schemeClr val="tx1"/>
                          </a:solidFill>
                          <a:latin typeface="Calibri"/>
                        </a:defRPr>
                      </a:lvl2pPr>
                      <a:lvl3pPr marL="1219170" algn="l" defTabSz="1219170" rtl="0" eaLnBrk="1" latinLnBrk="0" hangingPunct="1">
                        <a:defRPr sz="2400" kern="1200">
                          <a:solidFill>
                            <a:schemeClr val="tx1"/>
                          </a:solidFill>
                          <a:latin typeface="Calibri"/>
                        </a:defRPr>
                      </a:lvl3pPr>
                      <a:lvl4pPr marL="1828754" algn="l" defTabSz="1219170" rtl="0" eaLnBrk="1" latinLnBrk="0" hangingPunct="1">
                        <a:defRPr sz="2400" kern="1200">
                          <a:solidFill>
                            <a:schemeClr val="tx1"/>
                          </a:solidFill>
                          <a:latin typeface="Calibri"/>
                        </a:defRPr>
                      </a:lvl4pPr>
                      <a:lvl5pPr marL="2438339" algn="l" defTabSz="1219170" rtl="0" eaLnBrk="1" latinLnBrk="0" hangingPunct="1">
                        <a:defRPr sz="2400" kern="1200">
                          <a:solidFill>
                            <a:schemeClr val="tx1"/>
                          </a:solidFill>
                          <a:latin typeface="Calibri"/>
                        </a:defRPr>
                      </a:lvl5pPr>
                      <a:lvl6pPr marL="3047924" algn="l" defTabSz="1219170" rtl="0" eaLnBrk="1" latinLnBrk="0" hangingPunct="1">
                        <a:defRPr sz="2400" kern="1200">
                          <a:solidFill>
                            <a:schemeClr val="tx1"/>
                          </a:solidFill>
                          <a:latin typeface="Calibri"/>
                        </a:defRPr>
                      </a:lvl6pPr>
                      <a:lvl7pPr marL="3657509" algn="l" defTabSz="1219170" rtl="0" eaLnBrk="1" latinLnBrk="0" hangingPunct="1">
                        <a:defRPr sz="2400" kern="1200">
                          <a:solidFill>
                            <a:schemeClr val="tx1"/>
                          </a:solidFill>
                          <a:latin typeface="Calibri"/>
                        </a:defRPr>
                      </a:lvl7pPr>
                      <a:lvl8pPr marL="4267093" algn="l" defTabSz="1219170" rtl="0" eaLnBrk="1" latinLnBrk="0" hangingPunct="1">
                        <a:defRPr sz="2400" kern="1200">
                          <a:solidFill>
                            <a:schemeClr val="tx1"/>
                          </a:solidFill>
                          <a:latin typeface="Calibri"/>
                        </a:defRPr>
                      </a:lvl8pPr>
                      <a:lvl9pPr marL="4876678" algn="l" defTabSz="1219170" rtl="0" eaLnBrk="1" latinLnBrk="0" hangingPunct="1">
                        <a:defRPr sz="2400" kern="1200">
                          <a:solidFill>
                            <a:schemeClr val="tx1"/>
                          </a:solidFill>
                          <a:latin typeface="Calibri"/>
                        </a:defRPr>
                      </a:lvl9pPr>
                    </a:lstStyle>
                    <a:p>
                      <a:pPr algn="ctr" rtl="0" fontAlgn="t"/>
                      <a:r>
                        <a:rPr lang="en-US" sz="800" b="0" i="0" u="none" strike="noStrike">
                          <a:solidFill>
                            <a:srgbClr val="000000"/>
                          </a:solidFill>
                          <a:latin typeface="Calibri"/>
                        </a:rPr>
                        <a:t>3</a:t>
                      </a:r>
                    </a:p>
                  </a:txBody>
                  <a:tcPr marL="6439" marR="6439" marT="6440" marB="0">
                    <a:lnL>
                      <a:noFill/>
                    </a:lnL>
                    <a:lnR>
                      <a:noFill/>
                    </a:lnR>
                    <a:lnT>
                      <a:noFill/>
                    </a:lnT>
                    <a:lnB>
                      <a:noFill/>
                    </a:lnB>
                    <a:lnTlToBr w="12700" cmpd="sng">
                      <a:noFill/>
                      <a:prstDash val="solid"/>
                    </a:lnTlToBr>
                    <a:lnBlToTr w="12700" cmpd="sng">
                      <a:noFill/>
                      <a:prstDash val="solid"/>
                    </a:lnBlToTr>
                    <a:solidFill>
                      <a:srgbClr val="FFE283"/>
                    </a:solidFill>
                  </a:tcPr>
                </a:tc>
                <a:tc>
                  <a:txBody>
                    <a:bodyPr/>
                    <a:lstStyle>
                      <a:defPPr>
                        <a:defRPr lang="en-US"/>
                      </a:defPPr>
                      <a:lvl1pPr marL="0" algn="l" defTabSz="1219170" rtl="0" eaLnBrk="1" latinLnBrk="0" hangingPunct="1">
                        <a:defRPr sz="2400" kern="1200">
                          <a:solidFill>
                            <a:schemeClr val="tx1"/>
                          </a:solidFill>
                          <a:latin typeface="Calibri"/>
                        </a:defRPr>
                      </a:lvl1pPr>
                      <a:lvl2pPr marL="609585" algn="l" defTabSz="1219170" rtl="0" eaLnBrk="1" latinLnBrk="0" hangingPunct="1">
                        <a:defRPr sz="2400" kern="1200">
                          <a:solidFill>
                            <a:schemeClr val="tx1"/>
                          </a:solidFill>
                          <a:latin typeface="Calibri"/>
                        </a:defRPr>
                      </a:lvl2pPr>
                      <a:lvl3pPr marL="1219170" algn="l" defTabSz="1219170" rtl="0" eaLnBrk="1" latinLnBrk="0" hangingPunct="1">
                        <a:defRPr sz="2400" kern="1200">
                          <a:solidFill>
                            <a:schemeClr val="tx1"/>
                          </a:solidFill>
                          <a:latin typeface="Calibri"/>
                        </a:defRPr>
                      </a:lvl3pPr>
                      <a:lvl4pPr marL="1828754" algn="l" defTabSz="1219170" rtl="0" eaLnBrk="1" latinLnBrk="0" hangingPunct="1">
                        <a:defRPr sz="2400" kern="1200">
                          <a:solidFill>
                            <a:schemeClr val="tx1"/>
                          </a:solidFill>
                          <a:latin typeface="Calibri"/>
                        </a:defRPr>
                      </a:lvl4pPr>
                      <a:lvl5pPr marL="2438339" algn="l" defTabSz="1219170" rtl="0" eaLnBrk="1" latinLnBrk="0" hangingPunct="1">
                        <a:defRPr sz="2400" kern="1200">
                          <a:solidFill>
                            <a:schemeClr val="tx1"/>
                          </a:solidFill>
                          <a:latin typeface="Calibri"/>
                        </a:defRPr>
                      </a:lvl5pPr>
                      <a:lvl6pPr marL="3047924" algn="l" defTabSz="1219170" rtl="0" eaLnBrk="1" latinLnBrk="0" hangingPunct="1">
                        <a:defRPr sz="2400" kern="1200">
                          <a:solidFill>
                            <a:schemeClr val="tx1"/>
                          </a:solidFill>
                          <a:latin typeface="Calibri"/>
                        </a:defRPr>
                      </a:lvl6pPr>
                      <a:lvl7pPr marL="3657509" algn="l" defTabSz="1219170" rtl="0" eaLnBrk="1" latinLnBrk="0" hangingPunct="1">
                        <a:defRPr sz="2400" kern="1200">
                          <a:solidFill>
                            <a:schemeClr val="tx1"/>
                          </a:solidFill>
                          <a:latin typeface="Calibri"/>
                        </a:defRPr>
                      </a:lvl7pPr>
                      <a:lvl8pPr marL="4267093" algn="l" defTabSz="1219170" rtl="0" eaLnBrk="1" latinLnBrk="0" hangingPunct="1">
                        <a:defRPr sz="2400" kern="1200">
                          <a:solidFill>
                            <a:schemeClr val="tx1"/>
                          </a:solidFill>
                          <a:latin typeface="Calibri"/>
                        </a:defRPr>
                      </a:lvl8pPr>
                      <a:lvl9pPr marL="4876678" algn="l" defTabSz="1219170" rtl="0" eaLnBrk="1" latinLnBrk="0" hangingPunct="1">
                        <a:defRPr sz="2400" kern="1200">
                          <a:solidFill>
                            <a:schemeClr val="tx1"/>
                          </a:solidFill>
                          <a:latin typeface="Calibri"/>
                        </a:defRPr>
                      </a:lvl9pPr>
                    </a:lstStyle>
                    <a:p>
                      <a:pPr algn="ctr" rtl="0" fontAlgn="t"/>
                      <a:r>
                        <a:rPr lang="en-US" sz="800" b="0" i="0" u="none" strike="noStrike">
                          <a:solidFill>
                            <a:srgbClr val="000000"/>
                          </a:solidFill>
                          <a:latin typeface="Calibri"/>
                        </a:rPr>
                        <a:t>9</a:t>
                      </a:r>
                    </a:p>
                  </a:txBody>
                  <a:tcPr marL="6439" marR="6439" marT="6440" marB="0">
                    <a:lnL>
                      <a:noFill/>
                    </a:lnL>
                    <a:lnR>
                      <a:noFill/>
                    </a:lnR>
                    <a:lnT>
                      <a:noFill/>
                    </a:lnT>
                    <a:lnB>
                      <a:noFill/>
                    </a:lnB>
                    <a:lnTlToBr w="12700" cmpd="sng">
                      <a:noFill/>
                      <a:prstDash val="solid"/>
                    </a:lnTlToBr>
                    <a:lnBlToTr w="12700" cmpd="sng">
                      <a:noFill/>
                      <a:prstDash val="solid"/>
                    </a:lnBlToTr>
                    <a:solidFill>
                      <a:srgbClr val="F8696B"/>
                    </a:solidFill>
                  </a:tcPr>
                </a:tc>
                <a:tc>
                  <a:txBody>
                    <a:bodyPr/>
                    <a:lstStyle>
                      <a:defPPr>
                        <a:defRPr lang="en-US"/>
                      </a:defPPr>
                      <a:lvl1pPr marL="0" algn="l" defTabSz="1219170" rtl="0" eaLnBrk="1" latinLnBrk="0" hangingPunct="1">
                        <a:defRPr sz="2400" kern="1200">
                          <a:solidFill>
                            <a:schemeClr val="tx1"/>
                          </a:solidFill>
                          <a:latin typeface="Calibri"/>
                        </a:defRPr>
                      </a:lvl1pPr>
                      <a:lvl2pPr marL="609585" algn="l" defTabSz="1219170" rtl="0" eaLnBrk="1" latinLnBrk="0" hangingPunct="1">
                        <a:defRPr sz="2400" kern="1200">
                          <a:solidFill>
                            <a:schemeClr val="tx1"/>
                          </a:solidFill>
                          <a:latin typeface="Calibri"/>
                        </a:defRPr>
                      </a:lvl2pPr>
                      <a:lvl3pPr marL="1219170" algn="l" defTabSz="1219170" rtl="0" eaLnBrk="1" latinLnBrk="0" hangingPunct="1">
                        <a:defRPr sz="2400" kern="1200">
                          <a:solidFill>
                            <a:schemeClr val="tx1"/>
                          </a:solidFill>
                          <a:latin typeface="Calibri"/>
                        </a:defRPr>
                      </a:lvl3pPr>
                      <a:lvl4pPr marL="1828754" algn="l" defTabSz="1219170" rtl="0" eaLnBrk="1" latinLnBrk="0" hangingPunct="1">
                        <a:defRPr sz="2400" kern="1200">
                          <a:solidFill>
                            <a:schemeClr val="tx1"/>
                          </a:solidFill>
                          <a:latin typeface="Calibri"/>
                        </a:defRPr>
                      </a:lvl4pPr>
                      <a:lvl5pPr marL="2438339" algn="l" defTabSz="1219170" rtl="0" eaLnBrk="1" latinLnBrk="0" hangingPunct="1">
                        <a:defRPr sz="2400" kern="1200">
                          <a:solidFill>
                            <a:schemeClr val="tx1"/>
                          </a:solidFill>
                          <a:latin typeface="Calibri"/>
                        </a:defRPr>
                      </a:lvl5pPr>
                      <a:lvl6pPr marL="3047924" algn="l" defTabSz="1219170" rtl="0" eaLnBrk="1" latinLnBrk="0" hangingPunct="1">
                        <a:defRPr sz="2400" kern="1200">
                          <a:solidFill>
                            <a:schemeClr val="tx1"/>
                          </a:solidFill>
                          <a:latin typeface="Calibri"/>
                        </a:defRPr>
                      </a:lvl6pPr>
                      <a:lvl7pPr marL="3657509" algn="l" defTabSz="1219170" rtl="0" eaLnBrk="1" latinLnBrk="0" hangingPunct="1">
                        <a:defRPr sz="2400" kern="1200">
                          <a:solidFill>
                            <a:schemeClr val="tx1"/>
                          </a:solidFill>
                          <a:latin typeface="Calibri"/>
                        </a:defRPr>
                      </a:lvl7pPr>
                      <a:lvl8pPr marL="4267093" algn="l" defTabSz="1219170" rtl="0" eaLnBrk="1" latinLnBrk="0" hangingPunct="1">
                        <a:defRPr sz="2400" kern="1200">
                          <a:solidFill>
                            <a:schemeClr val="tx1"/>
                          </a:solidFill>
                          <a:latin typeface="Calibri"/>
                        </a:defRPr>
                      </a:lvl8pPr>
                      <a:lvl9pPr marL="4876678" algn="l" defTabSz="1219170" rtl="0" eaLnBrk="1" latinLnBrk="0" hangingPunct="1">
                        <a:defRPr sz="2400" kern="1200">
                          <a:solidFill>
                            <a:schemeClr val="tx1"/>
                          </a:solidFill>
                          <a:latin typeface="Calibri"/>
                        </a:defRPr>
                      </a:lvl9pPr>
                    </a:lstStyle>
                    <a:p>
                      <a:pPr algn="ctr" rtl="0" fontAlgn="t"/>
                      <a:r>
                        <a:rPr lang="en-US" sz="800" b="0" i="0" u="none" strike="noStrike">
                          <a:solidFill>
                            <a:srgbClr val="000000"/>
                          </a:solidFill>
                          <a:latin typeface="Calibri"/>
                        </a:rPr>
                        <a:t>2</a:t>
                      </a:r>
                    </a:p>
                  </a:txBody>
                  <a:tcPr marL="6439" marR="6439" marT="6440" marB="0">
                    <a:lnL>
                      <a:noFill/>
                    </a:lnL>
                    <a:lnR>
                      <a:noFill/>
                    </a:lnR>
                    <a:lnT>
                      <a:noFill/>
                    </a:lnT>
                    <a:lnB>
                      <a:noFill/>
                    </a:lnB>
                    <a:lnTlToBr w="12700" cmpd="sng">
                      <a:noFill/>
                      <a:prstDash val="solid"/>
                    </a:lnTlToBr>
                    <a:lnBlToTr w="12700" cmpd="sng">
                      <a:noFill/>
                      <a:prstDash val="solid"/>
                    </a:lnBlToTr>
                    <a:solidFill>
                      <a:srgbClr val="CBDC81"/>
                    </a:solidFill>
                  </a:tcPr>
                </a:tc>
                <a:tc>
                  <a:txBody>
                    <a:bodyPr/>
                    <a:lstStyle>
                      <a:defPPr>
                        <a:defRPr lang="en-US"/>
                      </a:defPPr>
                      <a:lvl1pPr marL="0" algn="l" defTabSz="1219170" rtl="0" eaLnBrk="1" latinLnBrk="0" hangingPunct="1">
                        <a:defRPr sz="2400" kern="1200">
                          <a:solidFill>
                            <a:schemeClr val="tx1"/>
                          </a:solidFill>
                          <a:latin typeface="Calibri"/>
                        </a:defRPr>
                      </a:lvl1pPr>
                      <a:lvl2pPr marL="609585" algn="l" defTabSz="1219170" rtl="0" eaLnBrk="1" latinLnBrk="0" hangingPunct="1">
                        <a:defRPr sz="2400" kern="1200">
                          <a:solidFill>
                            <a:schemeClr val="tx1"/>
                          </a:solidFill>
                          <a:latin typeface="Calibri"/>
                        </a:defRPr>
                      </a:lvl2pPr>
                      <a:lvl3pPr marL="1219170" algn="l" defTabSz="1219170" rtl="0" eaLnBrk="1" latinLnBrk="0" hangingPunct="1">
                        <a:defRPr sz="2400" kern="1200">
                          <a:solidFill>
                            <a:schemeClr val="tx1"/>
                          </a:solidFill>
                          <a:latin typeface="Calibri"/>
                        </a:defRPr>
                      </a:lvl3pPr>
                      <a:lvl4pPr marL="1828754" algn="l" defTabSz="1219170" rtl="0" eaLnBrk="1" latinLnBrk="0" hangingPunct="1">
                        <a:defRPr sz="2400" kern="1200">
                          <a:solidFill>
                            <a:schemeClr val="tx1"/>
                          </a:solidFill>
                          <a:latin typeface="Calibri"/>
                        </a:defRPr>
                      </a:lvl4pPr>
                      <a:lvl5pPr marL="2438339" algn="l" defTabSz="1219170" rtl="0" eaLnBrk="1" latinLnBrk="0" hangingPunct="1">
                        <a:defRPr sz="2400" kern="1200">
                          <a:solidFill>
                            <a:schemeClr val="tx1"/>
                          </a:solidFill>
                          <a:latin typeface="Calibri"/>
                        </a:defRPr>
                      </a:lvl5pPr>
                      <a:lvl6pPr marL="3047924" algn="l" defTabSz="1219170" rtl="0" eaLnBrk="1" latinLnBrk="0" hangingPunct="1">
                        <a:defRPr sz="2400" kern="1200">
                          <a:solidFill>
                            <a:schemeClr val="tx1"/>
                          </a:solidFill>
                          <a:latin typeface="Calibri"/>
                        </a:defRPr>
                      </a:lvl6pPr>
                      <a:lvl7pPr marL="3657509" algn="l" defTabSz="1219170" rtl="0" eaLnBrk="1" latinLnBrk="0" hangingPunct="1">
                        <a:defRPr sz="2400" kern="1200">
                          <a:solidFill>
                            <a:schemeClr val="tx1"/>
                          </a:solidFill>
                          <a:latin typeface="Calibri"/>
                        </a:defRPr>
                      </a:lvl7pPr>
                      <a:lvl8pPr marL="4267093" algn="l" defTabSz="1219170" rtl="0" eaLnBrk="1" latinLnBrk="0" hangingPunct="1">
                        <a:defRPr sz="2400" kern="1200">
                          <a:solidFill>
                            <a:schemeClr val="tx1"/>
                          </a:solidFill>
                          <a:latin typeface="Calibri"/>
                        </a:defRPr>
                      </a:lvl8pPr>
                      <a:lvl9pPr marL="4876678" algn="l" defTabSz="1219170" rtl="0" eaLnBrk="1" latinLnBrk="0" hangingPunct="1">
                        <a:defRPr sz="2400" kern="1200">
                          <a:solidFill>
                            <a:schemeClr val="tx1"/>
                          </a:solidFill>
                          <a:latin typeface="Calibri"/>
                        </a:defRPr>
                      </a:lvl9pPr>
                    </a:lstStyle>
                    <a:p>
                      <a:pPr algn="ctr" fontAlgn="b"/>
                      <a:r>
                        <a:rPr lang="en-US" sz="700" b="0" i="0" u="none" strike="noStrike" dirty="0">
                          <a:solidFill>
                            <a:srgbClr val="000000"/>
                          </a:solidFill>
                          <a:latin typeface="Calibri"/>
                        </a:rPr>
                        <a:t>…</a:t>
                      </a:r>
                    </a:p>
                  </a:txBody>
                  <a:tcPr marL="6439" marR="6439" marT="6440" marB="0" anchor="b">
                    <a:lnL>
                      <a:noFill/>
                    </a:lnL>
                    <a:lnR>
                      <a:noFill/>
                    </a:lnR>
                    <a:lnT>
                      <a:noFill/>
                    </a:lnT>
                    <a:lnB>
                      <a:noFill/>
                    </a:lnB>
                    <a:lnTlToBr w="12700" cmpd="sng">
                      <a:noFill/>
                      <a:prstDash val="solid"/>
                    </a:lnTlToBr>
                    <a:lnBlToTr w="12700" cmpd="sng">
                      <a:noFill/>
                      <a:prstDash val="solid"/>
                    </a:lnBlToTr>
                    <a:noFill/>
                  </a:tcPr>
                </a:tc>
              </a:tr>
              <a:tr h="125954">
                <a:tc>
                  <a:txBody>
                    <a:bodyPr/>
                    <a:lstStyle>
                      <a:defPPr>
                        <a:defRPr lang="en-US"/>
                      </a:defPPr>
                      <a:lvl1pPr marL="0" algn="l" defTabSz="1219170" rtl="0" eaLnBrk="1" latinLnBrk="0" hangingPunct="1">
                        <a:defRPr sz="2400" kern="1200">
                          <a:solidFill>
                            <a:schemeClr val="tx1"/>
                          </a:solidFill>
                          <a:latin typeface="Calibri"/>
                        </a:defRPr>
                      </a:lvl1pPr>
                      <a:lvl2pPr marL="609585" algn="l" defTabSz="1219170" rtl="0" eaLnBrk="1" latinLnBrk="0" hangingPunct="1">
                        <a:defRPr sz="2400" kern="1200">
                          <a:solidFill>
                            <a:schemeClr val="tx1"/>
                          </a:solidFill>
                          <a:latin typeface="Calibri"/>
                        </a:defRPr>
                      </a:lvl2pPr>
                      <a:lvl3pPr marL="1219170" algn="l" defTabSz="1219170" rtl="0" eaLnBrk="1" latinLnBrk="0" hangingPunct="1">
                        <a:defRPr sz="2400" kern="1200">
                          <a:solidFill>
                            <a:schemeClr val="tx1"/>
                          </a:solidFill>
                          <a:latin typeface="Calibri"/>
                        </a:defRPr>
                      </a:lvl3pPr>
                      <a:lvl4pPr marL="1828754" algn="l" defTabSz="1219170" rtl="0" eaLnBrk="1" latinLnBrk="0" hangingPunct="1">
                        <a:defRPr sz="2400" kern="1200">
                          <a:solidFill>
                            <a:schemeClr val="tx1"/>
                          </a:solidFill>
                          <a:latin typeface="Calibri"/>
                        </a:defRPr>
                      </a:lvl4pPr>
                      <a:lvl5pPr marL="2438339" algn="l" defTabSz="1219170" rtl="0" eaLnBrk="1" latinLnBrk="0" hangingPunct="1">
                        <a:defRPr sz="2400" kern="1200">
                          <a:solidFill>
                            <a:schemeClr val="tx1"/>
                          </a:solidFill>
                          <a:latin typeface="Calibri"/>
                        </a:defRPr>
                      </a:lvl5pPr>
                      <a:lvl6pPr marL="3047924" algn="l" defTabSz="1219170" rtl="0" eaLnBrk="1" latinLnBrk="0" hangingPunct="1">
                        <a:defRPr sz="2400" kern="1200">
                          <a:solidFill>
                            <a:schemeClr val="tx1"/>
                          </a:solidFill>
                          <a:latin typeface="Calibri"/>
                        </a:defRPr>
                      </a:lvl6pPr>
                      <a:lvl7pPr marL="3657509" algn="l" defTabSz="1219170" rtl="0" eaLnBrk="1" latinLnBrk="0" hangingPunct="1">
                        <a:defRPr sz="2400" kern="1200">
                          <a:solidFill>
                            <a:schemeClr val="tx1"/>
                          </a:solidFill>
                          <a:latin typeface="Calibri"/>
                        </a:defRPr>
                      </a:lvl7pPr>
                      <a:lvl8pPr marL="4267093" algn="l" defTabSz="1219170" rtl="0" eaLnBrk="1" latinLnBrk="0" hangingPunct="1">
                        <a:defRPr sz="2400" kern="1200">
                          <a:solidFill>
                            <a:schemeClr val="tx1"/>
                          </a:solidFill>
                          <a:latin typeface="Calibri"/>
                        </a:defRPr>
                      </a:lvl8pPr>
                      <a:lvl9pPr marL="4876678" algn="l" defTabSz="1219170" rtl="0" eaLnBrk="1" latinLnBrk="0" hangingPunct="1">
                        <a:defRPr sz="2400" kern="1200">
                          <a:solidFill>
                            <a:schemeClr val="tx1"/>
                          </a:solidFill>
                          <a:latin typeface="Calibri"/>
                        </a:defRPr>
                      </a:lvl9pPr>
                    </a:lstStyle>
                    <a:p>
                      <a:pPr algn="ctr" fontAlgn="b"/>
                      <a:r>
                        <a:rPr lang="en-US" sz="700" b="0" i="0" u="none" strike="noStrike">
                          <a:solidFill>
                            <a:srgbClr val="000000"/>
                          </a:solidFill>
                          <a:latin typeface="Calibri"/>
                        </a:rPr>
                        <a:t>…</a:t>
                      </a:r>
                    </a:p>
                  </a:txBody>
                  <a:tcPr marL="6439" marR="6439" marT="644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defPPr>
                        <a:defRPr lang="en-US"/>
                      </a:defPPr>
                      <a:lvl1pPr marL="0" algn="l" defTabSz="1219170" rtl="0" eaLnBrk="1" latinLnBrk="0" hangingPunct="1">
                        <a:defRPr sz="2400" kern="1200">
                          <a:solidFill>
                            <a:schemeClr val="tx1"/>
                          </a:solidFill>
                          <a:latin typeface="Calibri"/>
                        </a:defRPr>
                      </a:lvl1pPr>
                      <a:lvl2pPr marL="609585" algn="l" defTabSz="1219170" rtl="0" eaLnBrk="1" latinLnBrk="0" hangingPunct="1">
                        <a:defRPr sz="2400" kern="1200">
                          <a:solidFill>
                            <a:schemeClr val="tx1"/>
                          </a:solidFill>
                          <a:latin typeface="Calibri"/>
                        </a:defRPr>
                      </a:lvl2pPr>
                      <a:lvl3pPr marL="1219170" algn="l" defTabSz="1219170" rtl="0" eaLnBrk="1" latinLnBrk="0" hangingPunct="1">
                        <a:defRPr sz="2400" kern="1200">
                          <a:solidFill>
                            <a:schemeClr val="tx1"/>
                          </a:solidFill>
                          <a:latin typeface="Calibri"/>
                        </a:defRPr>
                      </a:lvl3pPr>
                      <a:lvl4pPr marL="1828754" algn="l" defTabSz="1219170" rtl="0" eaLnBrk="1" latinLnBrk="0" hangingPunct="1">
                        <a:defRPr sz="2400" kern="1200">
                          <a:solidFill>
                            <a:schemeClr val="tx1"/>
                          </a:solidFill>
                          <a:latin typeface="Calibri"/>
                        </a:defRPr>
                      </a:lvl4pPr>
                      <a:lvl5pPr marL="2438339" algn="l" defTabSz="1219170" rtl="0" eaLnBrk="1" latinLnBrk="0" hangingPunct="1">
                        <a:defRPr sz="2400" kern="1200">
                          <a:solidFill>
                            <a:schemeClr val="tx1"/>
                          </a:solidFill>
                          <a:latin typeface="Calibri"/>
                        </a:defRPr>
                      </a:lvl5pPr>
                      <a:lvl6pPr marL="3047924" algn="l" defTabSz="1219170" rtl="0" eaLnBrk="1" latinLnBrk="0" hangingPunct="1">
                        <a:defRPr sz="2400" kern="1200">
                          <a:solidFill>
                            <a:schemeClr val="tx1"/>
                          </a:solidFill>
                          <a:latin typeface="Calibri"/>
                        </a:defRPr>
                      </a:lvl6pPr>
                      <a:lvl7pPr marL="3657509" algn="l" defTabSz="1219170" rtl="0" eaLnBrk="1" latinLnBrk="0" hangingPunct="1">
                        <a:defRPr sz="2400" kern="1200">
                          <a:solidFill>
                            <a:schemeClr val="tx1"/>
                          </a:solidFill>
                          <a:latin typeface="Calibri"/>
                        </a:defRPr>
                      </a:lvl7pPr>
                      <a:lvl8pPr marL="4267093" algn="l" defTabSz="1219170" rtl="0" eaLnBrk="1" latinLnBrk="0" hangingPunct="1">
                        <a:defRPr sz="2400" kern="1200">
                          <a:solidFill>
                            <a:schemeClr val="tx1"/>
                          </a:solidFill>
                          <a:latin typeface="Calibri"/>
                        </a:defRPr>
                      </a:lvl8pPr>
                      <a:lvl9pPr marL="4876678" algn="l" defTabSz="1219170" rtl="0" eaLnBrk="1" latinLnBrk="0" hangingPunct="1">
                        <a:defRPr sz="2400" kern="1200">
                          <a:solidFill>
                            <a:schemeClr val="tx1"/>
                          </a:solidFill>
                          <a:latin typeface="Calibri"/>
                        </a:defRPr>
                      </a:lvl9pPr>
                    </a:lstStyle>
                    <a:p>
                      <a:pPr algn="ctr" fontAlgn="b"/>
                      <a:r>
                        <a:rPr lang="en-US" sz="700" b="0" i="0" u="none" strike="noStrike" dirty="0">
                          <a:solidFill>
                            <a:srgbClr val="000000"/>
                          </a:solidFill>
                          <a:latin typeface="Calibri"/>
                        </a:rPr>
                        <a:t>…</a:t>
                      </a:r>
                    </a:p>
                  </a:txBody>
                  <a:tcPr marL="6439" marR="6439" marT="6440" marB="0" anchor="b">
                    <a:lnL w="12700" cap="flat" cmpd="sng" algn="ctr">
                      <a:solidFill>
                        <a:srgbClr val="000000"/>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tc>
                  <a:txBody>
                    <a:bodyPr/>
                    <a:lstStyle>
                      <a:defPPr>
                        <a:defRPr lang="en-US"/>
                      </a:defPPr>
                      <a:lvl1pPr marL="0" algn="l" defTabSz="1219170" rtl="0" eaLnBrk="1" latinLnBrk="0" hangingPunct="1">
                        <a:defRPr sz="2400" kern="1200">
                          <a:solidFill>
                            <a:schemeClr val="tx1"/>
                          </a:solidFill>
                          <a:latin typeface="Calibri"/>
                        </a:defRPr>
                      </a:lvl1pPr>
                      <a:lvl2pPr marL="609585" algn="l" defTabSz="1219170" rtl="0" eaLnBrk="1" latinLnBrk="0" hangingPunct="1">
                        <a:defRPr sz="2400" kern="1200">
                          <a:solidFill>
                            <a:schemeClr val="tx1"/>
                          </a:solidFill>
                          <a:latin typeface="Calibri"/>
                        </a:defRPr>
                      </a:lvl2pPr>
                      <a:lvl3pPr marL="1219170" algn="l" defTabSz="1219170" rtl="0" eaLnBrk="1" latinLnBrk="0" hangingPunct="1">
                        <a:defRPr sz="2400" kern="1200">
                          <a:solidFill>
                            <a:schemeClr val="tx1"/>
                          </a:solidFill>
                          <a:latin typeface="Calibri"/>
                        </a:defRPr>
                      </a:lvl3pPr>
                      <a:lvl4pPr marL="1828754" algn="l" defTabSz="1219170" rtl="0" eaLnBrk="1" latinLnBrk="0" hangingPunct="1">
                        <a:defRPr sz="2400" kern="1200">
                          <a:solidFill>
                            <a:schemeClr val="tx1"/>
                          </a:solidFill>
                          <a:latin typeface="Calibri"/>
                        </a:defRPr>
                      </a:lvl4pPr>
                      <a:lvl5pPr marL="2438339" algn="l" defTabSz="1219170" rtl="0" eaLnBrk="1" latinLnBrk="0" hangingPunct="1">
                        <a:defRPr sz="2400" kern="1200">
                          <a:solidFill>
                            <a:schemeClr val="tx1"/>
                          </a:solidFill>
                          <a:latin typeface="Calibri"/>
                        </a:defRPr>
                      </a:lvl5pPr>
                      <a:lvl6pPr marL="3047924" algn="l" defTabSz="1219170" rtl="0" eaLnBrk="1" latinLnBrk="0" hangingPunct="1">
                        <a:defRPr sz="2400" kern="1200">
                          <a:solidFill>
                            <a:schemeClr val="tx1"/>
                          </a:solidFill>
                          <a:latin typeface="Calibri"/>
                        </a:defRPr>
                      </a:lvl6pPr>
                      <a:lvl7pPr marL="3657509" algn="l" defTabSz="1219170" rtl="0" eaLnBrk="1" latinLnBrk="0" hangingPunct="1">
                        <a:defRPr sz="2400" kern="1200">
                          <a:solidFill>
                            <a:schemeClr val="tx1"/>
                          </a:solidFill>
                          <a:latin typeface="Calibri"/>
                        </a:defRPr>
                      </a:lvl7pPr>
                      <a:lvl8pPr marL="4267093" algn="l" defTabSz="1219170" rtl="0" eaLnBrk="1" latinLnBrk="0" hangingPunct="1">
                        <a:defRPr sz="2400" kern="1200">
                          <a:solidFill>
                            <a:schemeClr val="tx1"/>
                          </a:solidFill>
                          <a:latin typeface="Calibri"/>
                        </a:defRPr>
                      </a:lvl8pPr>
                      <a:lvl9pPr marL="4876678" algn="l" defTabSz="1219170" rtl="0" eaLnBrk="1" latinLnBrk="0" hangingPunct="1">
                        <a:defRPr sz="2400" kern="1200">
                          <a:solidFill>
                            <a:schemeClr val="tx1"/>
                          </a:solidFill>
                          <a:latin typeface="Calibri"/>
                        </a:defRPr>
                      </a:lvl9pPr>
                    </a:lstStyle>
                    <a:p>
                      <a:pPr algn="ctr" fontAlgn="b"/>
                      <a:r>
                        <a:rPr lang="en-US" sz="700" b="0" i="0" u="none" strike="noStrike">
                          <a:solidFill>
                            <a:srgbClr val="000000"/>
                          </a:solidFill>
                          <a:latin typeface="Calibri"/>
                        </a:rPr>
                        <a:t>…</a:t>
                      </a:r>
                    </a:p>
                  </a:txBody>
                  <a:tcPr marL="6439" marR="6439" marT="6440" marB="0" anchor="b">
                    <a:lnL>
                      <a:noFill/>
                    </a:lnL>
                    <a:lnR>
                      <a:noFill/>
                    </a:lnR>
                    <a:lnT>
                      <a:noFill/>
                    </a:lnT>
                    <a:lnB>
                      <a:noFill/>
                    </a:lnB>
                    <a:lnTlToBr w="12700" cmpd="sng">
                      <a:noFill/>
                      <a:prstDash val="solid"/>
                    </a:lnTlToBr>
                    <a:lnBlToTr w="12700" cmpd="sng">
                      <a:noFill/>
                      <a:prstDash val="solid"/>
                    </a:lnBlToTr>
                    <a:noFill/>
                  </a:tcPr>
                </a:tc>
                <a:tc>
                  <a:txBody>
                    <a:bodyPr/>
                    <a:lstStyle>
                      <a:defPPr>
                        <a:defRPr lang="en-US"/>
                      </a:defPPr>
                      <a:lvl1pPr marL="0" algn="l" defTabSz="1219170" rtl="0" eaLnBrk="1" latinLnBrk="0" hangingPunct="1">
                        <a:defRPr sz="2400" kern="1200">
                          <a:solidFill>
                            <a:schemeClr val="tx1"/>
                          </a:solidFill>
                          <a:latin typeface="Calibri"/>
                        </a:defRPr>
                      </a:lvl1pPr>
                      <a:lvl2pPr marL="609585" algn="l" defTabSz="1219170" rtl="0" eaLnBrk="1" latinLnBrk="0" hangingPunct="1">
                        <a:defRPr sz="2400" kern="1200">
                          <a:solidFill>
                            <a:schemeClr val="tx1"/>
                          </a:solidFill>
                          <a:latin typeface="Calibri"/>
                        </a:defRPr>
                      </a:lvl2pPr>
                      <a:lvl3pPr marL="1219170" algn="l" defTabSz="1219170" rtl="0" eaLnBrk="1" latinLnBrk="0" hangingPunct="1">
                        <a:defRPr sz="2400" kern="1200">
                          <a:solidFill>
                            <a:schemeClr val="tx1"/>
                          </a:solidFill>
                          <a:latin typeface="Calibri"/>
                        </a:defRPr>
                      </a:lvl3pPr>
                      <a:lvl4pPr marL="1828754" algn="l" defTabSz="1219170" rtl="0" eaLnBrk="1" latinLnBrk="0" hangingPunct="1">
                        <a:defRPr sz="2400" kern="1200">
                          <a:solidFill>
                            <a:schemeClr val="tx1"/>
                          </a:solidFill>
                          <a:latin typeface="Calibri"/>
                        </a:defRPr>
                      </a:lvl4pPr>
                      <a:lvl5pPr marL="2438339" algn="l" defTabSz="1219170" rtl="0" eaLnBrk="1" latinLnBrk="0" hangingPunct="1">
                        <a:defRPr sz="2400" kern="1200">
                          <a:solidFill>
                            <a:schemeClr val="tx1"/>
                          </a:solidFill>
                          <a:latin typeface="Calibri"/>
                        </a:defRPr>
                      </a:lvl5pPr>
                      <a:lvl6pPr marL="3047924" algn="l" defTabSz="1219170" rtl="0" eaLnBrk="1" latinLnBrk="0" hangingPunct="1">
                        <a:defRPr sz="2400" kern="1200">
                          <a:solidFill>
                            <a:schemeClr val="tx1"/>
                          </a:solidFill>
                          <a:latin typeface="Calibri"/>
                        </a:defRPr>
                      </a:lvl6pPr>
                      <a:lvl7pPr marL="3657509" algn="l" defTabSz="1219170" rtl="0" eaLnBrk="1" latinLnBrk="0" hangingPunct="1">
                        <a:defRPr sz="2400" kern="1200">
                          <a:solidFill>
                            <a:schemeClr val="tx1"/>
                          </a:solidFill>
                          <a:latin typeface="Calibri"/>
                        </a:defRPr>
                      </a:lvl7pPr>
                      <a:lvl8pPr marL="4267093" algn="l" defTabSz="1219170" rtl="0" eaLnBrk="1" latinLnBrk="0" hangingPunct="1">
                        <a:defRPr sz="2400" kern="1200">
                          <a:solidFill>
                            <a:schemeClr val="tx1"/>
                          </a:solidFill>
                          <a:latin typeface="Calibri"/>
                        </a:defRPr>
                      </a:lvl8pPr>
                      <a:lvl9pPr marL="4876678" algn="l" defTabSz="1219170" rtl="0" eaLnBrk="1" latinLnBrk="0" hangingPunct="1">
                        <a:defRPr sz="2400" kern="1200">
                          <a:solidFill>
                            <a:schemeClr val="tx1"/>
                          </a:solidFill>
                          <a:latin typeface="Calibri"/>
                        </a:defRPr>
                      </a:lvl9pPr>
                    </a:lstStyle>
                    <a:p>
                      <a:pPr algn="ctr" fontAlgn="b"/>
                      <a:r>
                        <a:rPr lang="en-US" sz="700" b="0" i="0" u="none" strike="noStrike" dirty="0">
                          <a:solidFill>
                            <a:srgbClr val="000000"/>
                          </a:solidFill>
                          <a:latin typeface="Calibri"/>
                        </a:rPr>
                        <a:t>…</a:t>
                      </a:r>
                    </a:p>
                  </a:txBody>
                  <a:tcPr marL="6439" marR="6439" marT="6440" marB="0" anchor="b">
                    <a:lnL>
                      <a:noFill/>
                    </a:lnL>
                    <a:lnR>
                      <a:noFill/>
                    </a:lnR>
                    <a:lnT>
                      <a:noFill/>
                    </a:lnT>
                    <a:lnB>
                      <a:noFill/>
                    </a:lnB>
                    <a:lnTlToBr w="12700" cmpd="sng">
                      <a:noFill/>
                      <a:prstDash val="solid"/>
                    </a:lnTlToBr>
                    <a:lnBlToTr w="12700" cmpd="sng">
                      <a:noFill/>
                      <a:prstDash val="solid"/>
                    </a:lnBlToTr>
                    <a:noFill/>
                  </a:tcPr>
                </a:tc>
                <a:tc>
                  <a:txBody>
                    <a:bodyPr/>
                    <a:lstStyle>
                      <a:defPPr>
                        <a:defRPr lang="en-US"/>
                      </a:defPPr>
                      <a:lvl1pPr marL="0" algn="l" defTabSz="1219170" rtl="0" eaLnBrk="1" latinLnBrk="0" hangingPunct="1">
                        <a:defRPr sz="2400" kern="1200">
                          <a:solidFill>
                            <a:schemeClr val="tx1"/>
                          </a:solidFill>
                          <a:latin typeface="Calibri"/>
                        </a:defRPr>
                      </a:lvl1pPr>
                      <a:lvl2pPr marL="609585" algn="l" defTabSz="1219170" rtl="0" eaLnBrk="1" latinLnBrk="0" hangingPunct="1">
                        <a:defRPr sz="2400" kern="1200">
                          <a:solidFill>
                            <a:schemeClr val="tx1"/>
                          </a:solidFill>
                          <a:latin typeface="Calibri"/>
                        </a:defRPr>
                      </a:lvl2pPr>
                      <a:lvl3pPr marL="1219170" algn="l" defTabSz="1219170" rtl="0" eaLnBrk="1" latinLnBrk="0" hangingPunct="1">
                        <a:defRPr sz="2400" kern="1200">
                          <a:solidFill>
                            <a:schemeClr val="tx1"/>
                          </a:solidFill>
                          <a:latin typeface="Calibri"/>
                        </a:defRPr>
                      </a:lvl3pPr>
                      <a:lvl4pPr marL="1828754" algn="l" defTabSz="1219170" rtl="0" eaLnBrk="1" latinLnBrk="0" hangingPunct="1">
                        <a:defRPr sz="2400" kern="1200">
                          <a:solidFill>
                            <a:schemeClr val="tx1"/>
                          </a:solidFill>
                          <a:latin typeface="Calibri"/>
                        </a:defRPr>
                      </a:lvl4pPr>
                      <a:lvl5pPr marL="2438339" algn="l" defTabSz="1219170" rtl="0" eaLnBrk="1" latinLnBrk="0" hangingPunct="1">
                        <a:defRPr sz="2400" kern="1200">
                          <a:solidFill>
                            <a:schemeClr val="tx1"/>
                          </a:solidFill>
                          <a:latin typeface="Calibri"/>
                        </a:defRPr>
                      </a:lvl5pPr>
                      <a:lvl6pPr marL="3047924" algn="l" defTabSz="1219170" rtl="0" eaLnBrk="1" latinLnBrk="0" hangingPunct="1">
                        <a:defRPr sz="2400" kern="1200">
                          <a:solidFill>
                            <a:schemeClr val="tx1"/>
                          </a:solidFill>
                          <a:latin typeface="Calibri"/>
                        </a:defRPr>
                      </a:lvl6pPr>
                      <a:lvl7pPr marL="3657509" algn="l" defTabSz="1219170" rtl="0" eaLnBrk="1" latinLnBrk="0" hangingPunct="1">
                        <a:defRPr sz="2400" kern="1200">
                          <a:solidFill>
                            <a:schemeClr val="tx1"/>
                          </a:solidFill>
                          <a:latin typeface="Calibri"/>
                        </a:defRPr>
                      </a:lvl7pPr>
                      <a:lvl8pPr marL="4267093" algn="l" defTabSz="1219170" rtl="0" eaLnBrk="1" latinLnBrk="0" hangingPunct="1">
                        <a:defRPr sz="2400" kern="1200">
                          <a:solidFill>
                            <a:schemeClr val="tx1"/>
                          </a:solidFill>
                          <a:latin typeface="Calibri"/>
                        </a:defRPr>
                      </a:lvl8pPr>
                      <a:lvl9pPr marL="4876678" algn="l" defTabSz="1219170" rtl="0" eaLnBrk="1" latinLnBrk="0" hangingPunct="1">
                        <a:defRPr sz="2400" kern="1200">
                          <a:solidFill>
                            <a:schemeClr val="tx1"/>
                          </a:solidFill>
                          <a:latin typeface="Calibri"/>
                        </a:defRPr>
                      </a:lvl9pPr>
                    </a:lstStyle>
                    <a:p>
                      <a:pPr algn="ctr" fontAlgn="b"/>
                      <a:r>
                        <a:rPr lang="en-US" sz="700" b="0" i="0" u="none" strike="noStrike">
                          <a:solidFill>
                            <a:srgbClr val="000000"/>
                          </a:solidFill>
                          <a:latin typeface="Calibri"/>
                        </a:rPr>
                        <a:t>…</a:t>
                      </a:r>
                    </a:p>
                  </a:txBody>
                  <a:tcPr marL="6439" marR="6439" marT="6440" marB="0" anchor="b">
                    <a:lnL>
                      <a:noFill/>
                    </a:lnL>
                    <a:lnR>
                      <a:noFill/>
                    </a:lnR>
                    <a:lnT>
                      <a:noFill/>
                    </a:lnT>
                    <a:lnB>
                      <a:noFill/>
                    </a:lnB>
                    <a:lnTlToBr w="12700" cmpd="sng">
                      <a:noFill/>
                      <a:prstDash val="solid"/>
                    </a:lnTlToBr>
                    <a:lnBlToTr w="12700" cmpd="sng">
                      <a:noFill/>
                      <a:prstDash val="solid"/>
                    </a:lnBlToTr>
                    <a:noFill/>
                  </a:tcPr>
                </a:tc>
                <a:tc>
                  <a:txBody>
                    <a:bodyPr/>
                    <a:lstStyle>
                      <a:defPPr>
                        <a:defRPr lang="en-US"/>
                      </a:defPPr>
                      <a:lvl1pPr marL="0" algn="l" defTabSz="1219170" rtl="0" eaLnBrk="1" latinLnBrk="0" hangingPunct="1">
                        <a:defRPr sz="2400" kern="1200">
                          <a:solidFill>
                            <a:schemeClr val="tx1"/>
                          </a:solidFill>
                          <a:latin typeface="Calibri"/>
                        </a:defRPr>
                      </a:lvl1pPr>
                      <a:lvl2pPr marL="609585" algn="l" defTabSz="1219170" rtl="0" eaLnBrk="1" latinLnBrk="0" hangingPunct="1">
                        <a:defRPr sz="2400" kern="1200">
                          <a:solidFill>
                            <a:schemeClr val="tx1"/>
                          </a:solidFill>
                          <a:latin typeface="Calibri"/>
                        </a:defRPr>
                      </a:lvl2pPr>
                      <a:lvl3pPr marL="1219170" algn="l" defTabSz="1219170" rtl="0" eaLnBrk="1" latinLnBrk="0" hangingPunct="1">
                        <a:defRPr sz="2400" kern="1200">
                          <a:solidFill>
                            <a:schemeClr val="tx1"/>
                          </a:solidFill>
                          <a:latin typeface="Calibri"/>
                        </a:defRPr>
                      </a:lvl3pPr>
                      <a:lvl4pPr marL="1828754" algn="l" defTabSz="1219170" rtl="0" eaLnBrk="1" latinLnBrk="0" hangingPunct="1">
                        <a:defRPr sz="2400" kern="1200">
                          <a:solidFill>
                            <a:schemeClr val="tx1"/>
                          </a:solidFill>
                          <a:latin typeface="Calibri"/>
                        </a:defRPr>
                      </a:lvl4pPr>
                      <a:lvl5pPr marL="2438339" algn="l" defTabSz="1219170" rtl="0" eaLnBrk="1" latinLnBrk="0" hangingPunct="1">
                        <a:defRPr sz="2400" kern="1200">
                          <a:solidFill>
                            <a:schemeClr val="tx1"/>
                          </a:solidFill>
                          <a:latin typeface="Calibri"/>
                        </a:defRPr>
                      </a:lvl5pPr>
                      <a:lvl6pPr marL="3047924" algn="l" defTabSz="1219170" rtl="0" eaLnBrk="1" latinLnBrk="0" hangingPunct="1">
                        <a:defRPr sz="2400" kern="1200">
                          <a:solidFill>
                            <a:schemeClr val="tx1"/>
                          </a:solidFill>
                          <a:latin typeface="Calibri"/>
                        </a:defRPr>
                      </a:lvl6pPr>
                      <a:lvl7pPr marL="3657509" algn="l" defTabSz="1219170" rtl="0" eaLnBrk="1" latinLnBrk="0" hangingPunct="1">
                        <a:defRPr sz="2400" kern="1200">
                          <a:solidFill>
                            <a:schemeClr val="tx1"/>
                          </a:solidFill>
                          <a:latin typeface="Calibri"/>
                        </a:defRPr>
                      </a:lvl7pPr>
                      <a:lvl8pPr marL="4267093" algn="l" defTabSz="1219170" rtl="0" eaLnBrk="1" latinLnBrk="0" hangingPunct="1">
                        <a:defRPr sz="2400" kern="1200">
                          <a:solidFill>
                            <a:schemeClr val="tx1"/>
                          </a:solidFill>
                          <a:latin typeface="Calibri"/>
                        </a:defRPr>
                      </a:lvl8pPr>
                      <a:lvl9pPr marL="4876678" algn="l" defTabSz="1219170" rtl="0" eaLnBrk="1" latinLnBrk="0" hangingPunct="1">
                        <a:defRPr sz="2400" kern="1200">
                          <a:solidFill>
                            <a:schemeClr val="tx1"/>
                          </a:solidFill>
                          <a:latin typeface="Calibri"/>
                        </a:defRPr>
                      </a:lvl9pPr>
                    </a:lstStyle>
                    <a:p>
                      <a:pPr algn="ctr" fontAlgn="b"/>
                      <a:r>
                        <a:rPr lang="en-US" sz="700" b="0" i="0" u="none" strike="noStrike" dirty="0">
                          <a:solidFill>
                            <a:srgbClr val="000000"/>
                          </a:solidFill>
                          <a:latin typeface="Calibri"/>
                        </a:rPr>
                        <a:t>…</a:t>
                      </a:r>
                    </a:p>
                  </a:txBody>
                  <a:tcPr marL="6439" marR="6439" marT="6440" marB="0" anchor="b">
                    <a:lnL>
                      <a:noFill/>
                    </a:lnL>
                    <a:lnR>
                      <a:noFill/>
                    </a:lnR>
                    <a:lnT>
                      <a:noFill/>
                    </a:lnT>
                    <a:lnB>
                      <a:noFill/>
                    </a:lnB>
                    <a:lnTlToBr w="12700" cmpd="sng">
                      <a:noFill/>
                      <a:prstDash val="solid"/>
                    </a:lnTlToBr>
                    <a:lnBlToTr w="12700" cmpd="sng">
                      <a:noFill/>
                      <a:prstDash val="solid"/>
                    </a:lnBlToTr>
                    <a:noFill/>
                  </a:tcPr>
                </a:tc>
              </a:tr>
            </a:tbl>
          </a:graphicData>
        </a:graphic>
      </p:graphicFrame>
      <p:sp>
        <p:nvSpPr>
          <p:cNvPr id="70" name="TextBox 69"/>
          <p:cNvSpPr txBox="1"/>
          <p:nvPr/>
        </p:nvSpPr>
        <p:spPr>
          <a:xfrm>
            <a:off x="1847850" y="1240879"/>
            <a:ext cx="1428750" cy="238525"/>
          </a:xfrm>
          <a:prstGeom prst="rect">
            <a:avLst/>
          </a:prstGeom>
          <a:noFill/>
        </p:spPr>
        <p:txBody>
          <a:bodyPr wrap="square" lIns="68577" tIns="34289" rIns="68577" bIns="34289" rtlCol="0">
            <a:spAutoFit/>
          </a:bodyPr>
          <a:lstStyle/>
          <a:p>
            <a:pPr defTabSz="685772" eaLnBrk="1" fontAlgn="auto" hangingPunct="1">
              <a:spcBef>
                <a:spcPts val="0"/>
              </a:spcBef>
              <a:spcAft>
                <a:spcPts val="0"/>
              </a:spcAft>
              <a:defRPr/>
            </a:pPr>
            <a:r>
              <a:rPr lang="en-US" sz="1100" b="1" kern="0" dirty="0" err="1" smtClean="0">
                <a:solidFill>
                  <a:srgbClr val="FF0000"/>
                </a:solidFill>
              </a:rPr>
              <a:t>a</a:t>
            </a:r>
            <a:r>
              <a:rPr lang="en-US" sz="1100" b="1" kern="0" dirty="0" err="1" smtClean="0">
                <a:solidFill>
                  <a:srgbClr val="7030A0"/>
                </a:solidFill>
              </a:rPr>
              <a:t>A+</a:t>
            </a:r>
            <a:r>
              <a:rPr lang="en-US" sz="1100" b="1" kern="0" dirty="0" err="1" smtClean="0">
                <a:solidFill>
                  <a:srgbClr val="FF0000"/>
                </a:solidFill>
              </a:rPr>
              <a:t>b</a:t>
            </a:r>
            <a:r>
              <a:rPr lang="en-US" sz="1100" b="1" kern="0" dirty="0" err="1" smtClean="0">
                <a:solidFill>
                  <a:srgbClr val="7030A0"/>
                </a:solidFill>
              </a:rPr>
              <a:t>B+</a:t>
            </a:r>
            <a:r>
              <a:rPr lang="en-US" sz="1100" b="1" kern="0" dirty="0" err="1" smtClean="0">
                <a:solidFill>
                  <a:srgbClr val="FF0000"/>
                </a:solidFill>
              </a:rPr>
              <a:t>c</a:t>
            </a:r>
            <a:r>
              <a:rPr lang="en-US" sz="1100" b="1" kern="0" dirty="0" err="1" smtClean="0">
                <a:solidFill>
                  <a:srgbClr val="7030A0"/>
                </a:solidFill>
              </a:rPr>
              <a:t>C+</a:t>
            </a:r>
            <a:r>
              <a:rPr lang="en-US" sz="1100" b="1" kern="0" dirty="0" err="1" smtClean="0">
                <a:solidFill>
                  <a:srgbClr val="FF0000"/>
                </a:solidFill>
              </a:rPr>
              <a:t>d</a:t>
            </a:r>
            <a:r>
              <a:rPr lang="en-US" sz="1100" b="1" kern="0" dirty="0" err="1" smtClean="0">
                <a:solidFill>
                  <a:srgbClr val="7030A0"/>
                </a:solidFill>
              </a:rPr>
              <a:t>D</a:t>
            </a:r>
            <a:endParaRPr lang="en-US" sz="1100" b="1" kern="0" dirty="0" smtClean="0">
              <a:solidFill>
                <a:srgbClr val="7030A0"/>
              </a:solidFill>
            </a:endParaRPr>
          </a:p>
        </p:txBody>
      </p:sp>
      <p:sp>
        <p:nvSpPr>
          <p:cNvPr id="71" name="TextBox 70"/>
          <p:cNvSpPr txBox="1"/>
          <p:nvPr/>
        </p:nvSpPr>
        <p:spPr>
          <a:xfrm>
            <a:off x="2287980" y="2000253"/>
            <a:ext cx="207029" cy="238525"/>
          </a:xfrm>
          <a:prstGeom prst="rect">
            <a:avLst/>
          </a:prstGeom>
          <a:noFill/>
        </p:spPr>
        <p:txBody>
          <a:bodyPr wrap="square" lIns="68577" tIns="34289" rIns="68577" bIns="34289" rtlCol="0">
            <a:spAutoFit/>
          </a:bodyPr>
          <a:lstStyle/>
          <a:p>
            <a:pPr defTabSz="685772" eaLnBrk="1" fontAlgn="auto" hangingPunct="1">
              <a:spcBef>
                <a:spcPts val="0"/>
              </a:spcBef>
              <a:spcAft>
                <a:spcPts val="0"/>
              </a:spcAft>
              <a:defRPr/>
            </a:pPr>
            <a:r>
              <a:rPr lang="en-US" sz="1100" b="1" kern="0" dirty="0" smtClean="0">
                <a:solidFill>
                  <a:srgbClr val="7030A0"/>
                </a:solidFill>
              </a:rPr>
              <a:t>E</a:t>
            </a:r>
          </a:p>
        </p:txBody>
      </p:sp>
      <p:sp>
        <p:nvSpPr>
          <p:cNvPr id="72" name="TextBox 71"/>
          <p:cNvSpPr txBox="1"/>
          <p:nvPr/>
        </p:nvSpPr>
        <p:spPr>
          <a:xfrm>
            <a:off x="2573730" y="2000253"/>
            <a:ext cx="207029" cy="238525"/>
          </a:xfrm>
          <a:prstGeom prst="rect">
            <a:avLst/>
          </a:prstGeom>
          <a:noFill/>
        </p:spPr>
        <p:txBody>
          <a:bodyPr wrap="square" lIns="68577" tIns="34289" rIns="68577" bIns="34289" rtlCol="0">
            <a:spAutoFit/>
          </a:bodyPr>
          <a:lstStyle/>
          <a:p>
            <a:pPr defTabSz="685772" eaLnBrk="1" fontAlgn="auto" hangingPunct="1">
              <a:spcBef>
                <a:spcPts val="0"/>
              </a:spcBef>
              <a:spcAft>
                <a:spcPts val="0"/>
              </a:spcAft>
              <a:defRPr/>
            </a:pPr>
            <a:r>
              <a:rPr lang="en-US" sz="1100" b="1" kern="0" dirty="0" smtClean="0">
                <a:solidFill>
                  <a:srgbClr val="7030A0"/>
                </a:solidFill>
              </a:rPr>
              <a:t>F</a:t>
            </a:r>
          </a:p>
        </p:txBody>
      </p:sp>
      <p:sp>
        <p:nvSpPr>
          <p:cNvPr id="73" name="TextBox 72"/>
          <p:cNvSpPr txBox="1"/>
          <p:nvPr/>
        </p:nvSpPr>
        <p:spPr>
          <a:xfrm>
            <a:off x="2573730" y="2260689"/>
            <a:ext cx="207029" cy="238525"/>
          </a:xfrm>
          <a:prstGeom prst="rect">
            <a:avLst/>
          </a:prstGeom>
          <a:noFill/>
        </p:spPr>
        <p:txBody>
          <a:bodyPr wrap="square" lIns="68577" tIns="34289" rIns="68577" bIns="34289" rtlCol="0">
            <a:spAutoFit/>
          </a:bodyPr>
          <a:lstStyle/>
          <a:p>
            <a:pPr defTabSz="685772" eaLnBrk="1" fontAlgn="auto" hangingPunct="1">
              <a:spcBef>
                <a:spcPts val="0"/>
              </a:spcBef>
              <a:spcAft>
                <a:spcPts val="0"/>
              </a:spcAft>
              <a:defRPr/>
            </a:pPr>
            <a:r>
              <a:rPr lang="en-US" sz="1100" b="1" kern="0" dirty="0" smtClean="0">
                <a:solidFill>
                  <a:srgbClr val="7030A0"/>
                </a:solidFill>
              </a:rPr>
              <a:t>G</a:t>
            </a:r>
          </a:p>
        </p:txBody>
      </p:sp>
      <p:sp>
        <p:nvSpPr>
          <p:cNvPr id="74" name="TextBox 73"/>
          <p:cNvSpPr txBox="1"/>
          <p:nvPr/>
        </p:nvSpPr>
        <p:spPr>
          <a:xfrm>
            <a:off x="2287980" y="2260689"/>
            <a:ext cx="207029" cy="238525"/>
          </a:xfrm>
          <a:prstGeom prst="rect">
            <a:avLst/>
          </a:prstGeom>
          <a:noFill/>
        </p:spPr>
        <p:txBody>
          <a:bodyPr wrap="square" lIns="68577" tIns="34289" rIns="68577" bIns="34289" rtlCol="0">
            <a:spAutoFit/>
          </a:bodyPr>
          <a:lstStyle/>
          <a:p>
            <a:pPr defTabSz="685772" eaLnBrk="1" fontAlgn="auto" hangingPunct="1">
              <a:spcBef>
                <a:spcPts val="0"/>
              </a:spcBef>
              <a:spcAft>
                <a:spcPts val="0"/>
              </a:spcAft>
              <a:defRPr/>
            </a:pPr>
            <a:r>
              <a:rPr lang="en-US" sz="1100" b="1" kern="0" dirty="0" smtClean="0">
                <a:solidFill>
                  <a:srgbClr val="7030A0"/>
                </a:solidFill>
              </a:rPr>
              <a:t>H</a:t>
            </a:r>
          </a:p>
        </p:txBody>
      </p:sp>
      <p:sp>
        <p:nvSpPr>
          <p:cNvPr id="75" name="TextBox 74"/>
          <p:cNvSpPr txBox="1"/>
          <p:nvPr/>
        </p:nvSpPr>
        <p:spPr>
          <a:xfrm>
            <a:off x="1847850" y="2079079"/>
            <a:ext cx="1428750" cy="238525"/>
          </a:xfrm>
          <a:prstGeom prst="rect">
            <a:avLst/>
          </a:prstGeom>
          <a:noFill/>
        </p:spPr>
        <p:txBody>
          <a:bodyPr wrap="square" lIns="68577" tIns="34289" rIns="68577" bIns="34289" rtlCol="0">
            <a:spAutoFit/>
          </a:bodyPr>
          <a:lstStyle/>
          <a:p>
            <a:pPr defTabSz="685772" eaLnBrk="1" fontAlgn="auto" hangingPunct="1">
              <a:spcBef>
                <a:spcPts val="0"/>
              </a:spcBef>
              <a:spcAft>
                <a:spcPts val="0"/>
              </a:spcAft>
              <a:defRPr/>
            </a:pPr>
            <a:r>
              <a:rPr lang="en-US" sz="1100" b="1" kern="0" dirty="0" err="1" smtClean="0">
                <a:solidFill>
                  <a:srgbClr val="FF0000"/>
                </a:solidFill>
              </a:rPr>
              <a:t>e</a:t>
            </a:r>
            <a:r>
              <a:rPr lang="en-US" sz="1100" b="1" kern="0" dirty="0" err="1" smtClean="0">
                <a:solidFill>
                  <a:srgbClr val="7030A0"/>
                </a:solidFill>
              </a:rPr>
              <a:t>E+</a:t>
            </a:r>
            <a:r>
              <a:rPr lang="en-US" sz="1100" b="1" kern="0" dirty="0" err="1" smtClean="0">
                <a:solidFill>
                  <a:srgbClr val="FF0000"/>
                </a:solidFill>
              </a:rPr>
              <a:t>f</a:t>
            </a:r>
            <a:r>
              <a:rPr lang="en-US" sz="1100" b="1" kern="0" dirty="0" err="1" smtClean="0">
                <a:solidFill>
                  <a:srgbClr val="7030A0"/>
                </a:solidFill>
              </a:rPr>
              <a:t>F+</a:t>
            </a:r>
            <a:r>
              <a:rPr lang="en-US" sz="1100" b="1" kern="0" dirty="0" err="1" smtClean="0">
                <a:solidFill>
                  <a:srgbClr val="FF0000"/>
                </a:solidFill>
              </a:rPr>
              <a:t>g</a:t>
            </a:r>
            <a:r>
              <a:rPr lang="en-US" sz="1100" b="1" kern="0" dirty="0" err="1" smtClean="0">
                <a:solidFill>
                  <a:srgbClr val="7030A0"/>
                </a:solidFill>
              </a:rPr>
              <a:t>G+</a:t>
            </a:r>
            <a:r>
              <a:rPr lang="en-US" sz="1100" b="1" kern="0" dirty="0" err="1" smtClean="0">
                <a:solidFill>
                  <a:srgbClr val="FF0000"/>
                </a:solidFill>
              </a:rPr>
              <a:t>h</a:t>
            </a:r>
            <a:r>
              <a:rPr lang="en-US" sz="1100" b="1" kern="0" dirty="0" err="1" smtClean="0">
                <a:solidFill>
                  <a:srgbClr val="7030A0"/>
                </a:solidFill>
              </a:rPr>
              <a:t>H</a:t>
            </a:r>
            <a:endParaRPr lang="en-US" sz="1100" b="1" kern="0" dirty="0" smtClean="0">
              <a:solidFill>
                <a:srgbClr val="7030A0"/>
              </a:solidFill>
            </a:endParaRPr>
          </a:p>
        </p:txBody>
      </p:sp>
      <p:pic>
        <p:nvPicPr>
          <p:cNvPr id="76" name="Picture 3" descr="C:\Users\Work\Desktop\figure_1.png"/>
          <p:cNvPicPr>
            <a:picLocks noChangeAspect="1" noChangeArrowheads="1"/>
          </p:cNvPicPr>
          <p:nvPr/>
        </p:nvPicPr>
        <p:blipFill>
          <a:blip r:embed="rId2" cstate="print"/>
          <a:srcRect l="12500" t="10049" r="12500" b="6205"/>
          <a:stretch>
            <a:fillRect/>
          </a:stretch>
        </p:blipFill>
        <p:spPr bwMode="auto">
          <a:xfrm>
            <a:off x="6530577" y="3048000"/>
            <a:ext cx="1714500" cy="1428750"/>
          </a:xfrm>
          <a:prstGeom prst="rect">
            <a:avLst/>
          </a:prstGeom>
          <a:noFill/>
        </p:spPr>
      </p:pic>
      <p:sp>
        <p:nvSpPr>
          <p:cNvPr id="77" name="Oval Callout 76"/>
          <p:cNvSpPr/>
          <p:nvPr/>
        </p:nvSpPr>
        <p:spPr>
          <a:xfrm>
            <a:off x="4876800" y="4248150"/>
            <a:ext cx="1543050" cy="571500"/>
          </a:xfrm>
          <a:prstGeom prst="wedgeEllipseCallout">
            <a:avLst>
              <a:gd name="adj1" fmla="val 55032"/>
              <a:gd name="adj2" fmla="val -88924"/>
            </a:avLst>
          </a:prstGeom>
          <a:solidFill>
            <a:sysClr val="window" lastClr="FFFFFF"/>
          </a:solidFill>
          <a:ln w="25400" cap="flat" cmpd="sng" algn="ctr">
            <a:solidFill>
              <a:srgbClr val="4F81BD">
                <a:shade val="50000"/>
              </a:srgbClr>
            </a:solidFill>
            <a:prstDash val="solid"/>
          </a:ln>
          <a:effectLst/>
        </p:spPr>
        <p:txBody>
          <a:bodyPr lIns="68577" tIns="34289" rIns="68577" bIns="34289" rtlCol="0" anchor="ctr"/>
          <a:lstStyle/>
          <a:p>
            <a:pPr algn="ctr" defTabSz="685772" eaLnBrk="1" fontAlgn="auto" hangingPunct="1">
              <a:spcBef>
                <a:spcPts val="0"/>
              </a:spcBef>
              <a:spcAft>
                <a:spcPts val="0"/>
              </a:spcAft>
              <a:defRPr/>
            </a:pPr>
            <a:r>
              <a:rPr lang="en-US" sz="1100" b="1" kern="0" dirty="0" smtClean="0">
                <a:solidFill>
                  <a:srgbClr val="7030A0"/>
                </a:solidFill>
                <a:latin typeface="Calibri"/>
              </a:rPr>
              <a:t>Continuous Fitness Space</a:t>
            </a:r>
            <a:endParaRPr lang="en-US" sz="1100" b="1" kern="0" dirty="0">
              <a:solidFill>
                <a:srgbClr val="7030A0"/>
              </a:solidFill>
              <a:latin typeface="Calibri"/>
            </a:endParaRPr>
          </a:p>
        </p:txBody>
      </p:sp>
      <p:sp>
        <p:nvSpPr>
          <p:cNvPr id="78" name="Down Arrow 77"/>
          <p:cNvSpPr/>
          <p:nvPr/>
        </p:nvSpPr>
        <p:spPr>
          <a:xfrm>
            <a:off x="7162800" y="2667000"/>
            <a:ext cx="342900" cy="285750"/>
          </a:xfrm>
          <a:prstGeom prst="downArrow">
            <a:avLst/>
          </a:prstGeom>
          <a:solidFill>
            <a:srgbClr val="4F81BD"/>
          </a:solidFill>
          <a:ln w="25400" cap="flat" cmpd="sng" algn="ctr">
            <a:solidFill>
              <a:srgbClr val="4F81BD">
                <a:shade val="50000"/>
              </a:srgbClr>
            </a:solidFill>
            <a:prstDash val="solid"/>
          </a:ln>
          <a:effectLst/>
        </p:spPr>
        <p:txBody>
          <a:bodyPr lIns="68577" tIns="34289" rIns="68577" bIns="34289" rtlCol="0" anchor="ctr"/>
          <a:lstStyle/>
          <a:p>
            <a:pPr algn="ctr" defTabSz="685772" eaLnBrk="1" fontAlgn="auto" hangingPunct="1">
              <a:spcBef>
                <a:spcPts val="0"/>
              </a:spcBef>
              <a:spcAft>
                <a:spcPts val="0"/>
              </a:spcAft>
              <a:defRPr/>
            </a:pPr>
            <a:endParaRPr lang="en-US" sz="1400" kern="0" dirty="0">
              <a:solidFill>
                <a:sysClr val="window" lastClr="FFFFFF"/>
              </a:solidFill>
              <a:latin typeface="Calibri"/>
            </a:endParaRPr>
          </a:p>
        </p:txBody>
      </p:sp>
      <p:sp>
        <p:nvSpPr>
          <p:cNvPr id="69" name="Oval Callout 68"/>
          <p:cNvSpPr/>
          <p:nvPr/>
        </p:nvSpPr>
        <p:spPr>
          <a:xfrm>
            <a:off x="7924800" y="2343150"/>
            <a:ext cx="971550" cy="742950"/>
          </a:xfrm>
          <a:prstGeom prst="wedgeEllipseCallout">
            <a:avLst>
              <a:gd name="adj1" fmla="val -46687"/>
              <a:gd name="adj2" fmla="val -48301"/>
            </a:avLst>
          </a:prstGeom>
          <a:solidFill>
            <a:sysClr val="window" lastClr="FFFFFF"/>
          </a:solidFill>
          <a:ln w="25400" cap="flat" cmpd="sng" algn="ctr">
            <a:solidFill>
              <a:srgbClr val="4F81BD">
                <a:shade val="50000"/>
              </a:srgbClr>
            </a:solidFill>
            <a:prstDash val="solid"/>
          </a:ln>
          <a:effectLst/>
        </p:spPr>
        <p:txBody>
          <a:bodyPr lIns="68577" tIns="34289" rIns="68577" bIns="34289" rtlCol="0" anchor="ctr"/>
          <a:lstStyle/>
          <a:p>
            <a:pPr algn="ctr" defTabSz="685772" eaLnBrk="1" fontAlgn="auto" hangingPunct="1">
              <a:spcBef>
                <a:spcPts val="0"/>
              </a:spcBef>
              <a:spcAft>
                <a:spcPts val="0"/>
              </a:spcAft>
              <a:defRPr/>
            </a:pPr>
            <a:r>
              <a:rPr lang="en-US" sz="1100" b="1" kern="0" dirty="0" smtClean="0">
                <a:solidFill>
                  <a:srgbClr val="7030A0"/>
                </a:solidFill>
                <a:latin typeface="Calibri"/>
              </a:rPr>
              <a:t>Discrete Fitness Matrix</a:t>
            </a:r>
            <a:endParaRPr lang="en-US" sz="1100" b="1" kern="0" dirty="0">
              <a:solidFill>
                <a:srgbClr val="7030A0"/>
              </a:solidFill>
              <a:latin typeface="Calibri"/>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69"/>
                                        </p:tgtEl>
                                        <p:attrNameLst>
                                          <p:attrName>style.visibility</p:attrName>
                                        </p:attrNameLst>
                                      </p:cBhvr>
                                      <p:to>
                                        <p:strVal val="visible"/>
                                      </p:to>
                                    </p:set>
                                    <p:animEffect transition="in" filter="wipe(up)">
                                      <p:cBhvr>
                                        <p:cTn id="7" dur="500"/>
                                        <p:tgtEl>
                                          <p:spTgt spid="69"/>
                                        </p:tgtEl>
                                      </p:cBhvr>
                                    </p:animEffect>
                                  </p:childTnLst>
                                </p:cTn>
                              </p:par>
                            </p:childTnLst>
                          </p:cTn>
                        </p:par>
                      </p:childTnLst>
                    </p:cTn>
                  </p:par>
                  <p:par>
                    <p:cTn id="8" fill="hold">
                      <p:stCondLst>
                        <p:cond delay="indefinite"/>
                      </p:stCondLst>
                      <p:childTnLst>
                        <p:par>
                          <p:cTn id="9" fill="hold">
                            <p:stCondLst>
                              <p:cond delay="0"/>
                            </p:stCondLst>
                            <p:childTnLst>
                              <p:par>
                                <p:cTn id="10" presetID="0" presetClass="path" presetSubtype="0" accel="50000" decel="50000" fill="hold" grpId="0" nodeType="clickEffect">
                                  <p:stCondLst>
                                    <p:cond delay="0"/>
                                  </p:stCondLst>
                                  <p:childTnLst>
                                    <p:animMotion origin="layout" path="M 1.66667E-6 1.08367E-6 L -0.03993 0.01914 " pathEditMode="relative" rAng="0" ptsTypes="AA">
                                      <p:cBhvr>
                                        <p:cTn id="11" dur="2000" fill="hold"/>
                                        <p:tgtEl>
                                          <p:spTgt spid="43"/>
                                        </p:tgtEl>
                                        <p:attrNameLst>
                                          <p:attrName>ppt_x</p:attrName>
                                          <p:attrName>ppt_y</p:attrName>
                                        </p:attrNameLst>
                                      </p:cBhvr>
                                      <p:rCtr x="-20" y="10"/>
                                    </p:animMotion>
                                  </p:childTnLst>
                                </p:cTn>
                              </p:par>
                              <p:par>
                                <p:cTn id="12" presetID="0" presetClass="path" presetSubtype="0" accel="50000" decel="50000" fill="hold" grpId="0" nodeType="withEffect">
                                  <p:stCondLst>
                                    <p:cond delay="0"/>
                                  </p:stCondLst>
                                  <p:childTnLst>
                                    <p:animMotion origin="layout" path="M 1.66667E-6 1.08367E-6 L -0.04757 0.01791 " pathEditMode="relative" rAng="0" ptsTypes="AA">
                                      <p:cBhvr>
                                        <p:cTn id="13" dur="2000" fill="hold"/>
                                        <p:tgtEl>
                                          <p:spTgt spid="44"/>
                                        </p:tgtEl>
                                        <p:attrNameLst>
                                          <p:attrName>ppt_x</p:attrName>
                                          <p:attrName>ppt_y</p:attrName>
                                        </p:attrNameLst>
                                      </p:cBhvr>
                                      <p:rCtr x="-24" y="9"/>
                                    </p:animMotion>
                                  </p:childTnLst>
                                </p:cTn>
                              </p:par>
                              <p:par>
                                <p:cTn id="14" presetID="0" presetClass="path" presetSubtype="0" accel="50000" decel="50000" fill="hold" grpId="0" nodeType="withEffect">
                                  <p:stCondLst>
                                    <p:cond delay="0"/>
                                  </p:stCondLst>
                                  <p:childTnLst>
                                    <p:animMotion origin="layout" path="M 1.66667E-6 -4.25131E-6 L -0.02379 -0.03149 " pathEditMode="relative" rAng="0" ptsTypes="AA">
                                      <p:cBhvr>
                                        <p:cTn id="15" dur="2000" fill="hold"/>
                                        <p:tgtEl>
                                          <p:spTgt spid="45"/>
                                        </p:tgtEl>
                                        <p:attrNameLst>
                                          <p:attrName>ppt_x</p:attrName>
                                          <p:attrName>ppt_y</p:attrName>
                                        </p:attrNameLst>
                                      </p:cBhvr>
                                      <p:rCtr x="-12" y="-16"/>
                                    </p:animMotion>
                                  </p:childTnLst>
                                </p:cTn>
                              </p:par>
                              <p:par>
                                <p:cTn id="16" presetID="0" presetClass="path" presetSubtype="0" accel="50000" decel="50000" fill="hold" grpId="0" nodeType="withEffect">
                                  <p:stCondLst>
                                    <p:cond delay="0"/>
                                  </p:stCondLst>
                                  <p:childTnLst>
                                    <p:animMotion origin="layout" path="M 3.33333E-6 2.81568E-6 L 0.03125 -0.03149 " pathEditMode="relative" rAng="0" ptsTypes="AA">
                                      <p:cBhvr>
                                        <p:cTn id="17" dur="2000" fill="hold"/>
                                        <p:tgtEl>
                                          <p:spTgt spid="46"/>
                                        </p:tgtEl>
                                        <p:attrNameLst>
                                          <p:attrName>ppt_x</p:attrName>
                                          <p:attrName>ppt_y</p:attrName>
                                        </p:attrNameLst>
                                      </p:cBhvr>
                                      <p:rCtr x="16" y="-16"/>
                                    </p:animMotion>
                                  </p:childTnLst>
                                </p:cTn>
                              </p:par>
                            </p:childTnLst>
                          </p:cTn>
                        </p:par>
                        <p:par>
                          <p:cTn id="18" fill="hold">
                            <p:stCondLst>
                              <p:cond delay="2000"/>
                            </p:stCondLst>
                            <p:childTnLst>
                              <p:par>
                                <p:cTn id="19" presetID="10" presetClass="entr" presetSubtype="0" fill="hold" grpId="0" nodeType="afterEffect">
                                  <p:stCondLst>
                                    <p:cond delay="0"/>
                                  </p:stCondLst>
                                  <p:childTnLst>
                                    <p:set>
                                      <p:cBhvr>
                                        <p:cTn id="20" dur="1" fill="hold">
                                          <p:stCondLst>
                                            <p:cond delay="0"/>
                                          </p:stCondLst>
                                        </p:cTn>
                                        <p:tgtEl>
                                          <p:spTgt spid="70"/>
                                        </p:tgtEl>
                                        <p:attrNameLst>
                                          <p:attrName>style.visibility</p:attrName>
                                        </p:attrNameLst>
                                      </p:cBhvr>
                                      <p:to>
                                        <p:strVal val="visible"/>
                                      </p:to>
                                    </p:set>
                                    <p:animEffect transition="in" filter="fade">
                                      <p:cBhvr>
                                        <p:cTn id="21" dur="2000"/>
                                        <p:tgtEl>
                                          <p:spTgt spid="70"/>
                                        </p:tgtEl>
                                      </p:cBhvr>
                                    </p:animEffect>
                                  </p:childTnLst>
                                </p:cTn>
                              </p:par>
                            </p:childTnLst>
                          </p:cTn>
                        </p:par>
                        <p:par>
                          <p:cTn id="22" fill="hold">
                            <p:stCondLst>
                              <p:cond delay="4000"/>
                            </p:stCondLst>
                            <p:childTnLst>
                              <p:par>
                                <p:cTn id="23" presetID="10" presetClass="exit" presetSubtype="0" fill="hold" grpId="1" nodeType="afterEffect">
                                  <p:stCondLst>
                                    <p:cond delay="0"/>
                                  </p:stCondLst>
                                  <p:childTnLst>
                                    <p:animEffect transition="out" filter="fade">
                                      <p:cBhvr>
                                        <p:cTn id="24" dur="2000"/>
                                        <p:tgtEl>
                                          <p:spTgt spid="43"/>
                                        </p:tgtEl>
                                      </p:cBhvr>
                                    </p:animEffect>
                                    <p:set>
                                      <p:cBhvr>
                                        <p:cTn id="25" dur="1" fill="hold">
                                          <p:stCondLst>
                                            <p:cond delay="1999"/>
                                          </p:stCondLst>
                                        </p:cTn>
                                        <p:tgtEl>
                                          <p:spTgt spid="43"/>
                                        </p:tgtEl>
                                        <p:attrNameLst>
                                          <p:attrName>style.visibility</p:attrName>
                                        </p:attrNameLst>
                                      </p:cBhvr>
                                      <p:to>
                                        <p:strVal val="hidden"/>
                                      </p:to>
                                    </p:set>
                                  </p:childTnLst>
                                </p:cTn>
                              </p:par>
                              <p:par>
                                <p:cTn id="26" presetID="10" presetClass="exit" presetSubtype="0" fill="hold" grpId="1" nodeType="withEffect">
                                  <p:stCondLst>
                                    <p:cond delay="0"/>
                                  </p:stCondLst>
                                  <p:childTnLst>
                                    <p:animEffect transition="out" filter="fade">
                                      <p:cBhvr>
                                        <p:cTn id="27" dur="2000"/>
                                        <p:tgtEl>
                                          <p:spTgt spid="44"/>
                                        </p:tgtEl>
                                      </p:cBhvr>
                                    </p:animEffect>
                                    <p:set>
                                      <p:cBhvr>
                                        <p:cTn id="28" dur="1" fill="hold">
                                          <p:stCondLst>
                                            <p:cond delay="1999"/>
                                          </p:stCondLst>
                                        </p:cTn>
                                        <p:tgtEl>
                                          <p:spTgt spid="44"/>
                                        </p:tgtEl>
                                        <p:attrNameLst>
                                          <p:attrName>style.visibility</p:attrName>
                                        </p:attrNameLst>
                                      </p:cBhvr>
                                      <p:to>
                                        <p:strVal val="hidden"/>
                                      </p:to>
                                    </p:set>
                                  </p:childTnLst>
                                </p:cTn>
                              </p:par>
                              <p:par>
                                <p:cTn id="29" presetID="10" presetClass="exit" presetSubtype="0" fill="hold" grpId="1" nodeType="withEffect">
                                  <p:stCondLst>
                                    <p:cond delay="0"/>
                                  </p:stCondLst>
                                  <p:childTnLst>
                                    <p:animEffect transition="out" filter="fade">
                                      <p:cBhvr>
                                        <p:cTn id="30" dur="2000"/>
                                        <p:tgtEl>
                                          <p:spTgt spid="45"/>
                                        </p:tgtEl>
                                      </p:cBhvr>
                                    </p:animEffect>
                                    <p:set>
                                      <p:cBhvr>
                                        <p:cTn id="31" dur="1" fill="hold">
                                          <p:stCondLst>
                                            <p:cond delay="1999"/>
                                          </p:stCondLst>
                                        </p:cTn>
                                        <p:tgtEl>
                                          <p:spTgt spid="45"/>
                                        </p:tgtEl>
                                        <p:attrNameLst>
                                          <p:attrName>style.visibility</p:attrName>
                                        </p:attrNameLst>
                                      </p:cBhvr>
                                      <p:to>
                                        <p:strVal val="hidden"/>
                                      </p:to>
                                    </p:set>
                                  </p:childTnLst>
                                </p:cTn>
                              </p:par>
                              <p:par>
                                <p:cTn id="32" presetID="10" presetClass="exit" presetSubtype="0" fill="hold" grpId="1" nodeType="withEffect">
                                  <p:stCondLst>
                                    <p:cond delay="0"/>
                                  </p:stCondLst>
                                  <p:childTnLst>
                                    <p:animEffect transition="out" filter="fade">
                                      <p:cBhvr>
                                        <p:cTn id="33" dur="2000"/>
                                        <p:tgtEl>
                                          <p:spTgt spid="46"/>
                                        </p:tgtEl>
                                      </p:cBhvr>
                                    </p:animEffect>
                                    <p:set>
                                      <p:cBhvr>
                                        <p:cTn id="34" dur="1" fill="hold">
                                          <p:stCondLst>
                                            <p:cond delay="1999"/>
                                          </p:stCondLst>
                                        </p:cTn>
                                        <p:tgtEl>
                                          <p:spTgt spid="46"/>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0" presetClass="path" presetSubtype="0" accel="50000" decel="50000" fill="hold" grpId="0" nodeType="clickEffect">
                                  <p:stCondLst>
                                    <p:cond delay="0"/>
                                  </p:stCondLst>
                                  <p:childTnLst>
                                    <p:animMotion origin="layout" path="M 4.44444E-6 -3.251E-6 L -0.04028 0.01421 " pathEditMode="relative" rAng="0" ptsTypes="AA">
                                      <p:cBhvr>
                                        <p:cTn id="38" dur="2000" fill="hold"/>
                                        <p:tgtEl>
                                          <p:spTgt spid="71"/>
                                        </p:tgtEl>
                                        <p:attrNameLst>
                                          <p:attrName>ppt_x</p:attrName>
                                          <p:attrName>ppt_y</p:attrName>
                                        </p:attrNameLst>
                                      </p:cBhvr>
                                      <p:rCtr x="-20" y="7"/>
                                    </p:animMotion>
                                  </p:childTnLst>
                                </p:cTn>
                              </p:par>
                              <p:par>
                                <p:cTn id="39" presetID="0" presetClass="path" presetSubtype="0" accel="50000" decel="50000" fill="hold" grpId="0" nodeType="withEffect">
                                  <p:stCondLst>
                                    <p:cond delay="0"/>
                                  </p:stCondLst>
                                  <p:childTnLst>
                                    <p:animMotion origin="layout" path="M -1.38889E-6 4.3532E-7 L -0.05226 0.01482 " pathEditMode="relative" rAng="0" ptsTypes="AA">
                                      <p:cBhvr>
                                        <p:cTn id="40" dur="2000" fill="hold"/>
                                        <p:tgtEl>
                                          <p:spTgt spid="72"/>
                                        </p:tgtEl>
                                        <p:attrNameLst>
                                          <p:attrName>ppt_x</p:attrName>
                                          <p:attrName>ppt_y</p:attrName>
                                        </p:attrNameLst>
                                      </p:cBhvr>
                                      <p:rCtr x="-26" y="7"/>
                                    </p:animMotion>
                                  </p:childTnLst>
                                </p:cTn>
                              </p:par>
                              <p:par>
                                <p:cTn id="41" presetID="0" presetClass="path" presetSubtype="0" accel="50000" decel="50000" fill="hold" grpId="0" nodeType="withEffect">
                                  <p:stCondLst>
                                    <p:cond delay="0"/>
                                  </p:stCondLst>
                                  <p:childTnLst>
                                    <p:animMotion origin="layout" path="M 1.38889E-6 -1.21334E-6 L -0.0283 -0.03427 " pathEditMode="relative" rAng="0" ptsTypes="AA">
                                      <p:cBhvr>
                                        <p:cTn id="42" dur="2000" fill="hold"/>
                                        <p:tgtEl>
                                          <p:spTgt spid="73"/>
                                        </p:tgtEl>
                                        <p:attrNameLst>
                                          <p:attrName>ppt_x</p:attrName>
                                          <p:attrName>ppt_y</p:attrName>
                                        </p:attrNameLst>
                                      </p:cBhvr>
                                      <p:rCtr x="-14" y="-17"/>
                                    </p:animMotion>
                                  </p:childTnLst>
                                </p:cTn>
                              </p:par>
                              <p:par>
                                <p:cTn id="43" presetID="0" presetClass="path" presetSubtype="0" accel="50000" decel="50000" fill="hold" grpId="0" nodeType="withEffect">
                                  <p:stCondLst>
                                    <p:cond delay="0"/>
                                  </p:stCondLst>
                                  <p:childTnLst>
                                    <p:animMotion origin="layout" path="M 3.33333E-6 -2.56252E-7 L 0.0283 -0.03643 " pathEditMode="relative" rAng="0" ptsTypes="AA">
                                      <p:cBhvr>
                                        <p:cTn id="44" dur="2000" fill="hold"/>
                                        <p:tgtEl>
                                          <p:spTgt spid="74"/>
                                        </p:tgtEl>
                                        <p:attrNameLst>
                                          <p:attrName>ppt_x</p:attrName>
                                          <p:attrName>ppt_y</p:attrName>
                                        </p:attrNameLst>
                                      </p:cBhvr>
                                      <p:rCtr x="14" y="-18"/>
                                    </p:animMotion>
                                  </p:childTnLst>
                                </p:cTn>
                              </p:par>
                            </p:childTnLst>
                          </p:cTn>
                        </p:par>
                        <p:par>
                          <p:cTn id="45" fill="hold">
                            <p:stCondLst>
                              <p:cond delay="2000"/>
                            </p:stCondLst>
                            <p:childTnLst>
                              <p:par>
                                <p:cTn id="46" presetID="10" presetClass="entr" presetSubtype="0" fill="hold" grpId="0" nodeType="afterEffect">
                                  <p:stCondLst>
                                    <p:cond delay="0"/>
                                  </p:stCondLst>
                                  <p:childTnLst>
                                    <p:set>
                                      <p:cBhvr>
                                        <p:cTn id="47" dur="1" fill="hold">
                                          <p:stCondLst>
                                            <p:cond delay="0"/>
                                          </p:stCondLst>
                                        </p:cTn>
                                        <p:tgtEl>
                                          <p:spTgt spid="75"/>
                                        </p:tgtEl>
                                        <p:attrNameLst>
                                          <p:attrName>style.visibility</p:attrName>
                                        </p:attrNameLst>
                                      </p:cBhvr>
                                      <p:to>
                                        <p:strVal val="visible"/>
                                      </p:to>
                                    </p:set>
                                    <p:animEffect transition="in" filter="fade">
                                      <p:cBhvr>
                                        <p:cTn id="48" dur="2000"/>
                                        <p:tgtEl>
                                          <p:spTgt spid="75"/>
                                        </p:tgtEl>
                                      </p:cBhvr>
                                    </p:animEffect>
                                  </p:childTnLst>
                                </p:cTn>
                              </p:par>
                            </p:childTnLst>
                          </p:cTn>
                        </p:par>
                        <p:par>
                          <p:cTn id="49" fill="hold">
                            <p:stCondLst>
                              <p:cond delay="4000"/>
                            </p:stCondLst>
                            <p:childTnLst>
                              <p:par>
                                <p:cTn id="50" presetID="10" presetClass="exit" presetSubtype="0" fill="hold" grpId="1" nodeType="afterEffect">
                                  <p:stCondLst>
                                    <p:cond delay="0"/>
                                  </p:stCondLst>
                                  <p:childTnLst>
                                    <p:animEffect transition="out" filter="fade">
                                      <p:cBhvr>
                                        <p:cTn id="51" dur="2000"/>
                                        <p:tgtEl>
                                          <p:spTgt spid="71"/>
                                        </p:tgtEl>
                                      </p:cBhvr>
                                    </p:animEffect>
                                    <p:set>
                                      <p:cBhvr>
                                        <p:cTn id="52" dur="1" fill="hold">
                                          <p:stCondLst>
                                            <p:cond delay="1999"/>
                                          </p:stCondLst>
                                        </p:cTn>
                                        <p:tgtEl>
                                          <p:spTgt spid="71"/>
                                        </p:tgtEl>
                                        <p:attrNameLst>
                                          <p:attrName>style.visibility</p:attrName>
                                        </p:attrNameLst>
                                      </p:cBhvr>
                                      <p:to>
                                        <p:strVal val="hidden"/>
                                      </p:to>
                                    </p:set>
                                  </p:childTnLst>
                                </p:cTn>
                              </p:par>
                              <p:par>
                                <p:cTn id="53" presetID="10" presetClass="exit" presetSubtype="0" fill="hold" grpId="1" nodeType="withEffect">
                                  <p:stCondLst>
                                    <p:cond delay="0"/>
                                  </p:stCondLst>
                                  <p:childTnLst>
                                    <p:animEffect transition="out" filter="fade">
                                      <p:cBhvr>
                                        <p:cTn id="54" dur="2000"/>
                                        <p:tgtEl>
                                          <p:spTgt spid="72"/>
                                        </p:tgtEl>
                                      </p:cBhvr>
                                    </p:animEffect>
                                    <p:set>
                                      <p:cBhvr>
                                        <p:cTn id="55" dur="1" fill="hold">
                                          <p:stCondLst>
                                            <p:cond delay="1999"/>
                                          </p:stCondLst>
                                        </p:cTn>
                                        <p:tgtEl>
                                          <p:spTgt spid="72"/>
                                        </p:tgtEl>
                                        <p:attrNameLst>
                                          <p:attrName>style.visibility</p:attrName>
                                        </p:attrNameLst>
                                      </p:cBhvr>
                                      <p:to>
                                        <p:strVal val="hidden"/>
                                      </p:to>
                                    </p:set>
                                  </p:childTnLst>
                                </p:cTn>
                              </p:par>
                              <p:par>
                                <p:cTn id="56" presetID="10" presetClass="exit" presetSubtype="0" fill="hold" grpId="1" nodeType="withEffect">
                                  <p:stCondLst>
                                    <p:cond delay="0"/>
                                  </p:stCondLst>
                                  <p:childTnLst>
                                    <p:animEffect transition="out" filter="fade">
                                      <p:cBhvr>
                                        <p:cTn id="57" dur="2000"/>
                                        <p:tgtEl>
                                          <p:spTgt spid="73"/>
                                        </p:tgtEl>
                                      </p:cBhvr>
                                    </p:animEffect>
                                    <p:set>
                                      <p:cBhvr>
                                        <p:cTn id="58" dur="1" fill="hold">
                                          <p:stCondLst>
                                            <p:cond delay="1999"/>
                                          </p:stCondLst>
                                        </p:cTn>
                                        <p:tgtEl>
                                          <p:spTgt spid="73"/>
                                        </p:tgtEl>
                                        <p:attrNameLst>
                                          <p:attrName>style.visibility</p:attrName>
                                        </p:attrNameLst>
                                      </p:cBhvr>
                                      <p:to>
                                        <p:strVal val="hidden"/>
                                      </p:to>
                                    </p:set>
                                  </p:childTnLst>
                                </p:cTn>
                              </p:par>
                              <p:par>
                                <p:cTn id="59" presetID="10" presetClass="exit" presetSubtype="0" fill="hold" grpId="1" nodeType="withEffect">
                                  <p:stCondLst>
                                    <p:cond delay="0"/>
                                  </p:stCondLst>
                                  <p:childTnLst>
                                    <p:animEffect transition="out" filter="fade">
                                      <p:cBhvr>
                                        <p:cTn id="60" dur="2000"/>
                                        <p:tgtEl>
                                          <p:spTgt spid="74"/>
                                        </p:tgtEl>
                                      </p:cBhvr>
                                    </p:animEffect>
                                    <p:set>
                                      <p:cBhvr>
                                        <p:cTn id="61" dur="1" fill="hold">
                                          <p:stCondLst>
                                            <p:cond delay="1999"/>
                                          </p:stCondLst>
                                        </p:cTn>
                                        <p:tgtEl>
                                          <p:spTgt spid="74"/>
                                        </p:tgtEl>
                                        <p:attrNameLst>
                                          <p:attrName>style.visibility</p:attrName>
                                        </p:attrNameLst>
                                      </p:cBhvr>
                                      <p:to>
                                        <p:strVal val="hidden"/>
                                      </p:to>
                                    </p:set>
                                  </p:childTnLst>
                                </p:cTn>
                              </p:par>
                            </p:childTnLst>
                          </p:cTn>
                        </p:par>
                      </p:childTnLst>
                    </p:cTn>
                  </p:par>
                  <p:par>
                    <p:cTn id="62" fill="hold">
                      <p:stCondLst>
                        <p:cond delay="indefinite"/>
                      </p:stCondLst>
                      <p:childTnLst>
                        <p:par>
                          <p:cTn id="63" fill="hold">
                            <p:stCondLst>
                              <p:cond delay="0"/>
                            </p:stCondLst>
                            <p:childTnLst>
                              <p:par>
                                <p:cTn id="64" presetID="22" presetClass="entr" presetSubtype="1" fill="hold" grpId="0" nodeType="clickEffect">
                                  <p:stCondLst>
                                    <p:cond delay="0"/>
                                  </p:stCondLst>
                                  <p:childTnLst>
                                    <p:set>
                                      <p:cBhvr>
                                        <p:cTn id="65" dur="1" fill="hold">
                                          <p:stCondLst>
                                            <p:cond delay="0"/>
                                          </p:stCondLst>
                                        </p:cTn>
                                        <p:tgtEl>
                                          <p:spTgt spid="78"/>
                                        </p:tgtEl>
                                        <p:attrNameLst>
                                          <p:attrName>style.visibility</p:attrName>
                                        </p:attrNameLst>
                                      </p:cBhvr>
                                      <p:to>
                                        <p:strVal val="visible"/>
                                      </p:to>
                                    </p:set>
                                    <p:animEffect transition="in" filter="wipe(up)">
                                      <p:cBhvr>
                                        <p:cTn id="66" dur="500"/>
                                        <p:tgtEl>
                                          <p:spTgt spid="78"/>
                                        </p:tgtEl>
                                      </p:cBhvr>
                                    </p:animEffect>
                                  </p:childTnLst>
                                </p:cTn>
                              </p:par>
                            </p:childTnLst>
                          </p:cTn>
                        </p:par>
                        <p:par>
                          <p:cTn id="67" fill="hold">
                            <p:stCondLst>
                              <p:cond delay="500"/>
                            </p:stCondLst>
                            <p:childTnLst>
                              <p:par>
                                <p:cTn id="68" presetID="22" presetClass="entr" presetSubtype="1" fill="hold" nodeType="afterEffect">
                                  <p:stCondLst>
                                    <p:cond delay="0"/>
                                  </p:stCondLst>
                                  <p:childTnLst>
                                    <p:set>
                                      <p:cBhvr>
                                        <p:cTn id="69" dur="1" fill="hold">
                                          <p:stCondLst>
                                            <p:cond delay="0"/>
                                          </p:stCondLst>
                                        </p:cTn>
                                        <p:tgtEl>
                                          <p:spTgt spid="76"/>
                                        </p:tgtEl>
                                        <p:attrNameLst>
                                          <p:attrName>style.visibility</p:attrName>
                                        </p:attrNameLst>
                                      </p:cBhvr>
                                      <p:to>
                                        <p:strVal val="visible"/>
                                      </p:to>
                                    </p:set>
                                    <p:animEffect transition="in" filter="wipe(up)">
                                      <p:cBhvr>
                                        <p:cTn id="70" dur="500"/>
                                        <p:tgtEl>
                                          <p:spTgt spid="76"/>
                                        </p:tgtEl>
                                      </p:cBhvr>
                                    </p:animEffect>
                                  </p:childTnLst>
                                </p:cTn>
                              </p:par>
                            </p:childTnLst>
                          </p:cTn>
                        </p:par>
                        <p:par>
                          <p:cTn id="71" fill="hold">
                            <p:stCondLst>
                              <p:cond delay="1000"/>
                            </p:stCondLst>
                            <p:childTnLst>
                              <p:par>
                                <p:cTn id="72" presetID="22" presetClass="entr" presetSubtype="1" fill="hold" grpId="0" nodeType="afterEffect">
                                  <p:stCondLst>
                                    <p:cond delay="0"/>
                                  </p:stCondLst>
                                  <p:childTnLst>
                                    <p:set>
                                      <p:cBhvr>
                                        <p:cTn id="73" dur="1" fill="hold">
                                          <p:stCondLst>
                                            <p:cond delay="0"/>
                                          </p:stCondLst>
                                        </p:cTn>
                                        <p:tgtEl>
                                          <p:spTgt spid="77"/>
                                        </p:tgtEl>
                                        <p:attrNameLst>
                                          <p:attrName>style.visibility</p:attrName>
                                        </p:attrNameLst>
                                      </p:cBhvr>
                                      <p:to>
                                        <p:strVal val="visible"/>
                                      </p:to>
                                    </p:set>
                                    <p:animEffect transition="in" filter="wipe(up)">
                                      <p:cBhvr>
                                        <p:cTn id="74" dur="500"/>
                                        <p:tgtEl>
                                          <p:spTgt spid="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p:bldP spid="43" grpId="1"/>
      <p:bldP spid="44" grpId="0"/>
      <p:bldP spid="44" grpId="1"/>
      <p:bldP spid="45" grpId="0"/>
      <p:bldP spid="45" grpId="1"/>
      <p:bldP spid="46" grpId="0"/>
      <p:bldP spid="46" grpId="1"/>
      <p:bldP spid="70" grpId="0"/>
      <p:bldP spid="71" grpId="0"/>
      <p:bldP spid="71" grpId="1"/>
      <p:bldP spid="72" grpId="0"/>
      <p:bldP spid="72" grpId="1"/>
      <p:bldP spid="73" grpId="0"/>
      <p:bldP spid="73" grpId="1"/>
      <p:bldP spid="74" grpId="0"/>
      <p:bldP spid="74" grpId="1"/>
      <p:bldP spid="75" grpId="0"/>
      <p:bldP spid="77" grpId="0" animBg="1"/>
      <p:bldP spid="78" grpId="0" animBg="1"/>
      <p:bldP spid="6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Assumption Engine</a:t>
            </a:r>
            <a:endParaRPr lang="en-US" dirty="0"/>
          </a:p>
        </p:txBody>
      </p:sp>
      <p:sp>
        <p:nvSpPr>
          <p:cNvPr id="3" name="Content Placeholder 2"/>
          <p:cNvSpPr>
            <a:spLocks noGrp="1"/>
          </p:cNvSpPr>
          <p:nvPr>
            <p:ph idx="1"/>
          </p:nvPr>
        </p:nvSpPr>
        <p:spPr>
          <a:xfrm>
            <a:off x="457200" y="1200151"/>
            <a:ext cx="4191000" cy="3394472"/>
          </a:xfrm>
        </p:spPr>
        <p:txBody>
          <a:bodyPr>
            <a:normAutofit fontScale="70000" lnSpcReduction="20000"/>
          </a:bodyPr>
          <a:lstStyle/>
          <a:p>
            <a:r>
              <a:rPr lang="en-US" b="1" dirty="0" smtClean="0"/>
              <a:t>The Assumption Engine allows us to “throw” assumptions at it</a:t>
            </a:r>
          </a:p>
          <a:p>
            <a:pPr lvl="1"/>
            <a:r>
              <a:rPr lang="en-US" b="1" dirty="0" smtClean="0"/>
              <a:t>A model is an assumption!</a:t>
            </a:r>
          </a:p>
          <a:p>
            <a:pPr>
              <a:buNone/>
            </a:pPr>
            <a:endParaRPr lang="en-US" b="1" dirty="0" smtClean="0"/>
          </a:p>
          <a:p>
            <a:r>
              <a:rPr lang="en-US" b="1" dirty="0" smtClean="0"/>
              <a:t>It figures out which assumptions work well together to fit observed data</a:t>
            </a:r>
          </a:p>
          <a:p>
            <a:pPr lvl="1"/>
            <a:r>
              <a:rPr lang="en-US" b="1" dirty="0" smtClean="0"/>
              <a:t>Points to significant models</a:t>
            </a:r>
          </a:p>
          <a:p>
            <a:pPr lvl="1"/>
            <a:r>
              <a:rPr lang="en-US" b="1" dirty="0" smtClean="0"/>
              <a:t>Rejects incompatible models</a:t>
            </a:r>
          </a:p>
          <a:p>
            <a:endParaRPr lang="en-US" b="1" dirty="0" smtClean="0"/>
          </a:p>
          <a:p>
            <a:endParaRPr lang="en-US" b="1" dirty="0" smtClean="0"/>
          </a:p>
          <a:p>
            <a:pPr marL="257165" indent="-257165">
              <a:lnSpc>
                <a:spcPct val="90000"/>
              </a:lnSpc>
              <a:buFontTx/>
              <a:buChar char="•"/>
              <a:defRPr/>
            </a:pPr>
            <a:endParaRPr lang="en-US" sz="1600" b="1" dirty="0">
              <a:solidFill>
                <a:srgbClr val="000000"/>
              </a:solidFill>
              <a:latin typeface="Arial" pitchFamily="34" charset="0"/>
              <a:cs typeface="Arial" pitchFamily="34" charset="0"/>
            </a:endParaRPr>
          </a:p>
          <a:p>
            <a:pPr marL="257165" indent="-257165">
              <a:lnSpc>
                <a:spcPct val="90000"/>
              </a:lnSpc>
              <a:buNone/>
              <a:defRPr/>
            </a:pPr>
            <a:endParaRPr lang="en-US" sz="1600" b="1" dirty="0">
              <a:solidFill>
                <a:srgbClr val="000000"/>
              </a:solidFill>
              <a:latin typeface="Arial" pitchFamily="34" charset="0"/>
              <a:cs typeface="Arial" pitchFamily="34" charset="0"/>
            </a:endParaRPr>
          </a:p>
          <a:p>
            <a:pPr marL="257165" indent="-257165">
              <a:lnSpc>
                <a:spcPct val="90000"/>
              </a:lnSpc>
              <a:buFontTx/>
              <a:buChar char="•"/>
              <a:defRPr/>
            </a:pPr>
            <a:endParaRPr lang="en-US" sz="1100" b="1" dirty="0">
              <a:solidFill>
                <a:srgbClr val="000000"/>
              </a:solidFill>
              <a:latin typeface="Arial" pitchFamily="34" charset="0"/>
              <a:cs typeface="Arial" pitchFamily="34" charset="0"/>
            </a:endParaRPr>
          </a:p>
          <a:p>
            <a:pPr marL="1058394" lvl="2" indent="-257165">
              <a:lnSpc>
                <a:spcPct val="90000"/>
              </a:lnSpc>
              <a:buFontTx/>
              <a:buChar char="•"/>
              <a:defRPr/>
            </a:pPr>
            <a:endParaRPr lang="en-US" sz="1100" b="1" dirty="0">
              <a:solidFill>
                <a:srgbClr val="000000"/>
              </a:solidFill>
              <a:latin typeface="Arial" pitchFamily="34" charset="0"/>
              <a:cs typeface="Arial" pitchFamily="34" charset="0"/>
            </a:endParaRPr>
          </a:p>
          <a:p>
            <a:pPr marL="657199" lvl="1" indent="-257165">
              <a:lnSpc>
                <a:spcPct val="90000"/>
              </a:lnSpc>
              <a:buFontTx/>
              <a:buChar char="•"/>
              <a:defRPr/>
            </a:pPr>
            <a:endParaRPr lang="en-US" sz="1600" b="1" dirty="0">
              <a:solidFill>
                <a:srgbClr val="000000"/>
              </a:solidFill>
              <a:latin typeface="Arial" pitchFamily="34" charset="0"/>
              <a:cs typeface="Arial" pitchFamily="34" charset="0"/>
            </a:endParaRPr>
          </a:p>
          <a:p>
            <a:pPr marL="657199" lvl="1" indent="-257165">
              <a:lnSpc>
                <a:spcPct val="90000"/>
              </a:lnSpc>
              <a:buFontTx/>
              <a:buChar char="•"/>
              <a:defRPr/>
            </a:pPr>
            <a:endParaRPr lang="en-US" sz="1600" b="1" dirty="0">
              <a:solidFill>
                <a:srgbClr val="000000"/>
              </a:solidFill>
              <a:latin typeface="Arial" pitchFamily="34" charset="0"/>
              <a:cs typeface="Arial" pitchFamily="34" charset="0"/>
            </a:endParaRPr>
          </a:p>
          <a:p>
            <a:pPr marL="657199" lvl="1" indent="-257165">
              <a:lnSpc>
                <a:spcPct val="90000"/>
              </a:lnSpc>
              <a:buFontTx/>
              <a:buChar char="•"/>
              <a:defRPr/>
            </a:pPr>
            <a:endParaRPr lang="en-US" sz="800" i="1" dirty="0">
              <a:solidFill>
                <a:srgbClr val="000000"/>
              </a:solidFill>
              <a:latin typeface="Tahoma" pitchFamily="34" charset="0"/>
            </a:endParaRPr>
          </a:p>
          <a:p>
            <a:endParaRPr lang="en-US" dirty="0"/>
          </a:p>
        </p:txBody>
      </p:sp>
      <p:pic>
        <p:nvPicPr>
          <p:cNvPr id="4" name="Picture 1" descr="C:\Users\Work\Desktop\figure_2.png"/>
          <p:cNvPicPr>
            <a:picLocks noChangeAspect="1" noChangeArrowheads="1"/>
          </p:cNvPicPr>
          <p:nvPr/>
        </p:nvPicPr>
        <p:blipFill>
          <a:blip r:embed="rId3" cstate="print"/>
          <a:srcRect l="11407" t="10912" r="12568" b="5342"/>
          <a:stretch>
            <a:fillRect/>
          </a:stretch>
        </p:blipFill>
        <p:spPr bwMode="auto">
          <a:xfrm>
            <a:off x="4648200" y="971550"/>
            <a:ext cx="4362138" cy="3586125"/>
          </a:xfrm>
          <a:prstGeom prst="rect">
            <a:avLst/>
          </a:prstGeom>
          <a:noFill/>
        </p:spPr>
      </p:pic>
      <p:cxnSp>
        <p:nvCxnSpPr>
          <p:cNvPr id="5" name="Straight Arrow Connector 4"/>
          <p:cNvCxnSpPr/>
          <p:nvPr/>
        </p:nvCxnSpPr>
        <p:spPr>
          <a:xfrm>
            <a:off x="6862957" y="1962019"/>
            <a:ext cx="285750" cy="171450"/>
          </a:xfrm>
          <a:prstGeom prst="straightConnector1">
            <a:avLst/>
          </a:prstGeom>
          <a:noFill/>
          <a:ln w="38100" cap="flat" cmpd="sng" algn="ctr">
            <a:solidFill>
              <a:sysClr val="windowText" lastClr="000000"/>
            </a:solidFill>
            <a:prstDash val="solid"/>
            <a:tailEnd type="arrow"/>
          </a:ln>
          <a:effectLst>
            <a:outerShdw blurRad="40000" dist="23000" dir="5400000" rotWithShape="0">
              <a:srgbClr val="000000">
                <a:alpha val="35000"/>
              </a:srgbClr>
            </a:outerShdw>
          </a:effectLst>
        </p:spPr>
      </p:cxnSp>
      <p:cxnSp>
        <p:nvCxnSpPr>
          <p:cNvPr id="6" name="Straight Arrow Connector 5"/>
          <p:cNvCxnSpPr/>
          <p:nvPr/>
        </p:nvCxnSpPr>
        <p:spPr>
          <a:xfrm>
            <a:off x="7148707" y="2133469"/>
            <a:ext cx="114300" cy="285750"/>
          </a:xfrm>
          <a:prstGeom prst="straightConnector1">
            <a:avLst/>
          </a:prstGeom>
          <a:noFill/>
          <a:ln w="38100" cap="flat" cmpd="sng" algn="ctr">
            <a:solidFill>
              <a:sysClr val="windowText" lastClr="000000"/>
            </a:solidFill>
            <a:prstDash val="solid"/>
            <a:tailEnd type="arrow"/>
          </a:ln>
          <a:effectLst>
            <a:outerShdw blurRad="40000" dist="23000" dir="5400000" rotWithShape="0">
              <a:srgbClr val="000000">
                <a:alpha val="35000"/>
              </a:srgbClr>
            </a:outerShdw>
          </a:effectLst>
        </p:spPr>
      </p:cxnSp>
      <p:cxnSp>
        <p:nvCxnSpPr>
          <p:cNvPr id="7" name="Straight Arrow Connector 6"/>
          <p:cNvCxnSpPr/>
          <p:nvPr/>
        </p:nvCxnSpPr>
        <p:spPr>
          <a:xfrm>
            <a:off x="7263007" y="2419219"/>
            <a:ext cx="0" cy="285750"/>
          </a:xfrm>
          <a:prstGeom prst="straightConnector1">
            <a:avLst/>
          </a:prstGeom>
          <a:noFill/>
          <a:ln w="38100" cap="flat" cmpd="sng" algn="ctr">
            <a:solidFill>
              <a:sysClr val="windowText" lastClr="000000"/>
            </a:solidFill>
            <a:prstDash val="solid"/>
            <a:tailEnd type="arrow"/>
          </a:ln>
          <a:effectLst>
            <a:outerShdw blurRad="40000" dist="23000" dir="5400000" rotWithShape="0">
              <a:srgbClr val="000000">
                <a:alpha val="35000"/>
              </a:srgbClr>
            </a:outerShdw>
          </a:effectLst>
        </p:spPr>
      </p:cxnSp>
      <p:cxnSp>
        <p:nvCxnSpPr>
          <p:cNvPr id="8" name="Straight Arrow Connector 7"/>
          <p:cNvCxnSpPr/>
          <p:nvPr/>
        </p:nvCxnSpPr>
        <p:spPr>
          <a:xfrm>
            <a:off x="7263007" y="2704969"/>
            <a:ext cx="57150" cy="285750"/>
          </a:xfrm>
          <a:prstGeom prst="straightConnector1">
            <a:avLst/>
          </a:prstGeom>
          <a:noFill/>
          <a:ln w="38100" cap="flat" cmpd="sng" algn="ctr">
            <a:solidFill>
              <a:sysClr val="windowText" lastClr="000000"/>
            </a:solidFill>
            <a:prstDash val="solid"/>
            <a:tailEnd type="arrow"/>
          </a:ln>
          <a:effectLst>
            <a:outerShdw blurRad="40000" dist="23000" dir="5400000" rotWithShape="0">
              <a:srgbClr val="000000">
                <a:alpha val="35000"/>
              </a:srgbClr>
            </a:outerShdw>
          </a:effectLst>
        </p:spPr>
      </p:cxnSp>
      <p:cxnSp>
        <p:nvCxnSpPr>
          <p:cNvPr id="9" name="Straight Arrow Connector 8"/>
          <p:cNvCxnSpPr/>
          <p:nvPr/>
        </p:nvCxnSpPr>
        <p:spPr>
          <a:xfrm>
            <a:off x="7320157" y="2990719"/>
            <a:ext cx="57150" cy="285750"/>
          </a:xfrm>
          <a:prstGeom prst="straightConnector1">
            <a:avLst/>
          </a:prstGeom>
          <a:noFill/>
          <a:ln w="38100" cap="flat" cmpd="sng" algn="ctr">
            <a:solidFill>
              <a:sysClr val="windowText" lastClr="000000"/>
            </a:solidFill>
            <a:prstDash val="solid"/>
            <a:tailEnd type="arrow"/>
          </a:ln>
          <a:effectLst>
            <a:outerShdw blurRad="40000" dist="23000" dir="5400000" rotWithShape="0">
              <a:srgbClr val="000000">
                <a:alpha val="35000"/>
              </a:srgbClr>
            </a:outerShdw>
          </a:effectLst>
        </p:spPr>
      </p:cxnSp>
      <p:cxnSp>
        <p:nvCxnSpPr>
          <p:cNvPr id="10" name="Straight Arrow Connector 9"/>
          <p:cNvCxnSpPr/>
          <p:nvPr/>
        </p:nvCxnSpPr>
        <p:spPr>
          <a:xfrm>
            <a:off x="7377307" y="3276469"/>
            <a:ext cx="57150" cy="228600"/>
          </a:xfrm>
          <a:prstGeom prst="straightConnector1">
            <a:avLst/>
          </a:prstGeom>
          <a:noFill/>
          <a:ln w="38100" cap="flat" cmpd="sng" algn="ctr">
            <a:solidFill>
              <a:sysClr val="windowText" lastClr="000000"/>
            </a:solidFill>
            <a:prstDash val="solid"/>
            <a:tailEnd type="arrow"/>
          </a:ln>
          <a:effectLst>
            <a:outerShdw blurRad="40000" dist="23000" dir="5400000" rotWithShape="0">
              <a:srgbClr val="000000">
                <a:alpha val="35000"/>
              </a:srgbClr>
            </a:outerShdw>
          </a:effectLst>
        </p:spPr>
      </p:cxnSp>
      <p:cxnSp>
        <p:nvCxnSpPr>
          <p:cNvPr id="11" name="Straight Arrow Connector 10"/>
          <p:cNvCxnSpPr/>
          <p:nvPr/>
        </p:nvCxnSpPr>
        <p:spPr>
          <a:xfrm flipH="1">
            <a:off x="6120007" y="2076319"/>
            <a:ext cx="114300" cy="171450"/>
          </a:xfrm>
          <a:prstGeom prst="straightConnector1">
            <a:avLst/>
          </a:prstGeom>
          <a:noFill/>
          <a:ln w="38100" cap="flat" cmpd="sng" algn="ctr">
            <a:solidFill>
              <a:sysClr val="windowText" lastClr="000000"/>
            </a:solidFill>
            <a:prstDash val="solid"/>
            <a:tailEnd type="arrow"/>
          </a:ln>
          <a:effectLst>
            <a:outerShdw blurRad="40000" dist="23000" dir="5400000" rotWithShape="0">
              <a:srgbClr val="000000">
                <a:alpha val="35000"/>
              </a:srgbClr>
            </a:outerShdw>
          </a:effectLst>
        </p:spPr>
      </p:cxnSp>
      <p:cxnSp>
        <p:nvCxnSpPr>
          <p:cNvPr id="12" name="Straight Arrow Connector 11"/>
          <p:cNvCxnSpPr/>
          <p:nvPr/>
        </p:nvCxnSpPr>
        <p:spPr>
          <a:xfrm flipH="1">
            <a:off x="6062857" y="2247769"/>
            <a:ext cx="57150" cy="171450"/>
          </a:xfrm>
          <a:prstGeom prst="straightConnector1">
            <a:avLst/>
          </a:prstGeom>
          <a:noFill/>
          <a:ln w="38100" cap="flat" cmpd="sng" algn="ctr">
            <a:solidFill>
              <a:sysClr val="windowText" lastClr="000000"/>
            </a:solidFill>
            <a:prstDash val="solid"/>
            <a:tailEnd type="arrow"/>
          </a:ln>
          <a:effectLst>
            <a:outerShdw blurRad="40000" dist="23000" dir="5400000" rotWithShape="0">
              <a:srgbClr val="000000">
                <a:alpha val="35000"/>
              </a:srgbClr>
            </a:outerShdw>
          </a:effectLst>
        </p:spPr>
      </p:cxnSp>
      <p:cxnSp>
        <p:nvCxnSpPr>
          <p:cNvPr id="13" name="Straight Arrow Connector 12"/>
          <p:cNvCxnSpPr/>
          <p:nvPr/>
        </p:nvCxnSpPr>
        <p:spPr>
          <a:xfrm flipH="1">
            <a:off x="6005707" y="2419219"/>
            <a:ext cx="57150" cy="171450"/>
          </a:xfrm>
          <a:prstGeom prst="straightConnector1">
            <a:avLst/>
          </a:prstGeom>
          <a:noFill/>
          <a:ln w="38100" cap="flat" cmpd="sng" algn="ctr">
            <a:solidFill>
              <a:sysClr val="windowText" lastClr="000000"/>
            </a:solidFill>
            <a:prstDash val="solid"/>
            <a:tailEnd type="arrow"/>
          </a:ln>
          <a:effectLst>
            <a:outerShdw blurRad="40000" dist="23000" dir="5400000" rotWithShape="0">
              <a:srgbClr val="000000">
                <a:alpha val="35000"/>
              </a:srgbClr>
            </a:outerShdw>
          </a:effectLst>
        </p:spPr>
      </p:cxnSp>
      <p:cxnSp>
        <p:nvCxnSpPr>
          <p:cNvPr id="14" name="Straight Arrow Connector 13"/>
          <p:cNvCxnSpPr/>
          <p:nvPr/>
        </p:nvCxnSpPr>
        <p:spPr>
          <a:xfrm flipH="1">
            <a:off x="5948557" y="2590669"/>
            <a:ext cx="57150" cy="114300"/>
          </a:xfrm>
          <a:prstGeom prst="straightConnector1">
            <a:avLst/>
          </a:prstGeom>
          <a:noFill/>
          <a:ln w="38100" cap="flat" cmpd="sng" algn="ctr">
            <a:solidFill>
              <a:sysClr val="windowText" lastClr="000000"/>
            </a:solidFill>
            <a:prstDash val="solid"/>
            <a:tailEnd type="arrow"/>
          </a:ln>
          <a:effectLst>
            <a:outerShdw blurRad="40000" dist="23000" dir="5400000" rotWithShape="0">
              <a:srgbClr val="000000">
                <a:alpha val="35000"/>
              </a:srgbClr>
            </a:outerShdw>
          </a:effectLst>
        </p:spPr>
      </p:cxnSp>
      <p:cxnSp>
        <p:nvCxnSpPr>
          <p:cNvPr id="15" name="Straight Arrow Connector 14"/>
          <p:cNvCxnSpPr/>
          <p:nvPr/>
        </p:nvCxnSpPr>
        <p:spPr>
          <a:xfrm flipH="1">
            <a:off x="5834257" y="2704969"/>
            <a:ext cx="114300" cy="57150"/>
          </a:xfrm>
          <a:prstGeom prst="straightConnector1">
            <a:avLst/>
          </a:prstGeom>
          <a:noFill/>
          <a:ln w="38100" cap="flat" cmpd="sng" algn="ctr">
            <a:solidFill>
              <a:sysClr val="windowText" lastClr="000000"/>
            </a:solidFill>
            <a:prstDash val="solid"/>
            <a:tailEnd type="arrow"/>
          </a:ln>
          <a:effectLst>
            <a:outerShdw blurRad="40000" dist="23000" dir="5400000" rotWithShape="0">
              <a:srgbClr val="000000">
                <a:alpha val="35000"/>
              </a:srgbClr>
            </a:outerShdw>
          </a:effectLst>
        </p:spPr>
      </p:cxnSp>
      <p:cxnSp>
        <p:nvCxnSpPr>
          <p:cNvPr id="16" name="Straight Arrow Connector 15"/>
          <p:cNvCxnSpPr/>
          <p:nvPr/>
        </p:nvCxnSpPr>
        <p:spPr>
          <a:xfrm flipH="1">
            <a:off x="5719957" y="2762119"/>
            <a:ext cx="114300" cy="57150"/>
          </a:xfrm>
          <a:prstGeom prst="straightConnector1">
            <a:avLst/>
          </a:prstGeom>
          <a:noFill/>
          <a:ln w="38100" cap="flat" cmpd="sng" algn="ctr">
            <a:solidFill>
              <a:sysClr val="windowText" lastClr="000000"/>
            </a:solidFill>
            <a:prstDash val="solid"/>
            <a:tailEnd type="arrow"/>
          </a:ln>
          <a:effectLst>
            <a:outerShdw blurRad="40000" dist="23000" dir="5400000" rotWithShape="0">
              <a:srgbClr val="000000">
                <a:alpha val="35000"/>
              </a:srgbClr>
            </a:outerShdw>
          </a:effectLst>
        </p:spPr>
      </p:cxnSp>
      <p:sp>
        <p:nvSpPr>
          <p:cNvPr id="17" name="TextBox 16"/>
          <p:cNvSpPr txBox="1"/>
          <p:nvPr/>
        </p:nvSpPr>
        <p:spPr>
          <a:xfrm rot="16000368">
            <a:off x="4249204" y="2304386"/>
            <a:ext cx="867860" cy="284691"/>
          </a:xfrm>
          <a:prstGeom prst="rect">
            <a:avLst/>
          </a:prstGeom>
          <a:noFill/>
        </p:spPr>
        <p:txBody>
          <a:bodyPr wrap="none" lIns="68577" tIns="34289" rIns="68577" bIns="34289" rtlCol="0">
            <a:spAutoFit/>
          </a:bodyPr>
          <a:lstStyle/>
          <a:p>
            <a:pPr defTabSz="685772" eaLnBrk="1" fontAlgn="auto" hangingPunct="1">
              <a:spcBef>
                <a:spcPts val="0"/>
              </a:spcBef>
              <a:spcAft>
                <a:spcPts val="0"/>
              </a:spcAft>
              <a:defRPr/>
            </a:pPr>
            <a:r>
              <a:rPr lang="en-US" sz="1400" kern="0" dirty="0" smtClean="0">
                <a:solidFill>
                  <a:sysClr val="windowText" lastClr="000000"/>
                </a:solidFill>
              </a:rPr>
              <a:t>Fitness (s)</a:t>
            </a:r>
            <a:endParaRPr lang="en-US" sz="1400" kern="0" dirty="0">
              <a:solidFill>
                <a:sysClr val="windowText" lastClr="000000"/>
              </a:solidFill>
            </a:endParaRPr>
          </a:p>
        </p:txBody>
      </p:sp>
      <p:graphicFrame>
        <p:nvGraphicFramePr>
          <p:cNvPr id="18" name="Object 17"/>
          <p:cNvGraphicFramePr>
            <a:graphicFrameLocks noChangeAspect="1"/>
          </p:cNvGraphicFramePr>
          <p:nvPr/>
        </p:nvGraphicFramePr>
        <p:xfrm>
          <a:off x="5791410" y="2395408"/>
          <a:ext cx="85725" cy="161925"/>
        </p:xfrm>
        <a:graphic>
          <a:graphicData uri="http://schemas.openxmlformats.org/presentationml/2006/ole">
            <p:oleObj spid="_x0000_s30722" name="משוואה" r:id="rId4" imgW="114120" imgH="215640" progId="Equation.3">
              <p:embed/>
            </p:oleObj>
          </a:graphicData>
        </a:graphic>
      </p:graphicFrame>
      <p:sp>
        <p:nvSpPr>
          <p:cNvPr id="19" name="TextBox 18"/>
          <p:cNvSpPr txBox="1"/>
          <p:nvPr/>
        </p:nvSpPr>
        <p:spPr>
          <a:xfrm rot="20135604">
            <a:off x="6919544" y="4037634"/>
            <a:ext cx="2074921" cy="284691"/>
          </a:xfrm>
          <a:prstGeom prst="rect">
            <a:avLst/>
          </a:prstGeom>
          <a:noFill/>
        </p:spPr>
        <p:txBody>
          <a:bodyPr wrap="none" lIns="68577" tIns="34289" rIns="68577" bIns="34289" rtlCol="0">
            <a:spAutoFit/>
          </a:bodyPr>
          <a:lstStyle/>
          <a:p>
            <a:pPr defTabSz="685772" eaLnBrk="1" fontAlgn="auto" hangingPunct="1">
              <a:spcBef>
                <a:spcPts val="0"/>
              </a:spcBef>
              <a:spcAft>
                <a:spcPts val="0"/>
              </a:spcAft>
              <a:defRPr/>
            </a:pPr>
            <a:r>
              <a:rPr lang="en-US" sz="1400" kern="0" dirty="0" smtClean="0">
                <a:solidFill>
                  <a:sysClr val="windowText" lastClr="000000"/>
                </a:solidFill>
              </a:rPr>
              <a:t>Equation Coefficient (t</a:t>
            </a:r>
            <a:r>
              <a:rPr lang="en-US" sz="1400" kern="0" baseline="-25000" dirty="0" smtClean="0">
                <a:solidFill>
                  <a:sysClr val="windowText" lastClr="000000"/>
                </a:solidFill>
              </a:rPr>
              <a:t>1</a:t>
            </a:r>
            <a:r>
              <a:rPr lang="en-US" sz="1400" kern="0" dirty="0" smtClean="0">
                <a:solidFill>
                  <a:sysClr val="windowText" lastClr="000000"/>
                </a:solidFill>
              </a:rPr>
              <a:t>=</a:t>
            </a:r>
            <a:r>
              <a:rPr lang="en-US" sz="1400" kern="0" dirty="0" smtClean="0">
                <a:solidFill>
                  <a:srgbClr val="FF0000"/>
                </a:solidFill>
              </a:rPr>
              <a:t>a</a:t>
            </a:r>
            <a:r>
              <a:rPr lang="en-US" sz="1400" kern="0" dirty="0" smtClean="0">
                <a:solidFill>
                  <a:sysClr val="windowText" lastClr="000000"/>
                </a:solidFill>
              </a:rPr>
              <a:t>)</a:t>
            </a:r>
            <a:endParaRPr lang="en-US" sz="1400" kern="0" baseline="-25000" dirty="0">
              <a:solidFill>
                <a:sysClr val="windowText" lastClr="000000"/>
              </a:solidFill>
            </a:endParaRPr>
          </a:p>
        </p:txBody>
      </p:sp>
      <p:sp>
        <p:nvSpPr>
          <p:cNvPr id="20" name="TextBox 19"/>
          <p:cNvSpPr txBox="1"/>
          <p:nvPr/>
        </p:nvSpPr>
        <p:spPr>
          <a:xfrm rot="1800000">
            <a:off x="4535630" y="3907319"/>
            <a:ext cx="2082936" cy="284691"/>
          </a:xfrm>
          <a:prstGeom prst="rect">
            <a:avLst/>
          </a:prstGeom>
          <a:noFill/>
        </p:spPr>
        <p:txBody>
          <a:bodyPr wrap="none" lIns="68577" tIns="34289" rIns="68577" bIns="34289" rtlCol="0">
            <a:spAutoFit/>
          </a:bodyPr>
          <a:lstStyle/>
          <a:p>
            <a:pPr defTabSz="685772" eaLnBrk="1" fontAlgn="auto" hangingPunct="1">
              <a:spcBef>
                <a:spcPts val="0"/>
              </a:spcBef>
              <a:spcAft>
                <a:spcPts val="0"/>
              </a:spcAft>
              <a:defRPr/>
            </a:pPr>
            <a:r>
              <a:rPr lang="en-US" sz="1400" kern="0" dirty="0" smtClean="0">
                <a:solidFill>
                  <a:sysClr val="windowText" lastClr="000000"/>
                </a:solidFill>
              </a:rPr>
              <a:t>Equation Coefficient (t</a:t>
            </a:r>
            <a:r>
              <a:rPr lang="en-US" sz="1400" kern="0" baseline="-25000" dirty="0" smtClean="0">
                <a:solidFill>
                  <a:sysClr val="windowText" lastClr="000000"/>
                </a:solidFill>
              </a:rPr>
              <a:t>2</a:t>
            </a:r>
            <a:r>
              <a:rPr lang="en-US" sz="1400" kern="0" dirty="0" smtClean="0">
                <a:solidFill>
                  <a:sysClr val="windowText" lastClr="000000"/>
                </a:solidFill>
              </a:rPr>
              <a:t>=</a:t>
            </a:r>
            <a:r>
              <a:rPr lang="en-US" sz="1400" kern="0" dirty="0" smtClean="0">
                <a:solidFill>
                  <a:srgbClr val="FF0000"/>
                </a:solidFill>
              </a:rPr>
              <a:t>b</a:t>
            </a:r>
            <a:r>
              <a:rPr lang="en-US" sz="1400" kern="0" dirty="0" smtClean="0">
                <a:solidFill>
                  <a:sysClr val="windowText" lastClr="000000"/>
                </a:solidFill>
              </a:rPr>
              <a:t>)</a:t>
            </a:r>
            <a:endParaRPr lang="en-US" sz="1400" kern="0" baseline="-25000" dirty="0">
              <a:solidFill>
                <a:sysClr val="windowText" lastClr="0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500"/>
                                        <p:tgtEl>
                                          <p:spTgt spid="5"/>
                                        </p:tgtEl>
                                      </p:cBhvr>
                                    </p:animEffect>
                                  </p:childTnLst>
                                </p:cTn>
                              </p:par>
                              <p:par>
                                <p:cTn id="8" presetID="22" presetClass="entr" presetSubtype="1" fill="hold"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wipe(up)">
                                      <p:cBhvr>
                                        <p:cTn id="10" dur="500"/>
                                        <p:tgtEl>
                                          <p:spTgt spid="11"/>
                                        </p:tgtEl>
                                      </p:cBhvr>
                                    </p:animEffect>
                                  </p:childTnLst>
                                </p:cTn>
                              </p:par>
                            </p:childTnLst>
                          </p:cTn>
                        </p:par>
                        <p:par>
                          <p:cTn id="11" fill="hold">
                            <p:stCondLst>
                              <p:cond delay="500"/>
                            </p:stCondLst>
                            <p:childTnLst>
                              <p:par>
                                <p:cTn id="12" presetID="22" presetClass="entr" presetSubtype="1" fill="hold" nodeType="after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wipe(up)">
                                      <p:cBhvr>
                                        <p:cTn id="14" dur="500"/>
                                        <p:tgtEl>
                                          <p:spTgt spid="6"/>
                                        </p:tgtEl>
                                      </p:cBhvr>
                                    </p:animEffect>
                                  </p:childTnLst>
                                </p:cTn>
                              </p:par>
                              <p:par>
                                <p:cTn id="15" presetID="22" presetClass="entr" presetSubtype="1" fill="hold" nodeType="with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wipe(up)">
                                      <p:cBhvr>
                                        <p:cTn id="17" dur="500"/>
                                        <p:tgtEl>
                                          <p:spTgt spid="12"/>
                                        </p:tgtEl>
                                      </p:cBhvr>
                                    </p:animEffect>
                                  </p:childTnLst>
                                </p:cTn>
                              </p:par>
                            </p:childTnLst>
                          </p:cTn>
                        </p:par>
                        <p:par>
                          <p:cTn id="18" fill="hold">
                            <p:stCondLst>
                              <p:cond delay="1000"/>
                            </p:stCondLst>
                            <p:childTnLst>
                              <p:par>
                                <p:cTn id="19" presetID="22" presetClass="entr" presetSubtype="1" fill="hold" nodeType="after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wipe(up)">
                                      <p:cBhvr>
                                        <p:cTn id="21" dur="500"/>
                                        <p:tgtEl>
                                          <p:spTgt spid="7"/>
                                        </p:tgtEl>
                                      </p:cBhvr>
                                    </p:animEffect>
                                  </p:childTnLst>
                                </p:cTn>
                              </p:par>
                              <p:par>
                                <p:cTn id="22" presetID="22" presetClass="entr" presetSubtype="1" fill="hold" nodeType="withEffect">
                                  <p:stCondLst>
                                    <p:cond delay="0"/>
                                  </p:stCondLst>
                                  <p:childTnLst>
                                    <p:set>
                                      <p:cBhvr>
                                        <p:cTn id="23" dur="1" fill="hold">
                                          <p:stCondLst>
                                            <p:cond delay="0"/>
                                          </p:stCondLst>
                                        </p:cTn>
                                        <p:tgtEl>
                                          <p:spTgt spid="13"/>
                                        </p:tgtEl>
                                        <p:attrNameLst>
                                          <p:attrName>style.visibility</p:attrName>
                                        </p:attrNameLst>
                                      </p:cBhvr>
                                      <p:to>
                                        <p:strVal val="visible"/>
                                      </p:to>
                                    </p:set>
                                    <p:animEffect transition="in" filter="wipe(up)">
                                      <p:cBhvr>
                                        <p:cTn id="24" dur="500"/>
                                        <p:tgtEl>
                                          <p:spTgt spid="13"/>
                                        </p:tgtEl>
                                      </p:cBhvr>
                                    </p:animEffect>
                                  </p:childTnLst>
                                </p:cTn>
                              </p:par>
                            </p:childTnLst>
                          </p:cTn>
                        </p:par>
                        <p:par>
                          <p:cTn id="25" fill="hold">
                            <p:stCondLst>
                              <p:cond delay="1500"/>
                            </p:stCondLst>
                            <p:childTnLst>
                              <p:par>
                                <p:cTn id="26" presetID="22" presetClass="entr" presetSubtype="1" fill="hold" nodeType="after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wipe(up)">
                                      <p:cBhvr>
                                        <p:cTn id="28" dur="500"/>
                                        <p:tgtEl>
                                          <p:spTgt spid="8"/>
                                        </p:tgtEl>
                                      </p:cBhvr>
                                    </p:animEffect>
                                  </p:childTnLst>
                                </p:cTn>
                              </p:par>
                              <p:par>
                                <p:cTn id="29" presetID="22" presetClass="entr" presetSubtype="1" fill="hold" nodeType="with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wipe(up)">
                                      <p:cBhvr>
                                        <p:cTn id="31" dur="500"/>
                                        <p:tgtEl>
                                          <p:spTgt spid="14"/>
                                        </p:tgtEl>
                                      </p:cBhvr>
                                    </p:animEffect>
                                  </p:childTnLst>
                                </p:cTn>
                              </p:par>
                            </p:childTnLst>
                          </p:cTn>
                        </p:par>
                        <p:par>
                          <p:cTn id="32" fill="hold">
                            <p:stCondLst>
                              <p:cond delay="2000"/>
                            </p:stCondLst>
                            <p:childTnLst>
                              <p:par>
                                <p:cTn id="33" presetID="22" presetClass="entr" presetSubtype="1" fill="hold" nodeType="after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up)">
                                      <p:cBhvr>
                                        <p:cTn id="35" dur="500"/>
                                        <p:tgtEl>
                                          <p:spTgt spid="9"/>
                                        </p:tgtEl>
                                      </p:cBhvr>
                                    </p:animEffect>
                                  </p:childTnLst>
                                </p:cTn>
                              </p:par>
                              <p:par>
                                <p:cTn id="36" presetID="22" presetClass="entr" presetSubtype="1" fill="hold" nodeType="withEffect">
                                  <p:stCondLst>
                                    <p:cond delay="0"/>
                                  </p:stCondLst>
                                  <p:childTnLst>
                                    <p:set>
                                      <p:cBhvr>
                                        <p:cTn id="37" dur="1" fill="hold">
                                          <p:stCondLst>
                                            <p:cond delay="0"/>
                                          </p:stCondLst>
                                        </p:cTn>
                                        <p:tgtEl>
                                          <p:spTgt spid="15"/>
                                        </p:tgtEl>
                                        <p:attrNameLst>
                                          <p:attrName>style.visibility</p:attrName>
                                        </p:attrNameLst>
                                      </p:cBhvr>
                                      <p:to>
                                        <p:strVal val="visible"/>
                                      </p:to>
                                    </p:set>
                                    <p:animEffect transition="in" filter="wipe(up)">
                                      <p:cBhvr>
                                        <p:cTn id="38" dur="500"/>
                                        <p:tgtEl>
                                          <p:spTgt spid="15"/>
                                        </p:tgtEl>
                                      </p:cBhvr>
                                    </p:animEffect>
                                  </p:childTnLst>
                                </p:cTn>
                              </p:par>
                            </p:childTnLst>
                          </p:cTn>
                        </p:par>
                        <p:par>
                          <p:cTn id="39" fill="hold">
                            <p:stCondLst>
                              <p:cond delay="2500"/>
                            </p:stCondLst>
                            <p:childTnLst>
                              <p:par>
                                <p:cTn id="40" presetID="22" presetClass="entr" presetSubtype="1" fill="hold" nodeType="after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wipe(up)">
                                      <p:cBhvr>
                                        <p:cTn id="42" dur="500"/>
                                        <p:tgtEl>
                                          <p:spTgt spid="10"/>
                                        </p:tgtEl>
                                      </p:cBhvr>
                                    </p:animEffect>
                                  </p:childTnLst>
                                </p:cTn>
                              </p:par>
                              <p:par>
                                <p:cTn id="43" presetID="22" presetClass="entr" presetSubtype="1" fill="hold" nodeType="withEffect">
                                  <p:stCondLst>
                                    <p:cond delay="0"/>
                                  </p:stCondLst>
                                  <p:childTnLst>
                                    <p:set>
                                      <p:cBhvr>
                                        <p:cTn id="44" dur="1" fill="hold">
                                          <p:stCondLst>
                                            <p:cond delay="0"/>
                                          </p:stCondLst>
                                        </p:cTn>
                                        <p:tgtEl>
                                          <p:spTgt spid="16"/>
                                        </p:tgtEl>
                                        <p:attrNameLst>
                                          <p:attrName>style.visibility</p:attrName>
                                        </p:attrNameLst>
                                      </p:cBhvr>
                                      <p:to>
                                        <p:strVal val="visible"/>
                                      </p:to>
                                    </p:set>
                                    <p:animEffect transition="in" filter="wipe(up)">
                                      <p:cBhvr>
                                        <p:cTn id="45" dur="500"/>
                                        <p:tgtEl>
                                          <p:spTgt spid="16"/>
                                        </p:tgtEl>
                                      </p:cBhvr>
                                    </p:animEffect>
                                  </p:childTnLst>
                                </p:cTn>
                              </p:par>
                              <p:par>
                                <p:cTn id="46" presetID="1" presetClass="exit" presetSubtype="0" fill="hold" nodeType="withEffect">
                                  <p:stCondLst>
                                    <p:cond delay="0"/>
                                  </p:stCondLst>
                                  <p:childTnLst>
                                    <p:set>
                                      <p:cBhvr>
                                        <p:cTn id="47" dur="1" fill="hold">
                                          <p:stCondLst>
                                            <p:cond delay="0"/>
                                          </p:stCondLst>
                                        </p:cTn>
                                        <p:tgtEl>
                                          <p:spTgt spid="11"/>
                                        </p:tgtEl>
                                        <p:attrNameLst>
                                          <p:attrName>style.visibility</p:attrName>
                                        </p:attrNameLst>
                                      </p:cBhvr>
                                      <p:to>
                                        <p:strVal val="hidden"/>
                                      </p:to>
                                    </p:set>
                                  </p:childTnLst>
                                </p:cTn>
                              </p:par>
                              <p:par>
                                <p:cTn id="48" presetID="1" presetClass="exit" presetSubtype="0" fill="hold" nodeType="withEffect">
                                  <p:stCondLst>
                                    <p:cond delay="0"/>
                                  </p:stCondLst>
                                  <p:childTnLst>
                                    <p:set>
                                      <p:cBhvr>
                                        <p:cTn id="49" dur="1" fill="hold">
                                          <p:stCondLst>
                                            <p:cond delay="0"/>
                                          </p:stCondLst>
                                        </p:cTn>
                                        <p:tgtEl>
                                          <p:spTgt spid="12"/>
                                        </p:tgtEl>
                                        <p:attrNameLst>
                                          <p:attrName>style.visibility</p:attrName>
                                        </p:attrNameLst>
                                      </p:cBhvr>
                                      <p:to>
                                        <p:strVal val="hidden"/>
                                      </p:to>
                                    </p:set>
                                  </p:childTnLst>
                                </p:cTn>
                              </p:par>
                              <p:par>
                                <p:cTn id="50" presetID="1" presetClass="exit" presetSubtype="0" fill="hold" nodeType="withEffect">
                                  <p:stCondLst>
                                    <p:cond delay="0"/>
                                  </p:stCondLst>
                                  <p:childTnLst>
                                    <p:set>
                                      <p:cBhvr>
                                        <p:cTn id="51" dur="1" fill="hold">
                                          <p:stCondLst>
                                            <p:cond delay="0"/>
                                          </p:stCondLst>
                                        </p:cTn>
                                        <p:tgtEl>
                                          <p:spTgt spid="13"/>
                                        </p:tgtEl>
                                        <p:attrNameLst>
                                          <p:attrName>style.visibility</p:attrName>
                                        </p:attrNameLst>
                                      </p:cBhvr>
                                      <p:to>
                                        <p:strVal val="hidden"/>
                                      </p:to>
                                    </p:set>
                                  </p:childTnLst>
                                </p:cTn>
                              </p:par>
                              <p:par>
                                <p:cTn id="52" presetID="1" presetClass="exit" presetSubtype="0" fill="hold" nodeType="withEffect">
                                  <p:stCondLst>
                                    <p:cond delay="0"/>
                                  </p:stCondLst>
                                  <p:childTnLst>
                                    <p:set>
                                      <p:cBhvr>
                                        <p:cTn id="53" dur="1" fill="hold">
                                          <p:stCondLst>
                                            <p:cond delay="0"/>
                                          </p:stCondLst>
                                        </p:cTn>
                                        <p:tgtEl>
                                          <p:spTgt spid="14"/>
                                        </p:tgtEl>
                                        <p:attrNameLst>
                                          <p:attrName>style.visibility</p:attrName>
                                        </p:attrNameLst>
                                      </p:cBhvr>
                                      <p:to>
                                        <p:strVal val="hidden"/>
                                      </p:to>
                                    </p:set>
                                  </p:childTnLst>
                                </p:cTn>
                              </p:par>
                              <p:par>
                                <p:cTn id="54" presetID="1" presetClass="exit" presetSubtype="0" fill="hold" nodeType="withEffect">
                                  <p:stCondLst>
                                    <p:cond delay="0"/>
                                  </p:stCondLst>
                                  <p:childTnLst>
                                    <p:set>
                                      <p:cBhvr>
                                        <p:cTn id="55" dur="1" fill="hold">
                                          <p:stCondLst>
                                            <p:cond delay="0"/>
                                          </p:stCondLst>
                                        </p:cTn>
                                        <p:tgtEl>
                                          <p:spTgt spid="15"/>
                                        </p:tgtEl>
                                        <p:attrNameLst>
                                          <p:attrName>style.visibility</p:attrName>
                                        </p:attrNameLst>
                                      </p:cBhvr>
                                      <p:to>
                                        <p:strVal val="hidden"/>
                                      </p:to>
                                    </p:set>
                                  </p:childTnLst>
                                </p:cTn>
                              </p:par>
                              <p:par>
                                <p:cTn id="56" presetID="1" presetClass="exit" presetSubtype="0" fill="hold" nodeType="withEffect">
                                  <p:stCondLst>
                                    <p:cond delay="0"/>
                                  </p:stCondLst>
                                  <p:childTnLst>
                                    <p:set>
                                      <p:cBhvr>
                                        <p:cTn id="57" dur="1" fill="hold">
                                          <p:stCondLst>
                                            <p:cond delay="0"/>
                                          </p:stCondLst>
                                        </p:cTn>
                                        <p:tgtEl>
                                          <p:spTgt spid="16"/>
                                        </p:tgtEl>
                                        <p:attrNameLst>
                                          <p:attrName>style.visibility</p:attrName>
                                        </p:attrNameLst>
                                      </p:cBhvr>
                                      <p:to>
                                        <p:strVal val="hidden"/>
                                      </p:to>
                                    </p:set>
                                  </p:childTnLst>
                                </p:cTn>
                              </p:par>
                              <p:par>
                                <p:cTn id="58" presetID="1" presetClass="entr" presetSubtype="0" fill="hold" nodeType="withEffect">
                                  <p:stCondLst>
                                    <p:cond delay="0"/>
                                  </p:stCondLst>
                                  <p:childTnLst>
                                    <p:set>
                                      <p:cBhvr>
                                        <p:cTn id="59" dur="1" fill="hold">
                                          <p:stCondLst>
                                            <p:cond delay="0"/>
                                          </p:stCondLst>
                                        </p:cTn>
                                        <p:tgtEl>
                                          <p:spTgt spid="11"/>
                                        </p:tgtEl>
                                        <p:attrNameLst>
                                          <p:attrName>style.visibility</p:attrName>
                                        </p:attrNameLst>
                                      </p:cBhvr>
                                      <p:to>
                                        <p:strVal val="visible"/>
                                      </p:to>
                                    </p:set>
                                  </p:childTnLst>
                                </p:cTn>
                              </p:par>
                              <p:par>
                                <p:cTn id="60" presetID="1" presetClass="entr" presetSubtype="0" fill="hold" nodeType="withEffect">
                                  <p:stCondLst>
                                    <p:cond delay="0"/>
                                  </p:stCondLst>
                                  <p:childTnLst>
                                    <p:set>
                                      <p:cBhvr>
                                        <p:cTn id="61" dur="1" fill="hold">
                                          <p:stCondLst>
                                            <p:cond delay="0"/>
                                          </p:stCondLst>
                                        </p:cTn>
                                        <p:tgtEl>
                                          <p:spTgt spid="12"/>
                                        </p:tgtEl>
                                        <p:attrNameLst>
                                          <p:attrName>style.visibility</p:attrName>
                                        </p:attrNameLst>
                                      </p:cBhvr>
                                      <p:to>
                                        <p:strVal val="visible"/>
                                      </p:to>
                                    </p:set>
                                  </p:childTnLst>
                                </p:cTn>
                              </p:par>
                              <p:par>
                                <p:cTn id="62" presetID="1" presetClass="entr" presetSubtype="0" fill="hold" nodeType="withEffect">
                                  <p:stCondLst>
                                    <p:cond delay="0"/>
                                  </p:stCondLst>
                                  <p:childTnLst>
                                    <p:set>
                                      <p:cBhvr>
                                        <p:cTn id="63" dur="1" fill="hold">
                                          <p:stCondLst>
                                            <p:cond delay="0"/>
                                          </p:stCondLst>
                                        </p:cTn>
                                        <p:tgtEl>
                                          <p:spTgt spid="13"/>
                                        </p:tgtEl>
                                        <p:attrNameLst>
                                          <p:attrName>style.visibility</p:attrName>
                                        </p:attrNameLst>
                                      </p:cBhvr>
                                      <p:to>
                                        <p:strVal val="visible"/>
                                      </p:to>
                                    </p:set>
                                  </p:childTnLst>
                                </p:cTn>
                              </p:par>
                              <p:par>
                                <p:cTn id="64" presetID="1" presetClass="entr" presetSubtype="0" fill="hold" nodeType="withEffect">
                                  <p:stCondLst>
                                    <p:cond delay="0"/>
                                  </p:stCondLst>
                                  <p:childTnLst>
                                    <p:set>
                                      <p:cBhvr>
                                        <p:cTn id="65" dur="1" fill="hold">
                                          <p:stCondLst>
                                            <p:cond delay="0"/>
                                          </p:stCondLst>
                                        </p:cTn>
                                        <p:tgtEl>
                                          <p:spTgt spid="14"/>
                                        </p:tgtEl>
                                        <p:attrNameLst>
                                          <p:attrName>style.visibility</p:attrName>
                                        </p:attrNameLst>
                                      </p:cBhvr>
                                      <p:to>
                                        <p:strVal val="visible"/>
                                      </p:to>
                                    </p:set>
                                  </p:childTnLst>
                                </p:cTn>
                              </p:par>
                              <p:par>
                                <p:cTn id="66" presetID="1" presetClass="entr" presetSubtype="0" fill="hold" nodeType="withEffect">
                                  <p:stCondLst>
                                    <p:cond delay="0"/>
                                  </p:stCondLst>
                                  <p:childTnLst>
                                    <p:set>
                                      <p:cBhvr>
                                        <p:cTn id="67" dur="1" fill="hold">
                                          <p:stCondLst>
                                            <p:cond delay="0"/>
                                          </p:stCondLst>
                                        </p:cTn>
                                        <p:tgtEl>
                                          <p:spTgt spid="15"/>
                                        </p:tgtEl>
                                        <p:attrNameLst>
                                          <p:attrName>style.visibility</p:attrName>
                                        </p:attrNameLst>
                                      </p:cBhvr>
                                      <p:to>
                                        <p:strVal val="visible"/>
                                      </p:to>
                                    </p:set>
                                  </p:childTnLst>
                                </p:cTn>
                              </p:par>
                              <p:par>
                                <p:cTn id="68" presetID="1" presetClass="entr" presetSubtype="0" fill="hold" nodeType="withEffect">
                                  <p:stCondLst>
                                    <p:cond delay="0"/>
                                  </p:stCondLst>
                                  <p:childTnLst>
                                    <p:set>
                                      <p:cBhvr>
                                        <p:cTn id="69"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Temporal Medical Improvement Calculated</a:t>
            </a:r>
            <a:endParaRPr lang="en-US" dirty="0"/>
          </a:p>
        </p:txBody>
      </p:sp>
      <p:sp>
        <p:nvSpPr>
          <p:cNvPr id="3" name="Content Placeholder 2"/>
          <p:cNvSpPr>
            <a:spLocks noGrp="1"/>
          </p:cNvSpPr>
          <p:nvPr>
            <p:ph idx="1"/>
          </p:nvPr>
        </p:nvSpPr>
        <p:spPr/>
        <p:txBody>
          <a:bodyPr>
            <a:noAutofit/>
          </a:bodyPr>
          <a:lstStyle/>
          <a:p>
            <a:pPr marL="514350" indent="-514350"/>
            <a:r>
              <a:rPr lang="en-US" sz="1400" dirty="0" smtClean="0"/>
              <a:t>Multiple models were used with model stamps ranging from 1978.5 to 2007.05</a:t>
            </a:r>
          </a:p>
          <a:p>
            <a:pPr marL="514350" indent="-514350"/>
            <a:r>
              <a:rPr lang="en-US" sz="1400" dirty="0" smtClean="0"/>
              <a:t>Validated against 9 populations included in the period ranging from 1977 to 2010</a:t>
            </a:r>
          </a:p>
          <a:p>
            <a:pPr marL="514350" indent="-514350"/>
            <a:endParaRPr lang="en-US" sz="1400" dirty="0" smtClean="0"/>
          </a:p>
          <a:p>
            <a:pPr marL="514350" indent="-514350"/>
            <a:r>
              <a:rPr lang="en-US" sz="1400" dirty="0" smtClean="0"/>
              <a:t>The assumption engine was asked to calculate the best fit:</a:t>
            </a:r>
          </a:p>
          <a:p>
            <a:pPr marL="914400" lvl="1" indent="-514350"/>
            <a:r>
              <a:rPr lang="en-US" sz="1000" dirty="0" smtClean="0"/>
              <a:t>Significance of each model used</a:t>
            </a:r>
          </a:p>
          <a:p>
            <a:pPr marL="914400" lvl="1" indent="-514350"/>
            <a:r>
              <a:rPr lang="en-US" sz="1000" dirty="0" smtClean="0"/>
              <a:t>The yearly improvement coefficient</a:t>
            </a:r>
          </a:p>
          <a:p>
            <a:pPr marL="914400" lvl="1" indent="-514350"/>
            <a:r>
              <a:rPr lang="en-US" sz="1000" dirty="0" smtClean="0"/>
              <a:t>The prevention  coefficient = indicating if improvement is pre event or post event</a:t>
            </a:r>
          </a:p>
          <a:p>
            <a:pPr marL="514350" indent="-514350"/>
            <a:endParaRPr lang="en-US" sz="1400" dirty="0" smtClean="0"/>
          </a:p>
          <a:p>
            <a:pPr marL="514350" indent="-514350">
              <a:buNone/>
            </a:pPr>
            <a:endParaRPr lang="en-US" sz="1400" dirty="0" smtClean="0"/>
          </a:p>
          <a:p>
            <a:pPr marL="514350" indent="-514350"/>
            <a:endParaRPr lang="en-US" sz="1400" dirty="0" smtClean="0"/>
          </a:p>
          <a:p>
            <a:pPr marL="914400" lvl="1" indent="-514350"/>
            <a:endParaRPr lang="en-US" sz="1400" dirty="0" smtClean="0"/>
          </a:p>
          <a:p>
            <a:pPr marL="914400" lvl="1" indent="-514350"/>
            <a:endParaRPr lang="en-US" sz="1400" dirty="0" smtClean="0"/>
          </a:p>
          <a:p>
            <a:pPr marL="914400" lvl="1" indent="-514350"/>
            <a:endParaRPr lang="en-US" sz="1400" dirty="0" smtClean="0"/>
          </a:p>
          <a:p>
            <a:pPr marL="914400" lvl="1" indent="-514350"/>
            <a:endParaRPr lang="en-US" sz="1400" dirty="0" smtClean="0"/>
          </a:p>
          <a:p>
            <a:pPr marL="914400" lvl="1" indent="-514350"/>
            <a:endParaRPr lang="en-US" sz="1400" dirty="0" smtClean="0"/>
          </a:p>
          <a:p>
            <a:pPr marL="914400" lvl="1" indent="-514350"/>
            <a:endParaRPr lang="en-US" sz="1400" dirty="0" smtClean="0"/>
          </a:p>
          <a:p>
            <a:pPr marL="514350" indent="-514350"/>
            <a:r>
              <a:rPr lang="en-US" sz="1400" dirty="0" smtClean="0"/>
              <a:t>This correction term accounts for model outdate</a:t>
            </a:r>
          </a:p>
          <a:p>
            <a:pPr marL="514350" indent="-514350">
              <a:buNone/>
            </a:pPr>
            <a:endParaRPr lang="en-US" sz="1400" dirty="0"/>
          </a:p>
        </p:txBody>
      </p:sp>
      <p:sp>
        <p:nvSpPr>
          <p:cNvPr id="7" name="TextBox 6"/>
          <p:cNvSpPr txBox="1"/>
          <p:nvPr/>
        </p:nvSpPr>
        <p:spPr>
          <a:xfrm>
            <a:off x="6781800" y="4019550"/>
            <a:ext cx="1676400" cy="369332"/>
          </a:xfrm>
          <a:prstGeom prst="rect">
            <a:avLst/>
          </a:prstGeom>
          <a:noFill/>
        </p:spPr>
        <p:txBody>
          <a:bodyPr wrap="square" rtlCol="0">
            <a:spAutoFit/>
          </a:bodyPr>
          <a:lstStyle/>
          <a:p>
            <a:r>
              <a:rPr lang="en-US" dirty="0" smtClean="0">
                <a:solidFill>
                  <a:srgbClr val="00B050"/>
                </a:solidFill>
              </a:rPr>
              <a:t>Time</a:t>
            </a:r>
          </a:p>
        </p:txBody>
      </p:sp>
      <p:sp>
        <p:nvSpPr>
          <p:cNvPr id="11" name="Rectangle 10"/>
          <p:cNvSpPr/>
          <p:nvPr/>
        </p:nvSpPr>
        <p:spPr>
          <a:xfrm>
            <a:off x="1524000" y="3562350"/>
            <a:ext cx="1828800" cy="631568"/>
          </a:xfrm>
          <a:prstGeom prst="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00B050"/>
                </a:solidFill>
              </a:rPr>
              <a:t>Model Data Time Interval</a:t>
            </a:r>
            <a:endParaRPr lang="en-US" dirty="0">
              <a:solidFill>
                <a:srgbClr val="00B050"/>
              </a:solidFill>
            </a:endParaRPr>
          </a:p>
        </p:txBody>
      </p:sp>
      <p:cxnSp>
        <p:nvCxnSpPr>
          <p:cNvPr id="10" name="Straight Connector 9"/>
          <p:cNvCxnSpPr/>
          <p:nvPr/>
        </p:nvCxnSpPr>
        <p:spPr>
          <a:xfrm>
            <a:off x="2362200" y="4136767"/>
            <a:ext cx="0" cy="400050"/>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4800600" y="4136767"/>
            <a:ext cx="0" cy="400050"/>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4114800" y="3562350"/>
            <a:ext cx="1299137" cy="646331"/>
          </a:xfrm>
          <a:prstGeom prst="rect">
            <a:avLst/>
          </a:prstGeom>
          <a:noFill/>
        </p:spPr>
        <p:txBody>
          <a:bodyPr wrap="square" rtlCol="0">
            <a:spAutoFit/>
          </a:bodyPr>
          <a:lstStyle/>
          <a:p>
            <a:pPr algn="ctr"/>
            <a:r>
              <a:rPr lang="en-US" dirty="0" smtClean="0">
                <a:solidFill>
                  <a:srgbClr val="00B050"/>
                </a:solidFill>
              </a:rPr>
              <a:t>Simulated </a:t>
            </a:r>
          </a:p>
          <a:p>
            <a:pPr algn="ctr"/>
            <a:r>
              <a:rPr lang="en-US" dirty="0" smtClean="0">
                <a:solidFill>
                  <a:srgbClr val="00B050"/>
                </a:solidFill>
              </a:rPr>
              <a:t>Time Stamp</a:t>
            </a:r>
          </a:p>
        </p:txBody>
      </p:sp>
      <p:cxnSp>
        <p:nvCxnSpPr>
          <p:cNvPr id="18" name="Straight Connector 17"/>
          <p:cNvCxnSpPr/>
          <p:nvPr/>
        </p:nvCxnSpPr>
        <p:spPr>
          <a:xfrm>
            <a:off x="2362200" y="4479667"/>
            <a:ext cx="2438400" cy="0"/>
          </a:xfrm>
          <a:prstGeom prst="line">
            <a:avLst/>
          </a:prstGeom>
          <a:ln>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2514600" y="4488418"/>
            <a:ext cx="2209800" cy="369332"/>
          </a:xfrm>
          <a:prstGeom prst="rect">
            <a:avLst/>
          </a:prstGeom>
          <a:noFill/>
        </p:spPr>
        <p:txBody>
          <a:bodyPr wrap="square" rtlCol="0">
            <a:spAutoFit/>
          </a:bodyPr>
          <a:lstStyle/>
          <a:p>
            <a:pPr algn="ctr"/>
            <a:r>
              <a:rPr lang="en-US" dirty="0" smtClean="0">
                <a:solidFill>
                  <a:srgbClr val="00B050"/>
                </a:solidFill>
              </a:rPr>
              <a:t>Adjustment Time</a:t>
            </a:r>
          </a:p>
        </p:txBody>
      </p:sp>
      <p:cxnSp>
        <p:nvCxnSpPr>
          <p:cNvPr id="5" name="Straight Arrow Connector 4"/>
          <p:cNvCxnSpPr/>
          <p:nvPr/>
        </p:nvCxnSpPr>
        <p:spPr>
          <a:xfrm>
            <a:off x="838200" y="4193917"/>
            <a:ext cx="6019800"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4" name="Oval Callout 13"/>
          <p:cNvSpPr/>
          <p:nvPr/>
        </p:nvSpPr>
        <p:spPr>
          <a:xfrm>
            <a:off x="7162800" y="971550"/>
            <a:ext cx="1828800" cy="1219200"/>
          </a:xfrm>
          <a:prstGeom prst="wedgeEllipseCallout">
            <a:avLst>
              <a:gd name="adj1" fmla="val -64714"/>
              <a:gd name="adj2" fmla="val -11858"/>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t>Data and model from 3 decades</a:t>
            </a:r>
            <a:endParaRPr lang="en-US" dirty="0"/>
          </a:p>
        </p:txBody>
      </p:sp>
      <p:sp>
        <p:nvSpPr>
          <p:cNvPr id="3993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39942" name="Picture 6"/>
          <p:cNvPicPr>
            <a:picLocks noChangeAspect="1" noChangeArrowheads="1"/>
          </p:cNvPicPr>
          <p:nvPr/>
        </p:nvPicPr>
        <p:blipFill>
          <a:blip r:embed="rId2" cstate="print"/>
          <a:srcRect l="37173" t="-1058" r="39097" b="12170"/>
          <a:stretch>
            <a:fillRect/>
          </a:stretch>
        </p:blipFill>
        <p:spPr bwMode="auto">
          <a:xfrm>
            <a:off x="1981200" y="2952750"/>
            <a:ext cx="2819400" cy="533400"/>
          </a:xfrm>
          <a:prstGeom prst="rect">
            <a:avLst/>
          </a:prstGeom>
          <a:noFill/>
          <a:ln w="9525">
            <a:noFill/>
            <a:miter lim="800000"/>
            <a:headEnd/>
            <a:tailEnd/>
          </a:ln>
          <a:effectLst/>
        </p:spPr>
      </p:pic>
      <p:cxnSp>
        <p:nvCxnSpPr>
          <p:cNvPr id="26" name="Straight Arrow Connector 25"/>
          <p:cNvCxnSpPr/>
          <p:nvPr/>
        </p:nvCxnSpPr>
        <p:spPr>
          <a:xfrm>
            <a:off x="2438400" y="2800350"/>
            <a:ext cx="1600200" cy="228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7" name="Freeform 26"/>
          <p:cNvSpPr/>
          <p:nvPr/>
        </p:nvSpPr>
        <p:spPr>
          <a:xfrm>
            <a:off x="1195754" y="2485292"/>
            <a:ext cx="2708031" cy="922216"/>
          </a:xfrm>
          <a:custGeom>
            <a:avLst/>
            <a:gdLst>
              <a:gd name="connsiteX0" fmla="*/ 187569 w 2708031"/>
              <a:gd name="connsiteY0" fmla="*/ 0 h 922216"/>
              <a:gd name="connsiteX1" fmla="*/ 11723 w 2708031"/>
              <a:gd name="connsiteY1" fmla="*/ 398585 h 922216"/>
              <a:gd name="connsiteX2" fmla="*/ 257908 w 2708031"/>
              <a:gd name="connsiteY2" fmla="*/ 668216 h 922216"/>
              <a:gd name="connsiteX3" fmla="*/ 785446 w 2708031"/>
              <a:gd name="connsiteY3" fmla="*/ 820616 h 922216"/>
              <a:gd name="connsiteX4" fmla="*/ 1453661 w 2708031"/>
              <a:gd name="connsiteY4" fmla="*/ 914400 h 922216"/>
              <a:gd name="connsiteX5" fmla="*/ 2708031 w 2708031"/>
              <a:gd name="connsiteY5" fmla="*/ 773723 h 922216"/>
              <a:gd name="connsiteX0" fmla="*/ 187569 w 2708031"/>
              <a:gd name="connsiteY0" fmla="*/ 0 h 922216"/>
              <a:gd name="connsiteX1" fmla="*/ 11723 w 2708031"/>
              <a:gd name="connsiteY1" fmla="*/ 398585 h 922216"/>
              <a:gd name="connsiteX2" fmla="*/ 257908 w 2708031"/>
              <a:gd name="connsiteY2" fmla="*/ 668216 h 922216"/>
              <a:gd name="connsiteX3" fmla="*/ 785446 w 2708031"/>
              <a:gd name="connsiteY3" fmla="*/ 820616 h 922216"/>
              <a:gd name="connsiteX4" fmla="*/ 1453661 w 2708031"/>
              <a:gd name="connsiteY4" fmla="*/ 914400 h 922216"/>
              <a:gd name="connsiteX5" fmla="*/ 2708031 w 2708031"/>
              <a:gd name="connsiteY5" fmla="*/ 773723 h 9222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708031" h="922216">
                <a:moveTo>
                  <a:pt x="187569" y="0"/>
                </a:moveTo>
                <a:cubicBezTo>
                  <a:pt x="17584" y="16120"/>
                  <a:pt x="0" y="287216"/>
                  <a:pt x="11723" y="398585"/>
                </a:cubicBezTo>
                <a:cubicBezTo>
                  <a:pt x="23446" y="509954"/>
                  <a:pt x="128954" y="597878"/>
                  <a:pt x="257908" y="668216"/>
                </a:cubicBezTo>
                <a:cubicBezTo>
                  <a:pt x="386862" y="738554"/>
                  <a:pt x="586154" y="779585"/>
                  <a:pt x="785446" y="820616"/>
                </a:cubicBezTo>
                <a:cubicBezTo>
                  <a:pt x="984738" y="861647"/>
                  <a:pt x="1133230" y="922216"/>
                  <a:pt x="1453661" y="914400"/>
                </a:cubicBezTo>
                <a:cubicBezTo>
                  <a:pt x="1774092" y="906585"/>
                  <a:pt x="2600569" y="803031"/>
                  <a:pt x="2708031" y="773723"/>
                </a:cubicBezTo>
              </a:path>
            </a:pathLst>
          </a:custGeom>
          <a:ln>
            <a:tailEnd type="arrow"/>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Freeform 28"/>
          <p:cNvSpPr/>
          <p:nvPr/>
        </p:nvSpPr>
        <p:spPr>
          <a:xfrm rot="10800000">
            <a:off x="4419600" y="2940050"/>
            <a:ext cx="3733799" cy="1782884"/>
          </a:xfrm>
          <a:custGeom>
            <a:avLst/>
            <a:gdLst>
              <a:gd name="connsiteX0" fmla="*/ 187569 w 2708031"/>
              <a:gd name="connsiteY0" fmla="*/ 0 h 922216"/>
              <a:gd name="connsiteX1" fmla="*/ 11723 w 2708031"/>
              <a:gd name="connsiteY1" fmla="*/ 398585 h 922216"/>
              <a:gd name="connsiteX2" fmla="*/ 257908 w 2708031"/>
              <a:gd name="connsiteY2" fmla="*/ 668216 h 922216"/>
              <a:gd name="connsiteX3" fmla="*/ 785446 w 2708031"/>
              <a:gd name="connsiteY3" fmla="*/ 820616 h 922216"/>
              <a:gd name="connsiteX4" fmla="*/ 1453661 w 2708031"/>
              <a:gd name="connsiteY4" fmla="*/ 914400 h 922216"/>
              <a:gd name="connsiteX5" fmla="*/ 2708031 w 2708031"/>
              <a:gd name="connsiteY5" fmla="*/ 773723 h 922216"/>
              <a:gd name="connsiteX0" fmla="*/ 526562 w 2736362"/>
              <a:gd name="connsiteY0" fmla="*/ 0 h 1524000"/>
              <a:gd name="connsiteX1" fmla="*/ 40054 w 2736362"/>
              <a:gd name="connsiteY1" fmla="*/ 1000369 h 1524000"/>
              <a:gd name="connsiteX2" fmla="*/ 286239 w 2736362"/>
              <a:gd name="connsiteY2" fmla="*/ 1270000 h 1524000"/>
              <a:gd name="connsiteX3" fmla="*/ 813777 w 2736362"/>
              <a:gd name="connsiteY3" fmla="*/ 1422400 h 1524000"/>
              <a:gd name="connsiteX4" fmla="*/ 1481992 w 2736362"/>
              <a:gd name="connsiteY4" fmla="*/ 1516184 h 1524000"/>
              <a:gd name="connsiteX5" fmla="*/ 2736362 w 2736362"/>
              <a:gd name="connsiteY5" fmla="*/ 1375507 h 1524000"/>
              <a:gd name="connsiteX0" fmla="*/ 3015763 w 3091962"/>
              <a:gd name="connsiteY0" fmla="*/ 0 h 1905000"/>
              <a:gd name="connsiteX1" fmla="*/ 395654 w 3091962"/>
              <a:gd name="connsiteY1" fmla="*/ 1381369 h 1905000"/>
              <a:gd name="connsiteX2" fmla="*/ 641839 w 3091962"/>
              <a:gd name="connsiteY2" fmla="*/ 1651000 h 1905000"/>
              <a:gd name="connsiteX3" fmla="*/ 1169377 w 3091962"/>
              <a:gd name="connsiteY3" fmla="*/ 1803400 h 1905000"/>
              <a:gd name="connsiteX4" fmla="*/ 1837592 w 3091962"/>
              <a:gd name="connsiteY4" fmla="*/ 1897184 h 1905000"/>
              <a:gd name="connsiteX5" fmla="*/ 3091962 w 3091962"/>
              <a:gd name="connsiteY5" fmla="*/ 1756507 h 1905000"/>
              <a:gd name="connsiteX0" fmla="*/ 3519854 w 3596053"/>
              <a:gd name="connsiteY0" fmla="*/ 0 h 1905000"/>
              <a:gd name="connsiteX1" fmla="*/ 395654 w 3596053"/>
              <a:gd name="connsiteY1" fmla="*/ 381000 h 1905000"/>
              <a:gd name="connsiteX2" fmla="*/ 1145930 w 3596053"/>
              <a:gd name="connsiteY2" fmla="*/ 1651000 h 1905000"/>
              <a:gd name="connsiteX3" fmla="*/ 1673468 w 3596053"/>
              <a:gd name="connsiteY3" fmla="*/ 1803400 h 1905000"/>
              <a:gd name="connsiteX4" fmla="*/ 2341683 w 3596053"/>
              <a:gd name="connsiteY4" fmla="*/ 1897184 h 1905000"/>
              <a:gd name="connsiteX5" fmla="*/ 3596053 w 3596053"/>
              <a:gd name="connsiteY5" fmla="*/ 1756507 h 1905000"/>
              <a:gd name="connsiteX0" fmla="*/ 3619500 w 3695699"/>
              <a:gd name="connsiteY0" fmla="*/ 0 h 1905000"/>
              <a:gd name="connsiteX1" fmla="*/ 495300 w 3695699"/>
              <a:gd name="connsiteY1" fmla="*/ 381000 h 1905000"/>
              <a:gd name="connsiteX2" fmla="*/ 647699 w 3695699"/>
              <a:gd name="connsiteY2" fmla="*/ 1371600 h 1905000"/>
              <a:gd name="connsiteX3" fmla="*/ 1773114 w 3695699"/>
              <a:gd name="connsiteY3" fmla="*/ 1803400 h 1905000"/>
              <a:gd name="connsiteX4" fmla="*/ 2441329 w 3695699"/>
              <a:gd name="connsiteY4" fmla="*/ 1897184 h 1905000"/>
              <a:gd name="connsiteX5" fmla="*/ 3695699 w 3695699"/>
              <a:gd name="connsiteY5" fmla="*/ 1756507 h 1905000"/>
              <a:gd name="connsiteX0" fmla="*/ 3619500 w 3695699"/>
              <a:gd name="connsiteY0" fmla="*/ 0 h 1897835"/>
              <a:gd name="connsiteX1" fmla="*/ 495300 w 3695699"/>
              <a:gd name="connsiteY1" fmla="*/ 381000 h 1897835"/>
              <a:gd name="connsiteX2" fmla="*/ 647699 w 3695699"/>
              <a:gd name="connsiteY2" fmla="*/ 1371600 h 1897835"/>
              <a:gd name="connsiteX3" fmla="*/ 1409699 w 3695699"/>
              <a:gd name="connsiteY3" fmla="*/ 1752600 h 1897835"/>
              <a:gd name="connsiteX4" fmla="*/ 2441329 w 3695699"/>
              <a:gd name="connsiteY4" fmla="*/ 1897184 h 1897835"/>
              <a:gd name="connsiteX5" fmla="*/ 3695699 w 3695699"/>
              <a:gd name="connsiteY5" fmla="*/ 1756507 h 1897835"/>
              <a:gd name="connsiteX0" fmla="*/ 3619500 w 3695699"/>
              <a:gd name="connsiteY0" fmla="*/ 0 h 1829451"/>
              <a:gd name="connsiteX1" fmla="*/ 495300 w 3695699"/>
              <a:gd name="connsiteY1" fmla="*/ 381000 h 1829451"/>
              <a:gd name="connsiteX2" fmla="*/ 647699 w 3695699"/>
              <a:gd name="connsiteY2" fmla="*/ 1371600 h 1829451"/>
              <a:gd name="connsiteX3" fmla="*/ 1409699 w 3695699"/>
              <a:gd name="connsiteY3" fmla="*/ 1752600 h 1829451"/>
              <a:gd name="connsiteX4" fmla="*/ 2476499 w 3695699"/>
              <a:gd name="connsiteY4" fmla="*/ 1828800 h 1829451"/>
              <a:gd name="connsiteX5" fmla="*/ 3695699 w 3695699"/>
              <a:gd name="connsiteY5" fmla="*/ 1756507 h 1829451"/>
              <a:gd name="connsiteX0" fmla="*/ 3657600 w 3733799"/>
              <a:gd name="connsiteY0" fmla="*/ 0 h 1841500"/>
              <a:gd name="connsiteX1" fmla="*/ 533400 w 3733799"/>
              <a:gd name="connsiteY1" fmla="*/ 381000 h 1841500"/>
              <a:gd name="connsiteX2" fmla="*/ 457199 w 3733799"/>
              <a:gd name="connsiteY2" fmla="*/ 1295400 h 1841500"/>
              <a:gd name="connsiteX3" fmla="*/ 1447799 w 3733799"/>
              <a:gd name="connsiteY3" fmla="*/ 1752600 h 1841500"/>
              <a:gd name="connsiteX4" fmla="*/ 2514599 w 3733799"/>
              <a:gd name="connsiteY4" fmla="*/ 1828800 h 1841500"/>
              <a:gd name="connsiteX5" fmla="*/ 3733799 w 3733799"/>
              <a:gd name="connsiteY5" fmla="*/ 1756507 h 1841500"/>
              <a:gd name="connsiteX0" fmla="*/ 3657599 w 3733799"/>
              <a:gd name="connsiteY0" fmla="*/ 0 h 1841500"/>
              <a:gd name="connsiteX1" fmla="*/ 533400 w 3733799"/>
              <a:gd name="connsiteY1" fmla="*/ 381000 h 1841500"/>
              <a:gd name="connsiteX2" fmla="*/ 457199 w 3733799"/>
              <a:gd name="connsiteY2" fmla="*/ 1295400 h 1841500"/>
              <a:gd name="connsiteX3" fmla="*/ 1447799 w 3733799"/>
              <a:gd name="connsiteY3" fmla="*/ 1752600 h 1841500"/>
              <a:gd name="connsiteX4" fmla="*/ 2514599 w 3733799"/>
              <a:gd name="connsiteY4" fmla="*/ 1828800 h 1841500"/>
              <a:gd name="connsiteX5" fmla="*/ 3733799 w 3733799"/>
              <a:gd name="connsiteY5" fmla="*/ 1756507 h 1841500"/>
              <a:gd name="connsiteX0" fmla="*/ 3657599 w 3733799"/>
              <a:gd name="connsiteY0" fmla="*/ 0 h 1841500"/>
              <a:gd name="connsiteX1" fmla="*/ 533400 w 3733799"/>
              <a:gd name="connsiteY1" fmla="*/ 381000 h 1841500"/>
              <a:gd name="connsiteX2" fmla="*/ 457199 w 3733799"/>
              <a:gd name="connsiteY2" fmla="*/ 1295400 h 1841500"/>
              <a:gd name="connsiteX3" fmla="*/ 1447799 w 3733799"/>
              <a:gd name="connsiteY3" fmla="*/ 1752600 h 1841500"/>
              <a:gd name="connsiteX4" fmla="*/ 2514599 w 3733799"/>
              <a:gd name="connsiteY4" fmla="*/ 1828800 h 1841500"/>
              <a:gd name="connsiteX5" fmla="*/ 3733799 w 3733799"/>
              <a:gd name="connsiteY5" fmla="*/ 1756507 h 1841500"/>
              <a:gd name="connsiteX0" fmla="*/ 3657599 w 3733799"/>
              <a:gd name="connsiteY0" fmla="*/ 17584 h 1859084"/>
              <a:gd name="connsiteX1" fmla="*/ 533400 w 3733799"/>
              <a:gd name="connsiteY1" fmla="*/ 398584 h 1859084"/>
              <a:gd name="connsiteX2" fmla="*/ 457199 w 3733799"/>
              <a:gd name="connsiteY2" fmla="*/ 1312984 h 1859084"/>
              <a:gd name="connsiteX3" fmla="*/ 1447799 w 3733799"/>
              <a:gd name="connsiteY3" fmla="*/ 1770184 h 1859084"/>
              <a:gd name="connsiteX4" fmla="*/ 2514599 w 3733799"/>
              <a:gd name="connsiteY4" fmla="*/ 1846384 h 1859084"/>
              <a:gd name="connsiteX5" fmla="*/ 3733799 w 3733799"/>
              <a:gd name="connsiteY5" fmla="*/ 1774091 h 1859084"/>
              <a:gd name="connsiteX0" fmla="*/ 3657599 w 3733799"/>
              <a:gd name="connsiteY0" fmla="*/ 17584 h 1859084"/>
              <a:gd name="connsiteX1" fmla="*/ 533400 w 3733799"/>
              <a:gd name="connsiteY1" fmla="*/ 398584 h 1859084"/>
              <a:gd name="connsiteX2" fmla="*/ 457199 w 3733799"/>
              <a:gd name="connsiteY2" fmla="*/ 1312984 h 1859084"/>
              <a:gd name="connsiteX3" fmla="*/ 1447799 w 3733799"/>
              <a:gd name="connsiteY3" fmla="*/ 1770184 h 1859084"/>
              <a:gd name="connsiteX4" fmla="*/ 2514599 w 3733799"/>
              <a:gd name="connsiteY4" fmla="*/ 1846384 h 1859084"/>
              <a:gd name="connsiteX5" fmla="*/ 3733799 w 3733799"/>
              <a:gd name="connsiteY5" fmla="*/ 1774091 h 1859084"/>
              <a:gd name="connsiteX0" fmla="*/ 3657599 w 3733799"/>
              <a:gd name="connsiteY0" fmla="*/ 17584 h 1782884"/>
              <a:gd name="connsiteX1" fmla="*/ 533400 w 3733799"/>
              <a:gd name="connsiteY1" fmla="*/ 322384 h 1782884"/>
              <a:gd name="connsiteX2" fmla="*/ 457199 w 3733799"/>
              <a:gd name="connsiteY2" fmla="*/ 1236784 h 1782884"/>
              <a:gd name="connsiteX3" fmla="*/ 1447799 w 3733799"/>
              <a:gd name="connsiteY3" fmla="*/ 1693984 h 1782884"/>
              <a:gd name="connsiteX4" fmla="*/ 2514599 w 3733799"/>
              <a:gd name="connsiteY4" fmla="*/ 1770184 h 1782884"/>
              <a:gd name="connsiteX5" fmla="*/ 3733799 w 3733799"/>
              <a:gd name="connsiteY5" fmla="*/ 1697891 h 17828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33799" h="1782884">
                <a:moveTo>
                  <a:pt x="3657599" y="17584"/>
                </a:moveTo>
                <a:cubicBezTo>
                  <a:pt x="3317629" y="0"/>
                  <a:pt x="1066800" y="119184"/>
                  <a:pt x="533400" y="322384"/>
                </a:cubicBezTo>
                <a:cubicBezTo>
                  <a:pt x="0" y="525584"/>
                  <a:pt x="304799" y="1008184"/>
                  <a:pt x="457199" y="1236784"/>
                </a:cubicBezTo>
                <a:cubicBezTo>
                  <a:pt x="609599" y="1465384"/>
                  <a:pt x="1104899" y="1605084"/>
                  <a:pt x="1447799" y="1693984"/>
                </a:cubicBezTo>
                <a:cubicBezTo>
                  <a:pt x="1790699" y="1782884"/>
                  <a:pt x="2133599" y="1769533"/>
                  <a:pt x="2514599" y="1770184"/>
                </a:cubicBezTo>
                <a:cubicBezTo>
                  <a:pt x="2895599" y="1770835"/>
                  <a:pt x="3626337" y="1727199"/>
                  <a:pt x="3733799" y="1697891"/>
                </a:cubicBezTo>
              </a:path>
            </a:pathLst>
          </a:custGeom>
          <a:ln>
            <a:tailEnd type="arrow"/>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ipe(left)">
                                      <p:cBhvr>
                                        <p:cTn id="11" dur="500"/>
                                        <p:tgtEl>
                                          <p:spTgt spid="7"/>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wipe(up)">
                                      <p:cBhvr>
                                        <p:cTn id="15" dur="500"/>
                                        <p:tgtEl>
                                          <p:spTgt spid="11"/>
                                        </p:tgtEl>
                                      </p:cBhvr>
                                    </p:animEffect>
                                  </p:childTnLst>
                                </p:cTn>
                              </p:par>
                            </p:childTnLst>
                          </p:cTn>
                        </p:par>
                        <p:par>
                          <p:cTn id="16" fill="hold">
                            <p:stCondLst>
                              <p:cond delay="1500"/>
                            </p:stCondLst>
                            <p:childTnLst>
                              <p:par>
                                <p:cTn id="17" presetID="22" presetClass="entr" presetSubtype="1" fill="hold" nodeType="after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wipe(up)">
                                      <p:cBhvr>
                                        <p:cTn id="19" dur="500"/>
                                        <p:tgtEl>
                                          <p:spTgt spid="10"/>
                                        </p:tgtEl>
                                      </p:cBhvr>
                                    </p:animEffect>
                                  </p:childTnLst>
                                </p:cTn>
                              </p:par>
                              <p:par>
                                <p:cTn id="20" presetID="22" presetClass="entr" presetSubtype="1" fill="hold" grpId="0" nodeType="with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wipe(up)">
                                      <p:cBhvr>
                                        <p:cTn id="22" dur="500"/>
                                        <p:tgtEl>
                                          <p:spTgt spid="13"/>
                                        </p:tgtEl>
                                      </p:cBhvr>
                                    </p:animEffect>
                                  </p:childTnLst>
                                </p:cTn>
                              </p:par>
                            </p:childTnLst>
                          </p:cTn>
                        </p:par>
                        <p:par>
                          <p:cTn id="23" fill="hold">
                            <p:stCondLst>
                              <p:cond delay="2000"/>
                            </p:stCondLst>
                            <p:childTnLst>
                              <p:par>
                                <p:cTn id="24" presetID="22" presetClass="entr" presetSubtype="1" fill="hold" nodeType="after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wipe(up)">
                                      <p:cBhvr>
                                        <p:cTn id="26" dur="500"/>
                                        <p:tgtEl>
                                          <p:spTgt spid="12"/>
                                        </p:tgtEl>
                                      </p:cBhvr>
                                    </p:animEffect>
                                  </p:childTnLst>
                                </p:cTn>
                              </p:par>
                              <p:par>
                                <p:cTn id="27" presetID="22" presetClass="entr" presetSubtype="8" fill="hold" nodeType="withEffect">
                                  <p:stCondLst>
                                    <p:cond delay="0"/>
                                  </p:stCondLst>
                                  <p:childTnLst>
                                    <p:set>
                                      <p:cBhvr>
                                        <p:cTn id="28" dur="1" fill="hold">
                                          <p:stCondLst>
                                            <p:cond delay="0"/>
                                          </p:stCondLst>
                                        </p:cTn>
                                        <p:tgtEl>
                                          <p:spTgt spid="18"/>
                                        </p:tgtEl>
                                        <p:attrNameLst>
                                          <p:attrName>style.visibility</p:attrName>
                                        </p:attrNameLst>
                                      </p:cBhvr>
                                      <p:to>
                                        <p:strVal val="visible"/>
                                      </p:to>
                                    </p:set>
                                    <p:animEffect transition="in" filter="wipe(left)">
                                      <p:cBhvr>
                                        <p:cTn id="29" dur="500"/>
                                        <p:tgtEl>
                                          <p:spTgt spid="18"/>
                                        </p:tgtEl>
                                      </p:cBhvr>
                                    </p:animEffect>
                                  </p:childTnLst>
                                </p:cTn>
                              </p:par>
                              <p:par>
                                <p:cTn id="30" presetID="22" presetClass="entr" presetSubtype="1" fill="hold" grpId="0" nodeType="with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wipe(up)">
                                      <p:cBhvr>
                                        <p:cTn id="32" dur="500"/>
                                        <p:tgtEl>
                                          <p:spTgt spid="19"/>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39942"/>
                                        </p:tgtEl>
                                        <p:attrNameLst>
                                          <p:attrName>style.visibility</p:attrName>
                                        </p:attrNameLst>
                                      </p:cBhvr>
                                      <p:to>
                                        <p:strVal val="visible"/>
                                      </p:to>
                                    </p:set>
                                    <p:animEffect transition="in" filter="wipe(left)">
                                      <p:cBhvr>
                                        <p:cTn id="37" dur="500"/>
                                        <p:tgtEl>
                                          <p:spTgt spid="39942"/>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29"/>
                                        </p:tgtEl>
                                        <p:attrNameLst>
                                          <p:attrName>style.visibility</p:attrName>
                                        </p:attrNameLst>
                                      </p:cBhvr>
                                      <p:to>
                                        <p:strVal val="visible"/>
                                      </p:to>
                                    </p:set>
                                    <p:animEffect transition="in" filter="wipe(down)">
                                      <p:cBhvr>
                                        <p:cTn id="42" dur="500"/>
                                        <p:tgtEl>
                                          <p:spTgt spid="29"/>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1" fill="hold" grpId="0" nodeType="clickEffect">
                                  <p:stCondLst>
                                    <p:cond delay="0"/>
                                  </p:stCondLst>
                                  <p:childTnLst>
                                    <p:set>
                                      <p:cBhvr>
                                        <p:cTn id="46" dur="1" fill="hold">
                                          <p:stCondLst>
                                            <p:cond delay="0"/>
                                          </p:stCondLst>
                                        </p:cTn>
                                        <p:tgtEl>
                                          <p:spTgt spid="27"/>
                                        </p:tgtEl>
                                        <p:attrNameLst>
                                          <p:attrName>style.visibility</p:attrName>
                                        </p:attrNameLst>
                                      </p:cBhvr>
                                      <p:to>
                                        <p:strVal val="visible"/>
                                      </p:to>
                                    </p:set>
                                    <p:animEffect transition="in" filter="wipe(up)">
                                      <p:cBhvr>
                                        <p:cTn id="47" dur="500"/>
                                        <p:tgtEl>
                                          <p:spTgt spid="27"/>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26"/>
                                        </p:tgtEl>
                                        <p:attrNameLst>
                                          <p:attrName>style.visibility</p:attrName>
                                        </p:attrNameLst>
                                      </p:cBhvr>
                                      <p:to>
                                        <p:strVal val="visible"/>
                                      </p:to>
                                    </p:set>
                                    <p:animEffect transition="in" filter="wipe(left)">
                                      <p:cBhvr>
                                        <p:cTn id="52"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animBg="1"/>
      <p:bldP spid="13" grpId="0"/>
      <p:bldP spid="19" grpId="0"/>
      <p:bldP spid="27" grpId="0" animBg="1"/>
      <p:bldP spid="2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 name="Chart 25"/>
          <p:cNvGraphicFramePr/>
          <p:nvPr/>
        </p:nvGraphicFramePr>
        <p:xfrm>
          <a:off x="152400" y="539750"/>
          <a:ext cx="8763000" cy="4064000"/>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p:cNvSpPr>
            <a:spLocks noGrp="1"/>
          </p:cNvSpPr>
          <p:nvPr>
            <p:ph type="title"/>
          </p:nvPr>
        </p:nvSpPr>
        <p:spPr/>
        <p:txBody>
          <a:bodyPr>
            <a:normAutofit fontScale="90000"/>
          </a:bodyPr>
          <a:lstStyle/>
          <a:p>
            <a:r>
              <a:rPr lang="en-US" dirty="0" smtClean="0"/>
              <a:t>The Assumption Engine Results</a:t>
            </a:r>
            <a:br>
              <a:rPr lang="en-US" dirty="0" smtClean="0"/>
            </a:br>
            <a:endParaRPr lang="en-US" dirty="0"/>
          </a:p>
        </p:txBody>
      </p:sp>
      <p:sp>
        <p:nvSpPr>
          <p:cNvPr id="3" name="Content Placeholder 2"/>
          <p:cNvSpPr>
            <a:spLocks noGrp="1"/>
          </p:cNvSpPr>
          <p:nvPr>
            <p:ph idx="1"/>
          </p:nvPr>
        </p:nvSpPr>
        <p:spPr>
          <a:xfrm>
            <a:off x="457200" y="1091454"/>
            <a:ext cx="8229600" cy="3394472"/>
          </a:xfrm>
        </p:spPr>
        <p:txBody>
          <a:bodyPr>
            <a:normAutofit/>
          </a:bodyPr>
          <a:lstStyle/>
          <a:p>
            <a:endParaRPr lang="en-US" b="1" dirty="0" smtClean="0"/>
          </a:p>
          <a:p>
            <a:endParaRPr lang="en-US" b="1" dirty="0" smtClean="0"/>
          </a:p>
          <a:p>
            <a:pPr marL="257165" indent="-257165">
              <a:lnSpc>
                <a:spcPct val="90000"/>
              </a:lnSpc>
              <a:buFontTx/>
              <a:buChar char="•"/>
              <a:defRPr/>
            </a:pPr>
            <a:endParaRPr lang="en-US" sz="1600" b="1" dirty="0">
              <a:solidFill>
                <a:srgbClr val="000000"/>
              </a:solidFill>
              <a:latin typeface="Arial" pitchFamily="34" charset="0"/>
              <a:cs typeface="Arial" pitchFamily="34" charset="0"/>
            </a:endParaRPr>
          </a:p>
          <a:p>
            <a:pPr marL="257165" indent="-257165">
              <a:lnSpc>
                <a:spcPct val="90000"/>
              </a:lnSpc>
              <a:buNone/>
              <a:defRPr/>
            </a:pPr>
            <a:endParaRPr lang="en-US" sz="1600" b="1" dirty="0">
              <a:solidFill>
                <a:srgbClr val="000000"/>
              </a:solidFill>
              <a:latin typeface="Arial" pitchFamily="34" charset="0"/>
              <a:cs typeface="Arial" pitchFamily="34" charset="0"/>
            </a:endParaRPr>
          </a:p>
          <a:p>
            <a:pPr marL="257165" indent="-257165">
              <a:lnSpc>
                <a:spcPct val="90000"/>
              </a:lnSpc>
              <a:buFontTx/>
              <a:buChar char="•"/>
              <a:defRPr/>
            </a:pPr>
            <a:endParaRPr lang="en-US" sz="1100" b="1" dirty="0">
              <a:solidFill>
                <a:srgbClr val="000000"/>
              </a:solidFill>
              <a:latin typeface="Arial" pitchFamily="34" charset="0"/>
              <a:cs typeface="Arial" pitchFamily="34" charset="0"/>
            </a:endParaRPr>
          </a:p>
          <a:p>
            <a:pPr marL="1058394" lvl="2" indent="-257165">
              <a:lnSpc>
                <a:spcPct val="90000"/>
              </a:lnSpc>
              <a:buFontTx/>
              <a:buChar char="•"/>
              <a:defRPr/>
            </a:pPr>
            <a:endParaRPr lang="en-US" sz="1100" b="1" dirty="0">
              <a:solidFill>
                <a:srgbClr val="000000"/>
              </a:solidFill>
              <a:latin typeface="Arial" pitchFamily="34" charset="0"/>
              <a:cs typeface="Arial" pitchFamily="34" charset="0"/>
            </a:endParaRPr>
          </a:p>
          <a:p>
            <a:pPr marL="657199" lvl="1" indent="-257165">
              <a:lnSpc>
                <a:spcPct val="90000"/>
              </a:lnSpc>
              <a:buFontTx/>
              <a:buChar char="•"/>
              <a:defRPr/>
            </a:pPr>
            <a:endParaRPr lang="en-US" sz="1600" b="1" dirty="0">
              <a:solidFill>
                <a:srgbClr val="000000"/>
              </a:solidFill>
              <a:latin typeface="Arial" pitchFamily="34" charset="0"/>
              <a:cs typeface="Arial" pitchFamily="34" charset="0"/>
            </a:endParaRPr>
          </a:p>
          <a:p>
            <a:pPr marL="657199" lvl="1" indent="-257165">
              <a:lnSpc>
                <a:spcPct val="90000"/>
              </a:lnSpc>
              <a:buFontTx/>
              <a:buChar char="•"/>
              <a:defRPr/>
            </a:pPr>
            <a:endParaRPr lang="en-US" sz="1600" b="1" dirty="0">
              <a:solidFill>
                <a:srgbClr val="000000"/>
              </a:solidFill>
              <a:latin typeface="Arial" pitchFamily="34" charset="0"/>
              <a:cs typeface="Arial" pitchFamily="34" charset="0"/>
            </a:endParaRPr>
          </a:p>
          <a:p>
            <a:pPr marL="657199" lvl="1" indent="-257165">
              <a:lnSpc>
                <a:spcPct val="90000"/>
              </a:lnSpc>
              <a:buFontTx/>
              <a:buChar char="•"/>
              <a:defRPr/>
            </a:pPr>
            <a:endParaRPr lang="en-US" sz="800" i="1" dirty="0">
              <a:solidFill>
                <a:srgbClr val="000000"/>
              </a:solidFill>
              <a:latin typeface="Tahoma" pitchFamily="34" charset="0"/>
            </a:endParaRPr>
          </a:p>
          <a:p>
            <a:endParaRPr lang="en-US" dirty="0"/>
          </a:p>
        </p:txBody>
      </p:sp>
      <p:sp>
        <p:nvSpPr>
          <p:cNvPr id="5" name="Right Brace 4"/>
          <p:cNvSpPr/>
          <p:nvPr/>
        </p:nvSpPr>
        <p:spPr>
          <a:xfrm rot="5400000">
            <a:off x="2165512" y="2692238"/>
            <a:ext cx="285750" cy="2178374"/>
          </a:xfrm>
          <a:prstGeom prst="rightBrace">
            <a:avLst/>
          </a:prstGeom>
          <a:ln w="25400"/>
        </p:spPr>
        <p:style>
          <a:lnRef idx="1">
            <a:schemeClr val="accent1"/>
          </a:lnRef>
          <a:fillRef idx="0">
            <a:schemeClr val="accent1"/>
          </a:fillRef>
          <a:effectRef idx="0">
            <a:schemeClr val="accent1"/>
          </a:effectRef>
          <a:fontRef idx="minor">
            <a:schemeClr val="tx1"/>
          </a:fontRef>
        </p:style>
        <p:txBody>
          <a:bodyPr lIns="68577" tIns="34289" rIns="68577" bIns="34289" rtlCol="0" anchor="ctr"/>
          <a:lstStyle/>
          <a:p>
            <a:pPr algn="ctr" eaLnBrk="1" fontAlgn="auto" hangingPunct="1">
              <a:spcBef>
                <a:spcPts val="0"/>
              </a:spcBef>
              <a:spcAft>
                <a:spcPts val="0"/>
              </a:spcAft>
            </a:pPr>
            <a:endParaRPr lang="en-US" sz="1400" b="1" dirty="0">
              <a:solidFill>
                <a:prstClr val="black"/>
              </a:solidFill>
            </a:endParaRPr>
          </a:p>
        </p:txBody>
      </p:sp>
      <p:sp>
        <p:nvSpPr>
          <p:cNvPr id="6" name="Right Brace 5"/>
          <p:cNvSpPr/>
          <p:nvPr/>
        </p:nvSpPr>
        <p:spPr>
          <a:xfrm rot="5400000">
            <a:off x="4568067" y="2607109"/>
            <a:ext cx="267891" cy="2330775"/>
          </a:xfrm>
          <a:prstGeom prst="rightBrace">
            <a:avLst/>
          </a:prstGeom>
          <a:ln w="25400"/>
        </p:spPr>
        <p:style>
          <a:lnRef idx="1">
            <a:schemeClr val="accent1"/>
          </a:lnRef>
          <a:fillRef idx="0">
            <a:schemeClr val="accent1"/>
          </a:fillRef>
          <a:effectRef idx="0">
            <a:schemeClr val="accent1"/>
          </a:effectRef>
          <a:fontRef idx="minor">
            <a:schemeClr val="tx1"/>
          </a:fontRef>
        </p:style>
        <p:txBody>
          <a:bodyPr lIns="68577" tIns="34289" rIns="68577" bIns="34289" rtlCol="0" anchor="ctr"/>
          <a:lstStyle/>
          <a:p>
            <a:pPr algn="ctr" eaLnBrk="1" fontAlgn="auto" hangingPunct="1">
              <a:spcBef>
                <a:spcPts val="0"/>
              </a:spcBef>
              <a:spcAft>
                <a:spcPts val="0"/>
              </a:spcAft>
            </a:pPr>
            <a:endParaRPr lang="en-US" sz="1400" b="1" dirty="0">
              <a:solidFill>
                <a:prstClr val="black"/>
              </a:solidFill>
            </a:endParaRPr>
          </a:p>
        </p:txBody>
      </p:sp>
      <p:sp>
        <p:nvSpPr>
          <p:cNvPr id="7" name="Right Brace 6"/>
          <p:cNvSpPr/>
          <p:nvPr/>
        </p:nvSpPr>
        <p:spPr>
          <a:xfrm rot="5400000">
            <a:off x="6276975" y="3609975"/>
            <a:ext cx="171450" cy="533400"/>
          </a:xfrm>
          <a:prstGeom prst="rightBrace">
            <a:avLst/>
          </a:prstGeom>
          <a:ln w="25400"/>
        </p:spPr>
        <p:style>
          <a:lnRef idx="1">
            <a:schemeClr val="accent1"/>
          </a:lnRef>
          <a:fillRef idx="0">
            <a:schemeClr val="accent1"/>
          </a:fillRef>
          <a:effectRef idx="0">
            <a:schemeClr val="accent1"/>
          </a:effectRef>
          <a:fontRef idx="minor">
            <a:schemeClr val="tx1"/>
          </a:fontRef>
        </p:style>
        <p:txBody>
          <a:bodyPr lIns="68577" tIns="34289" rIns="68577" bIns="34289" rtlCol="0" anchor="ctr"/>
          <a:lstStyle/>
          <a:p>
            <a:pPr algn="ctr" eaLnBrk="1" fontAlgn="auto" hangingPunct="1">
              <a:spcBef>
                <a:spcPts val="0"/>
              </a:spcBef>
              <a:spcAft>
                <a:spcPts val="0"/>
              </a:spcAft>
            </a:pPr>
            <a:endParaRPr lang="en-US" sz="1400" b="1" dirty="0">
              <a:solidFill>
                <a:prstClr val="black"/>
              </a:solidFill>
            </a:endParaRPr>
          </a:p>
        </p:txBody>
      </p:sp>
      <p:sp>
        <p:nvSpPr>
          <p:cNvPr id="8" name="Right Brace 7"/>
          <p:cNvSpPr/>
          <p:nvPr/>
        </p:nvSpPr>
        <p:spPr>
          <a:xfrm rot="5400000">
            <a:off x="6969449" y="3876675"/>
            <a:ext cx="171450" cy="457200"/>
          </a:xfrm>
          <a:prstGeom prst="rightBrace">
            <a:avLst/>
          </a:prstGeom>
          <a:ln w="25400"/>
        </p:spPr>
        <p:style>
          <a:lnRef idx="1">
            <a:schemeClr val="accent1"/>
          </a:lnRef>
          <a:fillRef idx="0">
            <a:schemeClr val="accent1"/>
          </a:fillRef>
          <a:effectRef idx="0">
            <a:schemeClr val="accent1"/>
          </a:effectRef>
          <a:fontRef idx="minor">
            <a:schemeClr val="tx1"/>
          </a:fontRef>
        </p:style>
        <p:txBody>
          <a:bodyPr lIns="68577" tIns="34289" rIns="68577" bIns="34289" rtlCol="0" anchor="ctr"/>
          <a:lstStyle/>
          <a:p>
            <a:pPr algn="ctr" eaLnBrk="1" fontAlgn="auto" hangingPunct="1">
              <a:spcBef>
                <a:spcPts val="0"/>
              </a:spcBef>
              <a:spcAft>
                <a:spcPts val="0"/>
              </a:spcAft>
            </a:pPr>
            <a:endParaRPr lang="en-US" sz="1400" b="1" dirty="0">
              <a:solidFill>
                <a:prstClr val="black"/>
              </a:solidFill>
            </a:endParaRPr>
          </a:p>
        </p:txBody>
      </p:sp>
      <p:sp>
        <p:nvSpPr>
          <p:cNvPr id="9" name="Right Brace 8"/>
          <p:cNvSpPr/>
          <p:nvPr/>
        </p:nvSpPr>
        <p:spPr>
          <a:xfrm rot="5400000">
            <a:off x="7540949" y="3533775"/>
            <a:ext cx="171450" cy="381000"/>
          </a:xfrm>
          <a:prstGeom prst="rightBrace">
            <a:avLst/>
          </a:prstGeom>
          <a:ln w="25400"/>
        </p:spPr>
        <p:style>
          <a:lnRef idx="1">
            <a:schemeClr val="accent1"/>
          </a:lnRef>
          <a:fillRef idx="0">
            <a:schemeClr val="accent1"/>
          </a:fillRef>
          <a:effectRef idx="0">
            <a:schemeClr val="accent1"/>
          </a:effectRef>
          <a:fontRef idx="minor">
            <a:schemeClr val="tx1"/>
          </a:fontRef>
        </p:style>
        <p:txBody>
          <a:bodyPr lIns="68577" tIns="34289" rIns="68577" bIns="34289" rtlCol="0" anchor="ctr"/>
          <a:lstStyle/>
          <a:p>
            <a:pPr algn="ctr" eaLnBrk="1" fontAlgn="auto" hangingPunct="1">
              <a:spcBef>
                <a:spcPts val="0"/>
              </a:spcBef>
              <a:spcAft>
                <a:spcPts val="0"/>
              </a:spcAft>
            </a:pPr>
            <a:endParaRPr lang="en-US" sz="1400" b="1" dirty="0">
              <a:solidFill>
                <a:prstClr val="black"/>
              </a:solidFill>
            </a:endParaRPr>
          </a:p>
        </p:txBody>
      </p:sp>
      <p:sp>
        <p:nvSpPr>
          <p:cNvPr id="10" name="TextBox 9"/>
          <p:cNvSpPr txBox="1"/>
          <p:nvPr/>
        </p:nvSpPr>
        <p:spPr>
          <a:xfrm>
            <a:off x="2133600" y="3943350"/>
            <a:ext cx="343678" cy="284691"/>
          </a:xfrm>
          <a:prstGeom prst="rect">
            <a:avLst/>
          </a:prstGeom>
          <a:noFill/>
        </p:spPr>
        <p:txBody>
          <a:bodyPr wrap="none" lIns="68577" tIns="34289" rIns="68577" bIns="34289" rtlCol="0">
            <a:spAutoFit/>
          </a:bodyPr>
          <a:lstStyle/>
          <a:p>
            <a:pPr eaLnBrk="1" fontAlgn="auto" hangingPunct="1">
              <a:spcBef>
                <a:spcPts val="0"/>
              </a:spcBef>
              <a:spcAft>
                <a:spcPts val="0"/>
              </a:spcAft>
            </a:pPr>
            <a:r>
              <a:rPr lang="en-US" sz="1400" b="1" dirty="0" smtClean="0">
                <a:solidFill>
                  <a:prstClr val="black"/>
                </a:solidFill>
                <a:latin typeface="Calibri"/>
              </a:rPr>
              <a:t>MI</a:t>
            </a:r>
            <a:endParaRPr lang="en-US" sz="1400" b="1" dirty="0">
              <a:solidFill>
                <a:prstClr val="black"/>
              </a:solidFill>
              <a:latin typeface="Calibri"/>
            </a:endParaRPr>
          </a:p>
        </p:txBody>
      </p:sp>
      <p:sp>
        <p:nvSpPr>
          <p:cNvPr id="11" name="TextBox 10"/>
          <p:cNvSpPr txBox="1"/>
          <p:nvPr/>
        </p:nvSpPr>
        <p:spPr>
          <a:xfrm>
            <a:off x="4419600" y="3943350"/>
            <a:ext cx="615483" cy="284691"/>
          </a:xfrm>
          <a:prstGeom prst="rect">
            <a:avLst/>
          </a:prstGeom>
          <a:noFill/>
        </p:spPr>
        <p:txBody>
          <a:bodyPr wrap="none" lIns="68577" tIns="34289" rIns="68577" bIns="34289" rtlCol="0">
            <a:spAutoFit/>
          </a:bodyPr>
          <a:lstStyle/>
          <a:p>
            <a:pPr eaLnBrk="1" fontAlgn="auto" hangingPunct="1">
              <a:spcBef>
                <a:spcPts val="0"/>
              </a:spcBef>
              <a:spcAft>
                <a:spcPts val="0"/>
              </a:spcAft>
            </a:pPr>
            <a:r>
              <a:rPr lang="en-US" sz="1400" b="1" dirty="0" smtClean="0">
                <a:solidFill>
                  <a:prstClr val="black"/>
                </a:solidFill>
                <a:latin typeface="Calibri"/>
              </a:rPr>
              <a:t>Stroke</a:t>
            </a:r>
            <a:endParaRPr lang="en-US" sz="1400" b="1" dirty="0">
              <a:solidFill>
                <a:prstClr val="black"/>
              </a:solidFill>
              <a:latin typeface="Calibri"/>
            </a:endParaRPr>
          </a:p>
        </p:txBody>
      </p:sp>
      <p:sp>
        <p:nvSpPr>
          <p:cNvPr id="12" name="TextBox 11"/>
          <p:cNvSpPr txBox="1"/>
          <p:nvPr/>
        </p:nvSpPr>
        <p:spPr>
          <a:xfrm>
            <a:off x="6750374" y="4248150"/>
            <a:ext cx="655558" cy="500135"/>
          </a:xfrm>
          <a:prstGeom prst="rect">
            <a:avLst/>
          </a:prstGeom>
          <a:noFill/>
        </p:spPr>
        <p:txBody>
          <a:bodyPr wrap="none" lIns="68577" tIns="34289" rIns="68577" bIns="34289" rtlCol="0">
            <a:spAutoFit/>
          </a:bodyPr>
          <a:lstStyle/>
          <a:p>
            <a:pPr eaLnBrk="1" fontAlgn="auto" hangingPunct="1">
              <a:spcBef>
                <a:spcPts val="0"/>
              </a:spcBef>
              <a:spcAft>
                <a:spcPts val="0"/>
              </a:spcAft>
            </a:pPr>
            <a:r>
              <a:rPr lang="en-US" sz="1400" b="1" dirty="0" smtClean="0">
                <a:solidFill>
                  <a:prstClr val="black"/>
                </a:solidFill>
                <a:latin typeface="Calibri"/>
              </a:rPr>
              <a:t>Stroke </a:t>
            </a:r>
          </a:p>
          <a:p>
            <a:pPr eaLnBrk="1" fontAlgn="auto" hangingPunct="1">
              <a:spcBef>
                <a:spcPts val="0"/>
              </a:spcBef>
              <a:spcAft>
                <a:spcPts val="0"/>
              </a:spcAft>
            </a:pPr>
            <a:r>
              <a:rPr lang="en-US" sz="1400" b="1" dirty="0" smtClean="0">
                <a:solidFill>
                  <a:prstClr val="black"/>
                </a:solidFill>
                <a:latin typeface="Calibri"/>
              </a:rPr>
              <a:t>Death</a:t>
            </a:r>
            <a:endParaRPr lang="en-US" sz="1400" b="1" dirty="0">
              <a:solidFill>
                <a:prstClr val="black"/>
              </a:solidFill>
              <a:latin typeface="Calibri"/>
            </a:endParaRPr>
          </a:p>
        </p:txBody>
      </p:sp>
      <p:sp>
        <p:nvSpPr>
          <p:cNvPr id="13" name="TextBox 12"/>
          <p:cNvSpPr txBox="1"/>
          <p:nvPr/>
        </p:nvSpPr>
        <p:spPr>
          <a:xfrm>
            <a:off x="6096000" y="4019550"/>
            <a:ext cx="587271" cy="500135"/>
          </a:xfrm>
          <a:prstGeom prst="rect">
            <a:avLst/>
          </a:prstGeom>
          <a:noFill/>
        </p:spPr>
        <p:txBody>
          <a:bodyPr wrap="none" lIns="68577" tIns="34289" rIns="68577" bIns="34289" rtlCol="0">
            <a:spAutoFit/>
          </a:bodyPr>
          <a:lstStyle/>
          <a:p>
            <a:pPr algn="ctr" eaLnBrk="1" fontAlgn="auto" hangingPunct="1">
              <a:spcBef>
                <a:spcPts val="0"/>
              </a:spcBef>
              <a:spcAft>
                <a:spcPts val="0"/>
              </a:spcAft>
            </a:pPr>
            <a:r>
              <a:rPr lang="en-US" sz="1400" b="1" dirty="0" smtClean="0">
                <a:solidFill>
                  <a:prstClr val="black"/>
                </a:solidFill>
                <a:latin typeface="Calibri"/>
              </a:rPr>
              <a:t>MI</a:t>
            </a:r>
          </a:p>
          <a:p>
            <a:pPr algn="ctr" eaLnBrk="1" fontAlgn="auto" hangingPunct="1">
              <a:spcBef>
                <a:spcPts val="0"/>
              </a:spcBef>
              <a:spcAft>
                <a:spcPts val="0"/>
              </a:spcAft>
            </a:pPr>
            <a:r>
              <a:rPr lang="en-US" sz="1400" b="1" dirty="0" smtClean="0">
                <a:solidFill>
                  <a:prstClr val="black"/>
                </a:solidFill>
                <a:latin typeface="Calibri"/>
              </a:rPr>
              <a:t>Death</a:t>
            </a:r>
            <a:endParaRPr lang="en-US" sz="1400" b="1" dirty="0">
              <a:solidFill>
                <a:prstClr val="black"/>
              </a:solidFill>
              <a:latin typeface="Calibri"/>
            </a:endParaRPr>
          </a:p>
        </p:txBody>
      </p:sp>
      <p:sp>
        <p:nvSpPr>
          <p:cNvPr id="14" name="TextBox 13"/>
          <p:cNvSpPr txBox="1"/>
          <p:nvPr/>
        </p:nvSpPr>
        <p:spPr>
          <a:xfrm>
            <a:off x="7359974" y="3867150"/>
            <a:ext cx="587271" cy="500135"/>
          </a:xfrm>
          <a:prstGeom prst="rect">
            <a:avLst/>
          </a:prstGeom>
          <a:noFill/>
        </p:spPr>
        <p:txBody>
          <a:bodyPr wrap="none" lIns="68577" tIns="34289" rIns="68577" bIns="34289" rtlCol="0">
            <a:spAutoFit/>
          </a:bodyPr>
          <a:lstStyle/>
          <a:p>
            <a:pPr algn="ctr" eaLnBrk="1" fontAlgn="auto" hangingPunct="1">
              <a:spcBef>
                <a:spcPts val="0"/>
              </a:spcBef>
              <a:spcAft>
                <a:spcPts val="0"/>
              </a:spcAft>
            </a:pPr>
            <a:r>
              <a:rPr lang="en-US" sz="1400" b="1" dirty="0" smtClean="0">
                <a:solidFill>
                  <a:prstClr val="black"/>
                </a:solidFill>
                <a:latin typeface="Calibri"/>
              </a:rPr>
              <a:t>Other</a:t>
            </a:r>
          </a:p>
          <a:p>
            <a:pPr algn="ctr" eaLnBrk="1" fontAlgn="auto" hangingPunct="1">
              <a:spcBef>
                <a:spcPts val="0"/>
              </a:spcBef>
              <a:spcAft>
                <a:spcPts val="0"/>
              </a:spcAft>
            </a:pPr>
            <a:r>
              <a:rPr lang="en-US" sz="1400" b="1" dirty="0" smtClean="0">
                <a:solidFill>
                  <a:prstClr val="black"/>
                </a:solidFill>
                <a:latin typeface="Calibri"/>
              </a:rPr>
              <a:t>Death</a:t>
            </a:r>
            <a:endParaRPr lang="en-US" sz="1400" b="1" dirty="0">
              <a:solidFill>
                <a:prstClr val="black"/>
              </a:solidFill>
              <a:latin typeface="Calibri"/>
            </a:endParaRPr>
          </a:p>
        </p:txBody>
      </p:sp>
      <p:sp>
        <p:nvSpPr>
          <p:cNvPr id="15" name="Oval Callout 14"/>
          <p:cNvSpPr/>
          <p:nvPr/>
        </p:nvSpPr>
        <p:spPr>
          <a:xfrm>
            <a:off x="1306283" y="1197430"/>
            <a:ext cx="1676400" cy="459486"/>
          </a:xfrm>
          <a:prstGeom prst="wedgeEllipseCallout">
            <a:avLst>
              <a:gd name="adj1" fmla="val -46594"/>
              <a:gd name="adj2" fmla="val 149776"/>
            </a:avLst>
          </a:prstGeom>
          <a:solidFill>
            <a:srgbClr val="00B050"/>
          </a:solidFill>
          <a:ln>
            <a:noFill/>
          </a:ln>
        </p:spPr>
        <p:style>
          <a:lnRef idx="3">
            <a:schemeClr val="lt1"/>
          </a:lnRef>
          <a:fillRef idx="1">
            <a:schemeClr val="dk1"/>
          </a:fillRef>
          <a:effectRef idx="1">
            <a:schemeClr val="dk1"/>
          </a:effectRef>
          <a:fontRef idx="minor">
            <a:schemeClr val="lt1"/>
          </a:fontRef>
        </p:style>
        <p:txBody>
          <a:bodyPr lIns="68577" tIns="34289" rIns="68577" bIns="34289" rtlCol="0" anchor="ctr"/>
          <a:lstStyle/>
          <a:p>
            <a:pPr algn="ctr" eaLnBrk="1" fontAlgn="auto" hangingPunct="1">
              <a:spcBef>
                <a:spcPts val="0"/>
              </a:spcBef>
              <a:spcAft>
                <a:spcPts val="0"/>
              </a:spcAft>
            </a:pPr>
            <a:r>
              <a:rPr lang="en-US" sz="1400" dirty="0" smtClean="0">
                <a:solidFill>
                  <a:prstClr val="white"/>
                </a:solidFill>
              </a:rPr>
              <a:t>Dominant equations</a:t>
            </a:r>
          </a:p>
        </p:txBody>
      </p:sp>
      <p:sp>
        <p:nvSpPr>
          <p:cNvPr id="16" name="Oval Callout 15"/>
          <p:cNvSpPr/>
          <p:nvPr/>
        </p:nvSpPr>
        <p:spPr>
          <a:xfrm>
            <a:off x="1317170" y="1197430"/>
            <a:ext cx="1676400" cy="459486"/>
          </a:xfrm>
          <a:prstGeom prst="wedgeEllipseCallout">
            <a:avLst>
              <a:gd name="adj1" fmla="val 9685"/>
              <a:gd name="adj2" fmla="val 157322"/>
            </a:avLst>
          </a:prstGeom>
          <a:solidFill>
            <a:srgbClr val="00B050"/>
          </a:solidFill>
          <a:ln>
            <a:noFill/>
          </a:ln>
        </p:spPr>
        <p:style>
          <a:lnRef idx="3">
            <a:schemeClr val="lt1"/>
          </a:lnRef>
          <a:fillRef idx="1">
            <a:schemeClr val="dk1"/>
          </a:fillRef>
          <a:effectRef idx="1">
            <a:schemeClr val="dk1"/>
          </a:effectRef>
          <a:fontRef idx="minor">
            <a:schemeClr val="lt1"/>
          </a:fontRef>
        </p:style>
        <p:txBody>
          <a:bodyPr lIns="68577" tIns="34289" rIns="68577" bIns="34289" rtlCol="0" anchor="ctr"/>
          <a:lstStyle/>
          <a:p>
            <a:pPr algn="ctr" eaLnBrk="1" fontAlgn="auto" hangingPunct="1">
              <a:spcBef>
                <a:spcPts val="0"/>
              </a:spcBef>
              <a:spcAft>
                <a:spcPts val="0"/>
              </a:spcAft>
            </a:pPr>
            <a:r>
              <a:rPr lang="en-US" sz="1400" dirty="0" smtClean="0">
                <a:solidFill>
                  <a:prstClr val="white"/>
                </a:solidFill>
              </a:rPr>
              <a:t>Dominant equations</a:t>
            </a:r>
          </a:p>
        </p:txBody>
      </p:sp>
      <p:sp>
        <p:nvSpPr>
          <p:cNvPr id="17" name="Oval Callout 16"/>
          <p:cNvSpPr/>
          <p:nvPr/>
        </p:nvSpPr>
        <p:spPr>
          <a:xfrm>
            <a:off x="1306283" y="1197430"/>
            <a:ext cx="1676400" cy="459486"/>
          </a:xfrm>
          <a:prstGeom prst="wedgeEllipseCallout">
            <a:avLst>
              <a:gd name="adj1" fmla="val -13996"/>
              <a:gd name="adj2" fmla="val 145152"/>
            </a:avLst>
          </a:prstGeom>
          <a:solidFill>
            <a:srgbClr val="00B050"/>
          </a:solidFill>
          <a:ln>
            <a:noFill/>
          </a:ln>
        </p:spPr>
        <p:style>
          <a:lnRef idx="3">
            <a:schemeClr val="lt1"/>
          </a:lnRef>
          <a:fillRef idx="1">
            <a:schemeClr val="dk1"/>
          </a:fillRef>
          <a:effectRef idx="1">
            <a:schemeClr val="dk1"/>
          </a:effectRef>
          <a:fontRef idx="minor">
            <a:schemeClr val="lt1"/>
          </a:fontRef>
        </p:style>
        <p:txBody>
          <a:bodyPr lIns="68577" tIns="34289" rIns="68577" bIns="34289" rtlCol="0" anchor="ctr"/>
          <a:lstStyle/>
          <a:p>
            <a:pPr algn="ctr" eaLnBrk="1" fontAlgn="auto" hangingPunct="1">
              <a:spcBef>
                <a:spcPts val="0"/>
              </a:spcBef>
              <a:spcAft>
                <a:spcPts val="0"/>
              </a:spcAft>
            </a:pPr>
            <a:r>
              <a:rPr lang="en-US" sz="1400" dirty="0" smtClean="0">
                <a:solidFill>
                  <a:prstClr val="white"/>
                </a:solidFill>
              </a:rPr>
              <a:t>Dominant equations</a:t>
            </a:r>
          </a:p>
        </p:txBody>
      </p:sp>
      <p:sp>
        <p:nvSpPr>
          <p:cNvPr id="18" name="Oval Callout 17"/>
          <p:cNvSpPr/>
          <p:nvPr/>
        </p:nvSpPr>
        <p:spPr>
          <a:xfrm>
            <a:off x="3048000" y="1123950"/>
            <a:ext cx="1219200" cy="628650"/>
          </a:xfrm>
          <a:prstGeom prst="wedgeEllipseCallout">
            <a:avLst>
              <a:gd name="adj1" fmla="val -33388"/>
              <a:gd name="adj2" fmla="val 200548"/>
            </a:avLst>
          </a:prstGeom>
          <a:solidFill>
            <a:srgbClr val="FF0000"/>
          </a:solidFill>
          <a:ln>
            <a:noFill/>
          </a:ln>
        </p:spPr>
        <p:style>
          <a:lnRef idx="3">
            <a:schemeClr val="lt1"/>
          </a:lnRef>
          <a:fillRef idx="1">
            <a:schemeClr val="dk1"/>
          </a:fillRef>
          <a:effectRef idx="1">
            <a:schemeClr val="dk1"/>
          </a:effectRef>
          <a:fontRef idx="minor">
            <a:schemeClr val="lt1"/>
          </a:fontRef>
        </p:style>
        <p:txBody>
          <a:bodyPr lIns="68577" tIns="34289" rIns="68577" bIns="34289" rtlCol="0" anchor="ctr"/>
          <a:lstStyle/>
          <a:p>
            <a:pPr algn="ctr" eaLnBrk="1" fontAlgn="auto" hangingPunct="1">
              <a:spcBef>
                <a:spcPts val="0"/>
              </a:spcBef>
              <a:spcAft>
                <a:spcPts val="0"/>
              </a:spcAft>
            </a:pPr>
            <a:r>
              <a:rPr lang="en-US" sz="1400" dirty="0" smtClean="0">
                <a:solidFill>
                  <a:prstClr val="white"/>
                </a:solidFill>
              </a:rPr>
              <a:t>Rejected equation</a:t>
            </a:r>
          </a:p>
        </p:txBody>
      </p:sp>
      <p:sp>
        <p:nvSpPr>
          <p:cNvPr id="19" name="Oval Callout 18"/>
          <p:cNvSpPr/>
          <p:nvPr/>
        </p:nvSpPr>
        <p:spPr>
          <a:xfrm>
            <a:off x="5334000" y="1200150"/>
            <a:ext cx="1600200" cy="628650"/>
          </a:xfrm>
          <a:prstGeom prst="wedgeEllipseCallout">
            <a:avLst>
              <a:gd name="adj1" fmla="val 10371"/>
              <a:gd name="adj2" fmla="val 81949"/>
            </a:avLst>
          </a:prstGeom>
          <a:solidFill>
            <a:schemeClr val="tx2">
              <a:lumMod val="60000"/>
              <a:lumOff val="40000"/>
            </a:schemeClr>
          </a:solidFill>
          <a:ln>
            <a:noFill/>
          </a:ln>
        </p:spPr>
        <p:style>
          <a:lnRef idx="3">
            <a:schemeClr val="lt1"/>
          </a:lnRef>
          <a:fillRef idx="1">
            <a:schemeClr val="dk1"/>
          </a:fillRef>
          <a:effectRef idx="1">
            <a:schemeClr val="dk1"/>
          </a:effectRef>
          <a:fontRef idx="minor">
            <a:schemeClr val="lt1"/>
          </a:fontRef>
        </p:style>
        <p:txBody>
          <a:bodyPr lIns="68577" tIns="34289" rIns="68577" bIns="34289" rtlCol="0" anchor="ctr"/>
          <a:lstStyle/>
          <a:p>
            <a:pPr algn="ctr" eaLnBrk="1" fontAlgn="auto" hangingPunct="1">
              <a:spcBef>
                <a:spcPts val="0"/>
              </a:spcBef>
              <a:spcAft>
                <a:spcPts val="0"/>
              </a:spcAft>
            </a:pPr>
            <a:r>
              <a:rPr lang="en-US" sz="1400" dirty="0" smtClean="0">
                <a:solidFill>
                  <a:prstClr val="white"/>
                </a:solidFill>
              </a:rPr>
              <a:t>Minor</a:t>
            </a:r>
          </a:p>
          <a:p>
            <a:pPr algn="ctr" eaLnBrk="1" fontAlgn="auto" hangingPunct="1">
              <a:spcBef>
                <a:spcPts val="0"/>
              </a:spcBef>
              <a:spcAft>
                <a:spcPts val="0"/>
              </a:spcAft>
            </a:pPr>
            <a:r>
              <a:rPr lang="en-US" sz="1400" dirty="0" smtClean="0">
                <a:solidFill>
                  <a:prstClr val="white"/>
                </a:solidFill>
              </a:rPr>
              <a:t>difference</a:t>
            </a:r>
          </a:p>
        </p:txBody>
      </p:sp>
      <p:sp>
        <p:nvSpPr>
          <p:cNvPr id="20" name="Rectangle 19"/>
          <p:cNvSpPr/>
          <p:nvPr/>
        </p:nvSpPr>
        <p:spPr>
          <a:xfrm>
            <a:off x="3276600" y="4476750"/>
            <a:ext cx="2743200" cy="346247"/>
          </a:xfrm>
          <a:prstGeom prst="rect">
            <a:avLst/>
          </a:prstGeom>
        </p:spPr>
        <p:txBody>
          <a:bodyPr wrap="square" lIns="68577" tIns="34289" rIns="68577" bIns="34289">
            <a:spAutoFit/>
          </a:bodyPr>
          <a:lstStyle/>
          <a:p>
            <a:pPr eaLnBrk="1" fontAlgn="auto" hangingPunct="1">
              <a:spcBef>
                <a:spcPts val="0"/>
              </a:spcBef>
              <a:spcAft>
                <a:spcPts val="0"/>
              </a:spcAft>
            </a:pPr>
            <a:r>
              <a:rPr lang="en-US" sz="600" dirty="0" smtClean="0">
                <a:solidFill>
                  <a:srgbClr val="00B050"/>
                </a:solidFill>
                <a:latin typeface="Calibri"/>
              </a:rPr>
              <a:t>Reproducibility Info:</a:t>
            </a:r>
          </a:p>
          <a:p>
            <a:r>
              <a:rPr lang="en-US" sz="600" dirty="0" smtClean="0">
                <a:solidFill>
                  <a:srgbClr val="00B050"/>
                </a:solidFill>
              </a:rPr>
              <a:t>MIST_RefModel_2016_10_26_OPTIMIZE.zip </a:t>
            </a:r>
            <a:r>
              <a:rPr lang="en-US" sz="600" dirty="0" smtClean="0">
                <a:solidFill>
                  <a:srgbClr val="00B050"/>
                </a:solidFill>
                <a:latin typeface="Calibri"/>
              </a:rPr>
              <a:t>using model version 44</a:t>
            </a:r>
          </a:p>
          <a:p>
            <a:r>
              <a:rPr lang="en-US" sz="600" dirty="0" smtClean="0">
                <a:solidFill>
                  <a:srgbClr val="00B050"/>
                </a:solidFill>
              </a:rPr>
              <a:t>MIST_RefModel_2016_12_17_OPTIMIZE.zip using </a:t>
            </a:r>
            <a:r>
              <a:rPr lang="en-US" sz="600" dirty="0" smtClean="0">
                <a:solidFill>
                  <a:srgbClr val="00B050"/>
                </a:solidFill>
                <a:latin typeface="Calibri"/>
              </a:rPr>
              <a:t>model version 45</a:t>
            </a:r>
          </a:p>
        </p:txBody>
      </p:sp>
      <p:sp>
        <p:nvSpPr>
          <p:cNvPr id="27" name="Right Brace 26"/>
          <p:cNvSpPr/>
          <p:nvPr/>
        </p:nvSpPr>
        <p:spPr>
          <a:xfrm rot="5400000">
            <a:off x="8417249" y="3952875"/>
            <a:ext cx="171450" cy="457200"/>
          </a:xfrm>
          <a:prstGeom prst="rightBrace">
            <a:avLst/>
          </a:prstGeom>
          <a:ln w="25400"/>
        </p:spPr>
        <p:style>
          <a:lnRef idx="1">
            <a:schemeClr val="accent1"/>
          </a:lnRef>
          <a:fillRef idx="0">
            <a:schemeClr val="accent1"/>
          </a:fillRef>
          <a:effectRef idx="0">
            <a:schemeClr val="accent1"/>
          </a:effectRef>
          <a:fontRef idx="minor">
            <a:schemeClr val="tx1"/>
          </a:fontRef>
        </p:style>
        <p:txBody>
          <a:bodyPr lIns="68577" tIns="34289" rIns="68577" bIns="34289" rtlCol="0" anchor="ctr"/>
          <a:lstStyle/>
          <a:p>
            <a:pPr algn="ctr" eaLnBrk="1" fontAlgn="auto" hangingPunct="1">
              <a:spcBef>
                <a:spcPts val="0"/>
              </a:spcBef>
              <a:spcAft>
                <a:spcPts val="0"/>
              </a:spcAft>
            </a:pPr>
            <a:endParaRPr lang="en-US" sz="1400" b="1" dirty="0">
              <a:solidFill>
                <a:prstClr val="black"/>
              </a:solidFill>
            </a:endParaRPr>
          </a:p>
        </p:txBody>
      </p:sp>
      <p:sp>
        <p:nvSpPr>
          <p:cNvPr id="28" name="TextBox 27"/>
          <p:cNvSpPr txBox="1"/>
          <p:nvPr/>
        </p:nvSpPr>
        <p:spPr>
          <a:xfrm>
            <a:off x="7915823" y="4324350"/>
            <a:ext cx="1151977" cy="500135"/>
          </a:xfrm>
          <a:prstGeom prst="rect">
            <a:avLst/>
          </a:prstGeom>
          <a:noFill/>
        </p:spPr>
        <p:txBody>
          <a:bodyPr wrap="none" lIns="68577" tIns="34289" rIns="68577" bIns="34289" rtlCol="0">
            <a:spAutoFit/>
          </a:bodyPr>
          <a:lstStyle/>
          <a:p>
            <a:pPr algn="ctr" eaLnBrk="1" fontAlgn="auto" hangingPunct="1">
              <a:spcBef>
                <a:spcPts val="0"/>
              </a:spcBef>
              <a:spcAft>
                <a:spcPts val="0"/>
              </a:spcAft>
            </a:pPr>
            <a:r>
              <a:rPr lang="en-US" sz="1400" b="1" dirty="0" smtClean="0">
                <a:solidFill>
                  <a:prstClr val="black"/>
                </a:solidFill>
                <a:latin typeface="Calibri"/>
              </a:rPr>
              <a:t>Temporal</a:t>
            </a:r>
          </a:p>
          <a:p>
            <a:pPr algn="ctr" eaLnBrk="1" fontAlgn="auto" hangingPunct="1">
              <a:spcBef>
                <a:spcPts val="0"/>
              </a:spcBef>
              <a:spcAft>
                <a:spcPts val="0"/>
              </a:spcAft>
            </a:pPr>
            <a:r>
              <a:rPr lang="en-US" sz="1400" b="1" dirty="0" smtClean="0">
                <a:solidFill>
                  <a:prstClr val="black"/>
                </a:solidFill>
                <a:latin typeface="Calibri"/>
              </a:rPr>
              <a:t>Improvement</a:t>
            </a:r>
            <a:endParaRPr lang="en-US" sz="1400" b="1" dirty="0">
              <a:solidFill>
                <a:prstClr val="black"/>
              </a:solidFill>
              <a:latin typeface="Calibri"/>
            </a:endParaRPr>
          </a:p>
        </p:txBody>
      </p:sp>
      <p:sp>
        <p:nvSpPr>
          <p:cNvPr id="29" name="Oval Callout 28"/>
          <p:cNvSpPr/>
          <p:nvPr/>
        </p:nvSpPr>
        <p:spPr>
          <a:xfrm>
            <a:off x="1295400" y="1197864"/>
            <a:ext cx="1676400" cy="459486"/>
          </a:xfrm>
          <a:prstGeom prst="wedgeEllipseCallout">
            <a:avLst>
              <a:gd name="adj1" fmla="val 34868"/>
              <a:gd name="adj2" fmla="val 167955"/>
            </a:avLst>
          </a:prstGeom>
          <a:solidFill>
            <a:srgbClr val="00B050"/>
          </a:solidFill>
          <a:ln>
            <a:noFill/>
          </a:ln>
        </p:spPr>
        <p:style>
          <a:lnRef idx="3">
            <a:schemeClr val="lt1"/>
          </a:lnRef>
          <a:fillRef idx="1">
            <a:schemeClr val="dk1"/>
          </a:fillRef>
          <a:effectRef idx="1">
            <a:schemeClr val="dk1"/>
          </a:effectRef>
          <a:fontRef idx="minor">
            <a:schemeClr val="lt1"/>
          </a:fontRef>
        </p:style>
        <p:txBody>
          <a:bodyPr lIns="68577" tIns="34289" rIns="68577" bIns="34289" rtlCol="0" anchor="ctr"/>
          <a:lstStyle/>
          <a:p>
            <a:pPr algn="ctr" eaLnBrk="1" fontAlgn="auto" hangingPunct="1">
              <a:spcBef>
                <a:spcPts val="0"/>
              </a:spcBef>
              <a:spcAft>
                <a:spcPts val="0"/>
              </a:spcAft>
            </a:pPr>
            <a:r>
              <a:rPr lang="en-US" sz="1400" dirty="0" smtClean="0">
                <a:solidFill>
                  <a:prstClr val="white"/>
                </a:solidFill>
              </a:rPr>
              <a:t>Dominant equations</a:t>
            </a:r>
          </a:p>
        </p:txBody>
      </p:sp>
      <p:sp>
        <p:nvSpPr>
          <p:cNvPr id="31" name="Oval Callout 30"/>
          <p:cNvSpPr/>
          <p:nvPr/>
        </p:nvSpPr>
        <p:spPr>
          <a:xfrm>
            <a:off x="228600" y="4171950"/>
            <a:ext cx="2133600" cy="762000"/>
          </a:xfrm>
          <a:prstGeom prst="wedgeEllipseCallout">
            <a:avLst>
              <a:gd name="adj1" fmla="val -12820"/>
              <a:gd name="adj2" fmla="val -126033"/>
            </a:avLst>
          </a:prstGeom>
          <a:solidFill>
            <a:schemeClr val="tx2">
              <a:lumMod val="60000"/>
              <a:lumOff val="40000"/>
            </a:schemeClr>
          </a:solidFill>
          <a:ln>
            <a:noFill/>
          </a:ln>
        </p:spPr>
        <p:style>
          <a:lnRef idx="3">
            <a:schemeClr val="lt1"/>
          </a:lnRef>
          <a:fillRef idx="1">
            <a:schemeClr val="dk1"/>
          </a:fillRef>
          <a:effectRef idx="1">
            <a:schemeClr val="dk1"/>
          </a:effectRef>
          <a:fontRef idx="minor">
            <a:schemeClr val="lt1"/>
          </a:fontRef>
        </p:style>
        <p:txBody>
          <a:bodyPr lIns="68577" tIns="34289" rIns="68577" bIns="34289" rtlCol="0" anchor="ctr"/>
          <a:lstStyle/>
          <a:p>
            <a:pPr algn="ctr" eaLnBrk="1" fontAlgn="auto" hangingPunct="1">
              <a:spcBef>
                <a:spcPts val="0"/>
              </a:spcBef>
              <a:spcAft>
                <a:spcPts val="0"/>
              </a:spcAft>
            </a:pPr>
            <a:r>
              <a:rPr lang="en-US" sz="1400" dirty="0" smtClean="0">
                <a:solidFill>
                  <a:prstClr val="white"/>
                </a:solidFill>
              </a:rPr>
              <a:t>Temporal Correction Better Fits Data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down)">
                                      <p:cBhvr>
                                        <p:cTn id="7" dur="500"/>
                                        <p:tgtEl>
                                          <p:spTgt spid="10"/>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ipe(down)">
                                      <p:cBhvr>
                                        <p:cTn id="11" dur="500"/>
                                        <p:tgtEl>
                                          <p:spTgt spid="5"/>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wipe(down)">
                                      <p:cBhvr>
                                        <p:cTn id="15" dur="500"/>
                                        <p:tgtEl>
                                          <p:spTgt spid="11"/>
                                        </p:tgtEl>
                                      </p:cBhvr>
                                    </p:animEffect>
                                  </p:childTnLst>
                                </p:cTn>
                              </p:par>
                            </p:childTnLst>
                          </p:cTn>
                        </p:par>
                        <p:par>
                          <p:cTn id="16" fill="hold">
                            <p:stCondLst>
                              <p:cond delay="1500"/>
                            </p:stCondLst>
                            <p:childTnLst>
                              <p:par>
                                <p:cTn id="17" presetID="22" presetClass="entr" presetSubtype="4" fill="hold" grpId="0" nodeType="after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wipe(down)">
                                      <p:cBhvr>
                                        <p:cTn id="19" dur="500"/>
                                        <p:tgtEl>
                                          <p:spTgt spid="6"/>
                                        </p:tgtEl>
                                      </p:cBhvr>
                                    </p:animEffect>
                                  </p:childTnLst>
                                </p:cTn>
                              </p:par>
                            </p:childTnLst>
                          </p:cTn>
                        </p:par>
                        <p:par>
                          <p:cTn id="20" fill="hold">
                            <p:stCondLst>
                              <p:cond delay="2000"/>
                            </p:stCondLst>
                            <p:childTnLst>
                              <p:par>
                                <p:cTn id="21" presetID="22" presetClass="entr" presetSubtype="4" fill="hold" grpId="0" nodeType="after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wipe(down)">
                                      <p:cBhvr>
                                        <p:cTn id="23" dur="500"/>
                                        <p:tgtEl>
                                          <p:spTgt spid="13"/>
                                        </p:tgtEl>
                                      </p:cBhvr>
                                    </p:animEffect>
                                  </p:childTnLst>
                                </p:cTn>
                              </p:par>
                            </p:childTnLst>
                          </p:cTn>
                        </p:par>
                        <p:par>
                          <p:cTn id="24" fill="hold">
                            <p:stCondLst>
                              <p:cond delay="2500"/>
                            </p:stCondLst>
                            <p:childTnLst>
                              <p:par>
                                <p:cTn id="25" presetID="22" presetClass="entr" presetSubtype="4" fill="hold" grpId="0" nodeType="after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wipe(down)">
                                      <p:cBhvr>
                                        <p:cTn id="27" dur="500"/>
                                        <p:tgtEl>
                                          <p:spTgt spid="7"/>
                                        </p:tgtEl>
                                      </p:cBhvr>
                                    </p:animEffect>
                                  </p:childTnLst>
                                </p:cTn>
                              </p:par>
                            </p:childTnLst>
                          </p:cTn>
                        </p:par>
                        <p:par>
                          <p:cTn id="28" fill="hold">
                            <p:stCondLst>
                              <p:cond delay="3000"/>
                            </p:stCondLst>
                            <p:childTnLst>
                              <p:par>
                                <p:cTn id="29" presetID="22" presetClass="entr" presetSubtype="4" fill="hold" grpId="0" nodeType="after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wipe(down)">
                                      <p:cBhvr>
                                        <p:cTn id="31" dur="500"/>
                                        <p:tgtEl>
                                          <p:spTgt spid="12"/>
                                        </p:tgtEl>
                                      </p:cBhvr>
                                    </p:animEffect>
                                  </p:childTnLst>
                                </p:cTn>
                              </p:par>
                            </p:childTnLst>
                          </p:cTn>
                        </p:par>
                        <p:par>
                          <p:cTn id="32" fill="hold">
                            <p:stCondLst>
                              <p:cond delay="3500"/>
                            </p:stCondLst>
                            <p:childTnLst>
                              <p:par>
                                <p:cTn id="33" presetID="22" presetClass="entr" presetSubtype="4" fill="hold" grpId="0" nodeType="afterEffect">
                                  <p:stCondLst>
                                    <p:cond delay="0"/>
                                  </p:stCondLst>
                                  <p:childTnLst>
                                    <p:set>
                                      <p:cBhvr>
                                        <p:cTn id="34" dur="1" fill="hold">
                                          <p:stCondLst>
                                            <p:cond delay="0"/>
                                          </p:stCondLst>
                                        </p:cTn>
                                        <p:tgtEl>
                                          <p:spTgt spid="8"/>
                                        </p:tgtEl>
                                        <p:attrNameLst>
                                          <p:attrName>style.visibility</p:attrName>
                                        </p:attrNameLst>
                                      </p:cBhvr>
                                      <p:to>
                                        <p:strVal val="visible"/>
                                      </p:to>
                                    </p:set>
                                    <p:animEffect transition="in" filter="wipe(down)">
                                      <p:cBhvr>
                                        <p:cTn id="35" dur="500"/>
                                        <p:tgtEl>
                                          <p:spTgt spid="8"/>
                                        </p:tgtEl>
                                      </p:cBhvr>
                                    </p:animEffect>
                                  </p:childTnLst>
                                </p:cTn>
                              </p:par>
                            </p:childTnLst>
                          </p:cTn>
                        </p:par>
                        <p:par>
                          <p:cTn id="36" fill="hold">
                            <p:stCondLst>
                              <p:cond delay="4000"/>
                            </p:stCondLst>
                            <p:childTnLst>
                              <p:par>
                                <p:cTn id="37" presetID="22" presetClass="entr" presetSubtype="4" fill="hold" grpId="0" nodeType="afterEffect">
                                  <p:stCondLst>
                                    <p:cond delay="0"/>
                                  </p:stCondLst>
                                  <p:childTnLst>
                                    <p:set>
                                      <p:cBhvr>
                                        <p:cTn id="38" dur="1" fill="hold">
                                          <p:stCondLst>
                                            <p:cond delay="0"/>
                                          </p:stCondLst>
                                        </p:cTn>
                                        <p:tgtEl>
                                          <p:spTgt spid="14"/>
                                        </p:tgtEl>
                                        <p:attrNameLst>
                                          <p:attrName>style.visibility</p:attrName>
                                        </p:attrNameLst>
                                      </p:cBhvr>
                                      <p:to>
                                        <p:strVal val="visible"/>
                                      </p:to>
                                    </p:set>
                                    <p:animEffect transition="in" filter="wipe(down)">
                                      <p:cBhvr>
                                        <p:cTn id="39" dur="500"/>
                                        <p:tgtEl>
                                          <p:spTgt spid="14"/>
                                        </p:tgtEl>
                                      </p:cBhvr>
                                    </p:animEffect>
                                  </p:childTnLst>
                                </p:cTn>
                              </p:par>
                            </p:childTnLst>
                          </p:cTn>
                        </p:par>
                        <p:par>
                          <p:cTn id="40" fill="hold">
                            <p:stCondLst>
                              <p:cond delay="4500"/>
                            </p:stCondLst>
                            <p:childTnLst>
                              <p:par>
                                <p:cTn id="41" presetID="22" presetClass="entr" presetSubtype="4" fill="hold" grpId="0" nodeType="afterEffect">
                                  <p:stCondLst>
                                    <p:cond delay="0"/>
                                  </p:stCondLst>
                                  <p:childTnLst>
                                    <p:set>
                                      <p:cBhvr>
                                        <p:cTn id="42" dur="1" fill="hold">
                                          <p:stCondLst>
                                            <p:cond delay="0"/>
                                          </p:stCondLst>
                                        </p:cTn>
                                        <p:tgtEl>
                                          <p:spTgt spid="9"/>
                                        </p:tgtEl>
                                        <p:attrNameLst>
                                          <p:attrName>style.visibility</p:attrName>
                                        </p:attrNameLst>
                                      </p:cBhvr>
                                      <p:to>
                                        <p:strVal val="visible"/>
                                      </p:to>
                                    </p:set>
                                    <p:animEffect transition="in" filter="wipe(down)">
                                      <p:cBhvr>
                                        <p:cTn id="43" dur="500"/>
                                        <p:tgtEl>
                                          <p:spTgt spid="9"/>
                                        </p:tgtEl>
                                      </p:cBhvr>
                                    </p:animEffect>
                                  </p:childTnLst>
                                </p:cTn>
                              </p:par>
                            </p:childTnLst>
                          </p:cTn>
                        </p:par>
                        <p:par>
                          <p:cTn id="44" fill="hold">
                            <p:stCondLst>
                              <p:cond delay="5000"/>
                            </p:stCondLst>
                            <p:childTnLst>
                              <p:par>
                                <p:cTn id="45" presetID="22" presetClass="entr" presetSubtype="4" fill="hold" grpId="0" nodeType="afterEffect">
                                  <p:stCondLst>
                                    <p:cond delay="0"/>
                                  </p:stCondLst>
                                  <p:childTnLst>
                                    <p:set>
                                      <p:cBhvr>
                                        <p:cTn id="46" dur="1" fill="hold">
                                          <p:stCondLst>
                                            <p:cond delay="0"/>
                                          </p:stCondLst>
                                        </p:cTn>
                                        <p:tgtEl>
                                          <p:spTgt spid="28"/>
                                        </p:tgtEl>
                                        <p:attrNameLst>
                                          <p:attrName>style.visibility</p:attrName>
                                        </p:attrNameLst>
                                      </p:cBhvr>
                                      <p:to>
                                        <p:strVal val="visible"/>
                                      </p:to>
                                    </p:set>
                                    <p:animEffect transition="in" filter="wipe(down)">
                                      <p:cBhvr>
                                        <p:cTn id="47" dur="500"/>
                                        <p:tgtEl>
                                          <p:spTgt spid="28"/>
                                        </p:tgtEl>
                                      </p:cBhvr>
                                    </p:animEffect>
                                  </p:childTnLst>
                                </p:cTn>
                              </p:par>
                            </p:childTnLst>
                          </p:cTn>
                        </p:par>
                        <p:par>
                          <p:cTn id="48" fill="hold">
                            <p:stCondLst>
                              <p:cond delay="5500"/>
                            </p:stCondLst>
                            <p:childTnLst>
                              <p:par>
                                <p:cTn id="49" presetID="22" presetClass="entr" presetSubtype="4" fill="hold" grpId="0" nodeType="afterEffect">
                                  <p:stCondLst>
                                    <p:cond delay="0"/>
                                  </p:stCondLst>
                                  <p:childTnLst>
                                    <p:set>
                                      <p:cBhvr>
                                        <p:cTn id="50" dur="1" fill="hold">
                                          <p:stCondLst>
                                            <p:cond delay="0"/>
                                          </p:stCondLst>
                                        </p:cTn>
                                        <p:tgtEl>
                                          <p:spTgt spid="27"/>
                                        </p:tgtEl>
                                        <p:attrNameLst>
                                          <p:attrName>style.visibility</p:attrName>
                                        </p:attrNameLst>
                                      </p:cBhvr>
                                      <p:to>
                                        <p:strVal val="visible"/>
                                      </p:to>
                                    </p:set>
                                    <p:animEffect transition="in" filter="wipe(down)">
                                      <p:cBhvr>
                                        <p:cTn id="51" dur="500"/>
                                        <p:tgtEl>
                                          <p:spTgt spid="27"/>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1" fill="hold" grpId="0" nodeType="clickEffect">
                                  <p:stCondLst>
                                    <p:cond delay="0"/>
                                  </p:stCondLst>
                                  <p:childTnLst>
                                    <p:set>
                                      <p:cBhvr>
                                        <p:cTn id="55" dur="1" fill="hold">
                                          <p:stCondLst>
                                            <p:cond delay="0"/>
                                          </p:stCondLst>
                                        </p:cTn>
                                        <p:tgtEl>
                                          <p:spTgt spid="15"/>
                                        </p:tgtEl>
                                        <p:attrNameLst>
                                          <p:attrName>style.visibility</p:attrName>
                                        </p:attrNameLst>
                                      </p:cBhvr>
                                      <p:to>
                                        <p:strVal val="visible"/>
                                      </p:to>
                                    </p:set>
                                    <p:animEffect transition="in" filter="wipe(up)">
                                      <p:cBhvr>
                                        <p:cTn id="56" dur="500"/>
                                        <p:tgtEl>
                                          <p:spTgt spid="15"/>
                                        </p:tgtEl>
                                      </p:cBhvr>
                                    </p:animEffect>
                                  </p:childTnLst>
                                </p:cTn>
                              </p:par>
                              <p:par>
                                <p:cTn id="57" presetID="22" presetClass="entr" presetSubtype="1" fill="hold" grpId="0" nodeType="withEffect">
                                  <p:stCondLst>
                                    <p:cond delay="0"/>
                                  </p:stCondLst>
                                  <p:childTnLst>
                                    <p:set>
                                      <p:cBhvr>
                                        <p:cTn id="58" dur="1" fill="hold">
                                          <p:stCondLst>
                                            <p:cond delay="0"/>
                                          </p:stCondLst>
                                        </p:cTn>
                                        <p:tgtEl>
                                          <p:spTgt spid="16"/>
                                        </p:tgtEl>
                                        <p:attrNameLst>
                                          <p:attrName>style.visibility</p:attrName>
                                        </p:attrNameLst>
                                      </p:cBhvr>
                                      <p:to>
                                        <p:strVal val="visible"/>
                                      </p:to>
                                    </p:set>
                                    <p:animEffect transition="in" filter="wipe(up)">
                                      <p:cBhvr>
                                        <p:cTn id="59" dur="500"/>
                                        <p:tgtEl>
                                          <p:spTgt spid="16"/>
                                        </p:tgtEl>
                                      </p:cBhvr>
                                    </p:animEffect>
                                  </p:childTnLst>
                                </p:cTn>
                              </p:par>
                              <p:par>
                                <p:cTn id="60" presetID="22" presetClass="entr" presetSubtype="1" fill="hold" grpId="0" nodeType="withEffect">
                                  <p:stCondLst>
                                    <p:cond delay="0"/>
                                  </p:stCondLst>
                                  <p:childTnLst>
                                    <p:set>
                                      <p:cBhvr>
                                        <p:cTn id="61" dur="1" fill="hold">
                                          <p:stCondLst>
                                            <p:cond delay="0"/>
                                          </p:stCondLst>
                                        </p:cTn>
                                        <p:tgtEl>
                                          <p:spTgt spid="17"/>
                                        </p:tgtEl>
                                        <p:attrNameLst>
                                          <p:attrName>style.visibility</p:attrName>
                                        </p:attrNameLst>
                                      </p:cBhvr>
                                      <p:to>
                                        <p:strVal val="visible"/>
                                      </p:to>
                                    </p:set>
                                    <p:animEffect transition="in" filter="wipe(up)">
                                      <p:cBhvr>
                                        <p:cTn id="62" dur="500"/>
                                        <p:tgtEl>
                                          <p:spTgt spid="17"/>
                                        </p:tgtEl>
                                      </p:cBhvr>
                                    </p:animEffect>
                                  </p:childTnLst>
                                </p:cTn>
                              </p:par>
                              <p:par>
                                <p:cTn id="63" presetID="22" presetClass="entr" presetSubtype="1" fill="hold" grpId="0" nodeType="withEffect">
                                  <p:stCondLst>
                                    <p:cond delay="0"/>
                                  </p:stCondLst>
                                  <p:childTnLst>
                                    <p:set>
                                      <p:cBhvr>
                                        <p:cTn id="64" dur="1" fill="hold">
                                          <p:stCondLst>
                                            <p:cond delay="0"/>
                                          </p:stCondLst>
                                        </p:cTn>
                                        <p:tgtEl>
                                          <p:spTgt spid="29"/>
                                        </p:tgtEl>
                                        <p:attrNameLst>
                                          <p:attrName>style.visibility</p:attrName>
                                        </p:attrNameLst>
                                      </p:cBhvr>
                                      <p:to>
                                        <p:strVal val="visible"/>
                                      </p:to>
                                    </p:set>
                                    <p:animEffect transition="in" filter="wipe(up)">
                                      <p:cBhvr>
                                        <p:cTn id="65" dur="500"/>
                                        <p:tgtEl>
                                          <p:spTgt spid="29"/>
                                        </p:tgtEl>
                                      </p:cBhvr>
                                    </p:animEffect>
                                  </p:childTnLst>
                                </p:cTn>
                              </p:par>
                            </p:childTnLst>
                          </p:cTn>
                        </p:par>
                      </p:childTnLst>
                    </p:cTn>
                  </p:par>
                  <p:par>
                    <p:cTn id="66" fill="hold">
                      <p:stCondLst>
                        <p:cond delay="indefinite"/>
                      </p:stCondLst>
                      <p:childTnLst>
                        <p:par>
                          <p:cTn id="67" fill="hold">
                            <p:stCondLst>
                              <p:cond delay="0"/>
                            </p:stCondLst>
                            <p:childTnLst>
                              <p:par>
                                <p:cTn id="68" presetID="22" presetClass="entr" presetSubtype="1" fill="hold" grpId="0" nodeType="clickEffect">
                                  <p:stCondLst>
                                    <p:cond delay="0"/>
                                  </p:stCondLst>
                                  <p:childTnLst>
                                    <p:set>
                                      <p:cBhvr>
                                        <p:cTn id="69" dur="1" fill="hold">
                                          <p:stCondLst>
                                            <p:cond delay="0"/>
                                          </p:stCondLst>
                                        </p:cTn>
                                        <p:tgtEl>
                                          <p:spTgt spid="18"/>
                                        </p:tgtEl>
                                        <p:attrNameLst>
                                          <p:attrName>style.visibility</p:attrName>
                                        </p:attrNameLst>
                                      </p:cBhvr>
                                      <p:to>
                                        <p:strVal val="visible"/>
                                      </p:to>
                                    </p:set>
                                    <p:animEffect transition="in" filter="wipe(up)">
                                      <p:cBhvr>
                                        <p:cTn id="70" dur="500"/>
                                        <p:tgtEl>
                                          <p:spTgt spid="18"/>
                                        </p:tgtEl>
                                      </p:cBhvr>
                                    </p:animEffect>
                                  </p:childTnLst>
                                </p:cTn>
                              </p:par>
                            </p:childTnLst>
                          </p:cTn>
                        </p:par>
                      </p:childTnLst>
                    </p:cTn>
                  </p:par>
                  <p:par>
                    <p:cTn id="71" fill="hold">
                      <p:stCondLst>
                        <p:cond delay="indefinite"/>
                      </p:stCondLst>
                      <p:childTnLst>
                        <p:par>
                          <p:cTn id="72" fill="hold">
                            <p:stCondLst>
                              <p:cond delay="0"/>
                            </p:stCondLst>
                            <p:childTnLst>
                              <p:par>
                                <p:cTn id="73" presetID="22" presetClass="entr" presetSubtype="1" fill="hold" grpId="0" nodeType="clickEffect">
                                  <p:stCondLst>
                                    <p:cond delay="0"/>
                                  </p:stCondLst>
                                  <p:childTnLst>
                                    <p:set>
                                      <p:cBhvr>
                                        <p:cTn id="74" dur="1" fill="hold">
                                          <p:stCondLst>
                                            <p:cond delay="0"/>
                                          </p:stCondLst>
                                        </p:cTn>
                                        <p:tgtEl>
                                          <p:spTgt spid="19"/>
                                        </p:tgtEl>
                                        <p:attrNameLst>
                                          <p:attrName>style.visibility</p:attrName>
                                        </p:attrNameLst>
                                      </p:cBhvr>
                                      <p:to>
                                        <p:strVal val="visible"/>
                                      </p:to>
                                    </p:set>
                                    <p:animEffect transition="in" filter="wipe(up)">
                                      <p:cBhvr>
                                        <p:cTn id="75" dur="500"/>
                                        <p:tgtEl>
                                          <p:spTgt spid="19"/>
                                        </p:tgtEl>
                                      </p:cBhvr>
                                    </p:animEffect>
                                  </p:childTnLst>
                                </p:cTn>
                              </p:par>
                            </p:childTnLst>
                          </p:cTn>
                        </p:par>
                      </p:childTnLst>
                    </p:cTn>
                  </p:par>
                  <p:par>
                    <p:cTn id="76" fill="hold">
                      <p:stCondLst>
                        <p:cond delay="indefinite"/>
                      </p:stCondLst>
                      <p:childTnLst>
                        <p:par>
                          <p:cTn id="77" fill="hold">
                            <p:stCondLst>
                              <p:cond delay="0"/>
                            </p:stCondLst>
                            <p:childTnLst>
                              <p:par>
                                <p:cTn id="78" presetID="22" presetClass="entr" presetSubtype="1" fill="hold" grpId="0" nodeType="clickEffect">
                                  <p:stCondLst>
                                    <p:cond delay="0"/>
                                  </p:stCondLst>
                                  <p:childTnLst>
                                    <p:set>
                                      <p:cBhvr>
                                        <p:cTn id="79" dur="1" fill="hold">
                                          <p:stCondLst>
                                            <p:cond delay="0"/>
                                          </p:stCondLst>
                                        </p:cTn>
                                        <p:tgtEl>
                                          <p:spTgt spid="31"/>
                                        </p:tgtEl>
                                        <p:attrNameLst>
                                          <p:attrName>style.visibility</p:attrName>
                                        </p:attrNameLst>
                                      </p:cBhvr>
                                      <p:to>
                                        <p:strVal val="visible"/>
                                      </p:to>
                                    </p:set>
                                    <p:animEffect transition="in" filter="wipe(up)">
                                      <p:cBhvr>
                                        <p:cTn id="80"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p:bldP spid="11" grpId="0"/>
      <p:bldP spid="12" grpId="0"/>
      <p:bldP spid="13" grpId="0"/>
      <p:bldP spid="14" grpId="0"/>
      <p:bldP spid="15" grpId="0" animBg="1"/>
      <p:bldP spid="16" grpId="0" animBg="1"/>
      <p:bldP spid="17" grpId="0" animBg="1"/>
      <p:bldP spid="18" grpId="0" animBg="1"/>
      <p:bldP spid="19" grpId="0" animBg="1"/>
      <p:bldP spid="27" grpId="0" animBg="1"/>
      <p:bldP spid="28" grpId="0"/>
      <p:bldP spid="29" grpId="0" animBg="1"/>
      <p:bldP spid="3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Was Concluded So Far</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Correcting for medical practices improving over time creates a better model mixture.</a:t>
            </a:r>
          </a:p>
          <a:p>
            <a:endParaRPr lang="en-US" dirty="0" smtClean="0"/>
          </a:p>
          <a:p>
            <a:r>
              <a:rPr lang="en-US" dirty="0" smtClean="0"/>
              <a:t>Optimal Yearly Temporal Correction CVD Coefficient  was </a:t>
            </a:r>
            <a:r>
              <a:rPr lang="en-US" dirty="0" smtClean="0">
                <a:sym typeface="Symbol"/>
              </a:rPr>
              <a:t>=0.86/0.87</a:t>
            </a:r>
          </a:p>
          <a:p>
            <a:endParaRPr lang="en-US" dirty="0" smtClean="0">
              <a:sym typeface="Symbol"/>
            </a:endParaRPr>
          </a:p>
          <a:p>
            <a:r>
              <a:rPr lang="en-US" dirty="0" smtClean="0">
                <a:sym typeface="Symbol"/>
              </a:rPr>
              <a:t>The Prevention coefficient =0.43/0.53</a:t>
            </a:r>
            <a:endParaRPr lang="en-US" dirty="0"/>
          </a:p>
        </p:txBody>
      </p:sp>
      <p:sp>
        <p:nvSpPr>
          <p:cNvPr id="8" name="Oval Callout 7"/>
          <p:cNvSpPr/>
          <p:nvPr/>
        </p:nvSpPr>
        <p:spPr>
          <a:xfrm>
            <a:off x="6934200" y="3028950"/>
            <a:ext cx="2057400" cy="1066800"/>
          </a:xfrm>
          <a:prstGeom prst="wedgeEllipseCallout">
            <a:avLst>
              <a:gd name="adj1" fmla="val -123617"/>
              <a:gd name="adj2" fmla="val -31474"/>
            </a:avLst>
          </a:prstGeom>
          <a:solidFill>
            <a:schemeClr val="accent6">
              <a:lumMod val="40000"/>
              <a:lumOff val="60000"/>
            </a:schemeClr>
          </a:solidFill>
          <a:ln>
            <a:solidFill>
              <a:schemeClr val="accent6">
                <a:lumMod val="40000"/>
                <a:lumOff val="6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t>We will use those numbers</a:t>
            </a:r>
            <a:endParaRPr lang="en-US" dirty="0"/>
          </a:p>
        </p:txBody>
      </p:sp>
      <p:sp>
        <p:nvSpPr>
          <p:cNvPr id="12" name="Oval Callout 11"/>
          <p:cNvSpPr/>
          <p:nvPr/>
        </p:nvSpPr>
        <p:spPr>
          <a:xfrm>
            <a:off x="6934200" y="3028950"/>
            <a:ext cx="2057400" cy="1066800"/>
          </a:xfrm>
          <a:prstGeom prst="wedgeEllipseCallout">
            <a:avLst>
              <a:gd name="adj1" fmla="val -45554"/>
              <a:gd name="adj2" fmla="val 61933"/>
            </a:avLst>
          </a:prstGeom>
          <a:solidFill>
            <a:schemeClr val="accent6">
              <a:lumMod val="40000"/>
              <a:lumOff val="60000"/>
            </a:schemeClr>
          </a:solidFill>
          <a:ln>
            <a:solidFill>
              <a:schemeClr val="accent6">
                <a:lumMod val="40000"/>
                <a:lumOff val="6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t>We will use those numbers</a:t>
            </a:r>
            <a:endParaRPr lang="en-US" dirty="0"/>
          </a:p>
        </p:txBody>
      </p:sp>
      <p:sp>
        <p:nvSpPr>
          <p:cNvPr id="6" name="Oval Callout 5"/>
          <p:cNvSpPr/>
          <p:nvPr/>
        </p:nvSpPr>
        <p:spPr>
          <a:xfrm>
            <a:off x="1752600" y="3486150"/>
            <a:ext cx="1981200" cy="609600"/>
          </a:xfrm>
          <a:prstGeom prst="wedgeEllipseCallout">
            <a:avLst>
              <a:gd name="adj1" fmla="val 76627"/>
              <a:gd name="adj2" fmla="val -53624"/>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t>Halved every 5 years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righ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right)">
                                      <p:cBhvr>
                                        <p:cTn id="12" dur="500"/>
                                        <p:tgtEl>
                                          <p:spTgt spid="8"/>
                                        </p:tgtEl>
                                      </p:cBhvr>
                                    </p:animEffect>
                                  </p:childTnLst>
                                </p:cTn>
                              </p:par>
                              <p:par>
                                <p:cTn id="13" presetID="22" presetClass="entr" presetSubtype="2"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wipe(right)">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2" grpId="0" animBg="1"/>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How Does it Affect Life Expectancy?</a:t>
            </a:r>
            <a:endParaRPr lang="en-US" dirty="0"/>
          </a:p>
        </p:txBody>
      </p:sp>
      <p:sp>
        <p:nvSpPr>
          <p:cNvPr id="3" name="Content Placeholder 2"/>
          <p:cNvSpPr>
            <a:spLocks noGrp="1"/>
          </p:cNvSpPr>
          <p:nvPr>
            <p:ph idx="1"/>
          </p:nvPr>
        </p:nvSpPr>
        <p:spPr/>
        <p:txBody>
          <a:bodyPr>
            <a:normAutofit fontScale="40000" lnSpcReduction="20000"/>
          </a:bodyPr>
          <a:lstStyle/>
          <a:p>
            <a:r>
              <a:rPr lang="en-US" dirty="0" smtClean="0">
                <a:sym typeface="Symbol"/>
              </a:rPr>
              <a:t>A default diabetic patient has:</a:t>
            </a:r>
          </a:p>
          <a:p>
            <a:pPr lvl="1"/>
            <a:r>
              <a:rPr lang="en-US" dirty="0" smtClean="0"/>
              <a:t>White</a:t>
            </a:r>
          </a:p>
          <a:p>
            <a:pPr lvl="1"/>
            <a:r>
              <a:rPr lang="en-US" dirty="0" smtClean="0"/>
              <a:t>5 years of diabetes</a:t>
            </a:r>
          </a:p>
          <a:p>
            <a:pPr lvl="1"/>
            <a:r>
              <a:rPr lang="en-US" dirty="0" smtClean="0"/>
              <a:t>without prior major complication</a:t>
            </a:r>
          </a:p>
          <a:p>
            <a:pPr lvl="1"/>
            <a:r>
              <a:rPr lang="en-US" dirty="0" smtClean="0"/>
              <a:t>Body Mass Index (BMI) of 27.5 (5.2)</a:t>
            </a:r>
          </a:p>
          <a:p>
            <a:pPr lvl="1"/>
            <a:endParaRPr lang="en-US" dirty="0" smtClean="0"/>
          </a:p>
          <a:p>
            <a:r>
              <a:rPr lang="en-US" dirty="0" smtClean="0"/>
              <a:t>We then created individuals with the following variations:</a:t>
            </a:r>
          </a:p>
          <a:p>
            <a:pPr lvl="1"/>
            <a:r>
              <a:rPr lang="en-US" dirty="0" smtClean="0"/>
              <a:t>2 Gender categories (Male, Female)</a:t>
            </a:r>
          </a:p>
          <a:p>
            <a:pPr lvl="1"/>
            <a:r>
              <a:rPr lang="en-US" dirty="0" smtClean="0"/>
              <a:t>2 smoking categories (Smoking, Non Smoking)</a:t>
            </a:r>
          </a:p>
          <a:p>
            <a:pPr lvl="1"/>
            <a:r>
              <a:rPr lang="en-US" dirty="0" smtClean="0"/>
              <a:t>4 age categories (45,55,65,75)  in years</a:t>
            </a:r>
          </a:p>
          <a:p>
            <a:pPr lvl="1"/>
            <a:r>
              <a:rPr lang="en-US" dirty="0" smtClean="0"/>
              <a:t>3 A1c categories (6,8,10) counted in %</a:t>
            </a:r>
          </a:p>
          <a:p>
            <a:pPr lvl="1"/>
            <a:r>
              <a:rPr lang="en-US" dirty="0" smtClean="0"/>
              <a:t>4 Systolic Blood Pressure (SBP) categories (120,140,160,180) in mmHg.</a:t>
            </a:r>
          </a:p>
          <a:p>
            <a:pPr lvl="1"/>
            <a:r>
              <a:rPr lang="en-US" dirty="0" smtClean="0"/>
              <a:t>5 lipid ratio categories (4,5,6,7,8) = Total Cholesterol /HDL </a:t>
            </a:r>
          </a:p>
          <a:p>
            <a:pPr lvl="1"/>
            <a:endParaRPr lang="en-US" dirty="0" smtClean="0"/>
          </a:p>
          <a:p>
            <a:r>
              <a:rPr lang="en-US" dirty="0" smtClean="0"/>
              <a:t>Simulations were executed 10 time for 1000 individuals until death – capped at age 100</a:t>
            </a:r>
          </a:p>
          <a:p>
            <a:r>
              <a:rPr lang="en-US" dirty="0" smtClean="0"/>
              <a:t>Life expectancy of each individual was extracted for:</a:t>
            </a:r>
          </a:p>
          <a:p>
            <a:pPr lvl="1"/>
            <a:r>
              <a:rPr lang="en-US" dirty="0" smtClean="0"/>
              <a:t>No temporal correction = control</a:t>
            </a:r>
          </a:p>
          <a:p>
            <a:pPr lvl="1"/>
            <a:r>
              <a:rPr lang="en-US" dirty="0" smtClean="0"/>
              <a:t>Temporal correction</a:t>
            </a:r>
          </a:p>
          <a:p>
            <a:endParaRPr lang="en-US" dirty="0" smtClean="0">
              <a:sym typeface="Symbol"/>
            </a:endParaRPr>
          </a:p>
          <a:p>
            <a:endParaRPr lang="en-US" dirty="0"/>
          </a:p>
        </p:txBody>
      </p:sp>
      <p:sp>
        <p:nvSpPr>
          <p:cNvPr id="5" name="Oval Callout 4"/>
          <p:cNvSpPr/>
          <p:nvPr/>
        </p:nvSpPr>
        <p:spPr>
          <a:xfrm>
            <a:off x="5867400" y="1657350"/>
            <a:ext cx="1600200" cy="762000"/>
          </a:xfrm>
          <a:prstGeom prst="wedgeEllipseCallout">
            <a:avLst>
              <a:gd name="adj1" fmla="val -26975"/>
              <a:gd name="adj2" fmla="val 105554"/>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t>960  Variations</a:t>
            </a:r>
            <a:endParaRPr lang="en-US" dirty="0"/>
          </a:p>
        </p:txBody>
      </p:sp>
      <p:sp>
        <p:nvSpPr>
          <p:cNvPr id="6" name="Right Brace 5"/>
          <p:cNvSpPr/>
          <p:nvPr/>
        </p:nvSpPr>
        <p:spPr>
          <a:xfrm>
            <a:off x="4953000" y="2190750"/>
            <a:ext cx="1295400" cy="1295400"/>
          </a:xfrm>
          <a:prstGeom prst="rightBrace">
            <a:avLst/>
          </a:prstGeom>
          <a:ln w="25400">
            <a:solidFill>
              <a:schemeClr val="accent6"/>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Oval Callout 8"/>
          <p:cNvSpPr/>
          <p:nvPr/>
        </p:nvSpPr>
        <p:spPr>
          <a:xfrm>
            <a:off x="6858000" y="2419350"/>
            <a:ext cx="2209800" cy="1143000"/>
          </a:xfrm>
          <a:prstGeom prst="wedgeEllipseCallout">
            <a:avLst>
              <a:gd name="adj1" fmla="val -50201"/>
              <a:gd name="adj2" fmla="val 60992"/>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t>2 week simulation on 16 core cluster </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05978"/>
            <a:ext cx="8229600" cy="857250"/>
          </a:xfrm>
        </p:spPr>
        <p:txBody>
          <a:bodyPr>
            <a:noAutofit/>
          </a:bodyPr>
          <a:lstStyle/>
          <a:p>
            <a:r>
              <a:rPr lang="en-US" sz="2600" dirty="0" smtClean="0"/>
              <a:t/>
            </a:r>
            <a:br>
              <a:rPr lang="en-US" sz="2600" dirty="0" smtClean="0"/>
            </a:br>
            <a:r>
              <a:rPr lang="en-US" sz="2600" dirty="0" smtClean="0"/>
              <a:t/>
            </a:r>
            <a:br>
              <a:rPr lang="en-US" sz="2600" dirty="0" smtClean="0"/>
            </a:br>
            <a:r>
              <a:rPr lang="en-US" sz="2400" dirty="0" smtClean="0"/>
              <a:t>Life Expectancy – Control</a:t>
            </a:r>
            <a:br>
              <a:rPr lang="en-US" sz="2400" dirty="0" smtClean="0"/>
            </a:b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endParaRPr lang="en-US" sz="2400" dirty="0"/>
          </a:p>
        </p:txBody>
      </p:sp>
      <p:graphicFrame>
        <p:nvGraphicFramePr>
          <p:cNvPr id="4" name="Content Placeholder 3"/>
          <p:cNvGraphicFramePr>
            <a:graphicFrameLocks noGrp="1"/>
          </p:cNvGraphicFramePr>
          <p:nvPr>
            <p:ph idx="1"/>
          </p:nvPr>
        </p:nvGraphicFramePr>
        <p:xfrm>
          <a:off x="330035" y="314414"/>
          <a:ext cx="8483931" cy="4514672"/>
        </p:xfrm>
        <a:graphic>
          <a:graphicData uri="http://schemas.openxmlformats.org/drawingml/2006/table">
            <a:tbl>
              <a:tblPr/>
              <a:tblGrid>
                <a:gridCol w="322174"/>
                <a:gridCol w="199657"/>
                <a:gridCol w="441667"/>
                <a:gridCol w="186045"/>
                <a:gridCol w="186045"/>
                <a:gridCol w="186045"/>
                <a:gridCol w="187557"/>
                <a:gridCol w="187557"/>
                <a:gridCol w="187557"/>
                <a:gridCol w="187557"/>
                <a:gridCol w="187557"/>
                <a:gridCol w="187557"/>
                <a:gridCol w="187557"/>
                <a:gridCol w="187557"/>
                <a:gridCol w="187557"/>
                <a:gridCol w="187557"/>
                <a:gridCol w="187557"/>
                <a:gridCol w="187557"/>
                <a:gridCol w="187557"/>
                <a:gridCol w="187557"/>
                <a:gridCol w="187557"/>
                <a:gridCol w="186045"/>
                <a:gridCol w="186045"/>
                <a:gridCol w="187557"/>
                <a:gridCol w="187557"/>
                <a:gridCol w="187557"/>
                <a:gridCol w="187557"/>
                <a:gridCol w="187557"/>
                <a:gridCol w="187557"/>
                <a:gridCol w="187557"/>
                <a:gridCol w="187557"/>
                <a:gridCol w="187557"/>
                <a:gridCol w="187557"/>
                <a:gridCol w="187557"/>
                <a:gridCol w="187557"/>
                <a:gridCol w="187557"/>
                <a:gridCol w="187557"/>
                <a:gridCol w="187557"/>
                <a:gridCol w="441667"/>
                <a:gridCol w="199657"/>
                <a:gridCol w="322174"/>
              </a:tblGrid>
              <a:tr h="95240">
                <a:tc>
                  <a:txBody>
                    <a:bodyPr/>
                    <a:lstStyle/>
                    <a:p>
                      <a:pPr algn="l" fontAlgn="b"/>
                      <a:endParaRPr lang="en-US" sz="600" b="1" i="0" u="none" strike="noStrike" dirty="0">
                        <a:solidFill>
                          <a:srgbClr val="000000"/>
                        </a:solidFill>
                        <a:latin typeface="Calibri"/>
                      </a:endParaRPr>
                    </a:p>
                  </a:txBody>
                  <a:tcPr marL="4536" marR="4536" marT="4536" marB="0" anchor="b">
                    <a:lnL>
                      <a:noFill/>
                    </a:lnL>
                    <a:lnR>
                      <a:noFill/>
                    </a:lnR>
                    <a:lnT>
                      <a:noFill/>
                    </a:lnT>
                    <a:lnB>
                      <a:noFill/>
                    </a:lnB>
                  </a:tcPr>
                </a:tc>
                <a:tc>
                  <a:txBody>
                    <a:bodyPr/>
                    <a:lstStyle/>
                    <a:p>
                      <a:pPr algn="l" fontAlgn="b"/>
                      <a:endParaRPr lang="en-US" sz="600" b="1" i="0" u="none" strike="noStrike">
                        <a:solidFill>
                          <a:srgbClr val="000000"/>
                        </a:solidFill>
                        <a:latin typeface="Calibri"/>
                      </a:endParaRPr>
                    </a:p>
                  </a:txBody>
                  <a:tcPr marL="4536" marR="4536" marT="4536" marB="0" anchor="b">
                    <a:lnL>
                      <a:noFill/>
                    </a:lnL>
                    <a:lnR>
                      <a:noFill/>
                    </a:lnR>
                    <a:lnT>
                      <a:noFill/>
                    </a:lnT>
                    <a:lnB>
                      <a:noFill/>
                    </a:lnB>
                  </a:tcPr>
                </a:tc>
                <a:tc>
                  <a:txBody>
                    <a:bodyPr/>
                    <a:lstStyle/>
                    <a:p>
                      <a:pPr algn="r" fontAlgn="b"/>
                      <a:r>
                        <a:rPr lang="en-US" sz="600" b="1" i="0" u="none" strike="noStrike">
                          <a:solidFill>
                            <a:srgbClr val="000000"/>
                          </a:solidFill>
                          <a:latin typeface="Calibri"/>
                        </a:rPr>
                        <a:t>Smoke?</a:t>
                      </a:r>
                    </a:p>
                  </a:txBody>
                  <a:tcPr marL="4536" marR="4536" marT="4536" marB="0" anchor="b">
                    <a:lnL>
                      <a:noFill/>
                    </a:lnL>
                    <a:lnR w="25400" cap="flat" cmpd="dbl" algn="ctr">
                      <a:solidFill>
                        <a:srgbClr val="000000"/>
                      </a:solidFill>
                      <a:prstDash val="solid"/>
                      <a:round/>
                      <a:headEnd type="none" w="med" len="med"/>
                      <a:tailEnd type="none" w="med" len="med"/>
                    </a:lnR>
                    <a:lnT>
                      <a:noFill/>
                    </a:lnT>
                    <a:lnB>
                      <a:noFill/>
                    </a:lnB>
                  </a:tcPr>
                </a:tc>
                <a:tc gridSpan="3">
                  <a:txBody>
                    <a:bodyPr/>
                    <a:lstStyle/>
                    <a:p>
                      <a:pPr algn="l" fontAlgn="b"/>
                      <a:r>
                        <a:rPr lang="en-US" sz="600" b="1" i="0" u="none" strike="noStrike">
                          <a:solidFill>
                            <a:srgbClr val="000000"/>
                          </a:solidFill>
                          <a:latin typeface="Calibri"/>
                        </a:rPr>
                        <a:t>Non Smoking</a:t>
                      </a:r>
                    </a:p>
                  </a:txBody>
                  <a:tcPr marL="4536" marR="4536" marT="4536" marB="0" anchor="b">
                    <a:lnL w="25400" cap="flat" cmpd="dbl" algn="ctr">
                      <a:solidFill>
                        <a:srgbClr val="000000"/>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b"/>
                      <a:r>
                        <a:rPr lang="en-US" sz="600" b="1" i="0" u="none" strike="noStrike">
                          <a:solidFill>
                            <a:srgbClr val="000000"/>
                          </a:solidFill>
                          <a:latin typeface="Calibri"/>
                        </a:rPr>
                        <a:t> </a:t>
                      </a:r>
                    </a:p>
                  </a:txBody>
                  <a:tcPr marL="4536" marR="4536" marT="4536" marB="0" anchor="b">
                    <a:lnL>
                      <a:noFill/>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r>
                        <a:rPr lang="en-US" sz="600" b="1" i="0" u="none" strike="noStrike">
                          <a:solidFill>
                            <a:srgbClr val="000000"/>
                          </a:solidFill>
                          <a:latin typeface="Calibri"/>
                        </a:rPr>
                        <a:t> </a:t>
                      </a:r>
                    </a:p>
                  </a:txBody>
                  <a:tcPr marL="4536" marR="4536" marT="4536" marB="0" anchor="b">
                    <a:lnL>
                      <a:noFill/>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r>
                        <a:rPr lang="en-US" sz="600" b="1" i="0" u="none" strike="noStrike">
                          <a:solidFill>
                            <a:srgbClr val="000000"/>
                          </a:solidFill>
                          <a:latin typeface="Calibri"/>
                        </a:rPr>
                        <a:t> </a:t>
                      </a:r>
                    </a:p>
                  </a:txBody>
                  <a:tcPr marL="4536" marR="4536" marT="4536" marB="0" anchor="b">
                    <a:lnL>
                      <a:noFill/>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1" i="0" u="none" strike="noStrike">
                        <a:solidFill>
                          <a:srgbClr val="000000"/>
                        </a:solidFill>
                        <a:latin typeface="Calibri"/>
                      </a:endParaRPr>
                    </a:p>
                  </a:txBody>
                  <a:tcPr marL="4536" marR="4536" marT="4536"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gridSpan="2">
                  <a:txBody>
                    <a:bodyPr/>
                    <a:lstStyle/>
                    <a:p>
                      <a:pPr algn="l" fontAlgn="b"/>
                      <a:r>
                        <a:rPr lang="en-US" sz="600" b="1" i="0" u="none" strike="noStrike">
                          <a:solidFill>
                            <a:srgbClr val="000000"/>
                          </a:solidFill>
                          <a:latin typeface="Calibri"/>
                        </a:rPr>
                        <a:t>Smoking</a:t>
                      </a:r>
                    </a:p>
                  </a:txBody>
                  <a:tcPr marL="4536" marR="4536" marT="4536" marB="0" anchor="b">
                    <a:lnL w="25400" cap="flat" cmpd="dbl" algn="ctr">
                      <a:solidFill>
                        <a:srgbClr val="000000"/>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l" fontAlgn="b"/>
                      <a:r>
                        <a:rPr lang="en-US" sz="600" b="1" i="0" u="none" strike="noStrike">
                          <a:solidFill>
                            <a:srgbClr val="000000"/>
                          </a:solidFill>
                          <a:latin typeface="Calibri"/>
                        </a:rPr>
                        <a:t> </a:t>
                      </a:r>
                    </a:p>
                  </a:txBody>
                  <a:tcPr marL="4536" marR="4536" marT="4536" marB="0" anchor="b">
                    <a:lnL>
                      <a:noFill/>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r>
                        <a:rPr lang="en-US" sz="600" b="1" i="0" u="none" strike="noStrike">
                          <a:solidFill>
                            <a:srgbClr val="000000"/>
                          </a:solidFill>
                          <a:latin typeface="Calibri"/>
                        </a:rPr>
                        <a:t> </a:t>
                      </a:r>
                    </a:p>
                  </a:txBody>
                  <a:tcPr marL="4536" marR="4536" marT="4536" marB="0" anchor="b">
                    <a:lnL>
                      <a:noFill/>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r>
                        <a:rPr lang="en-US" sz="600" b="1" i="0" u="none" strike="noStrike">
                          <a:solidFill>
                            <a:srgbClr val="000000"/>
                          </a:solidFill>
                          <a:latin typeface="Calibri"/>
                        </a:rPr>
                        <a:t> </a:t>
                      </a:r>
                    </a:p>
                  </a:txBody>
                  <a:tcPr marL="4536" marR="4536" marT="4536" marB="0" anchor="b">
                    <a:lnL>
                      <a:noFill/>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Smoke?</a:t>
                      </a:r>
                    </a:p>
                  </a:txBody>
                  <a:tcPr marL="4536" marR="4536" marT="4536" marB="0" anchor="b">
                    <a:lnL w="25400" cap="flat" cmpd="dbl"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1" i="0" u="none" strike="noStrike">
                        <a:solidFill>
                          <a:srgbClr val="000000"/>
                        </a:solidFill>
                        <a:latin typeface="Calibri"/>
                      </a:endParaRPr>
                    </a:p>
                  </a:txBody>
                  <a:tcPr marL="4536" marR="4536" marT="4536" marB="0" anchor="b">
                    <a:lnL>
                      <a:noFill/>
                    </a:lnL>
                    <a:lnR>
                      <a:noFill/>
                    </a:lnR>
                    <a:lnT>
                      <a:noFill/>
                    </a:lnT>
                    <a:lnB>
                      <a:noFill/>
                    </a:lnB>
                  </a:tcPr>
                </a:tc>
                <a:tc>
                  <a:txBody>
                    <a:bodyPr/>
                    <a:lstStyle/>
                    <a:p>
                      <a:pPr algn="l" fontAlgn="b"/>
                      <a:endParaRPr lang="en-US" sz="600" b="1" i="0" u="none" strike="noStrike">
                        <a:solidFill>
                          <a:srgbClr val="000000"/>
                        </a:solidFill>
                        <a:latin typeface="Calibri"/>
                      </a:endParaRPr>
                    </a:p>
                  </a:txBody>
                  <a:tcPr marL="4536" marR="4536" marT="4536" marB="0" anchor="b">
                    <a:lnL>
                      <a:noFill/>
                    </a:lnL>
                    <a:lnR>
                      <a:noFill/>
                    </a:lnR>
                    <a:lnT>
                      <a:noFill/>
                    </a:lnT>
                    <a:lnB>
                      <a:noFill/>
                    </a:lnB>
                  </a:tcPr>
                </a:tc>
              </a:tr>
              <a:tr h="90705">
                <a:tc>
                  <a:txBody>
                    <a:bodyPr/>
                    <a:lstStyle/>
                    <a:p>
                      <a:pPr algn="l" fontAlgn="b"/>
                      <a:endParaRPr lang="en-US" sz="600" b="1" i="0" u="none" strike="noStrike">
                        <a:solidFill>
                          <a:srgbClr val="000000"/>
                        </a:solidFill>
                        <a:latin typeface="Calibri"/>
                      </a:endParaRPr>
                    </a:p>
                  </a:txBody>
                  <a:tcPr marL="4536" marR="4536" marT="4536" marB="0" anchor="b">
                    <a:lnL>
                      <a:noFill/>
                    </a:lnL>
                    <a:lnR>
                      <a:noFill/>
                    </a:lnR>
                    <a:lnT>
                      <a:noFill/>
                    </a:lnT>
                    <a:lnB>
                      <a:noFill/>
                    </a:lnB>
                  </a:tcPr>
                </a:tc>
                <a:tc>
                  <a:txBody>
                    <a:bodyPr/>
                    <a:lstStyle/>
                    <a:p>
                      <a:pPr algn="l" fontAlgn="b"/>
                      <a:endParaRPr lang="en-US" sz="600" b="1" i="0" u="none" strike="noStrike">
                        <a:solidFill>
                          <a:srgbClr val="000000"/>
                        </a:solidFill>
                        <a:latin typeface="Calibri"/>
                      </a:endParaRPr>
                    </a:p>
                  </a:txBody>
                  <a:tcPr marL="4536" marR="4536" marT="4536" marB="0" anchor="b">
                    <a:lnL>
                      <a:noFill/>
                    </a:lnL>
                    <a:lnR>
                      <a:noFill/>
                    </a:lnR>
                    <a:lnT>
                      <a:noFill/>
                    </a:lnT>
                    <a:lnB>
                      <a:noFill/>
                    </a:lnB>
                  </a:tcPr>
                </a:tc>
                <a:tc>
                  <a:txBody>
                    <a:bodyPr/>
                    <a:lstStyle/>
                    <a:p>
                      <a:pPr algn="r" fontAlgn="b"/>
                      <a:r>
                        <a:rPr lang="en-US" sz="600" b="1" i="0" u="none" strike="noStrike">
                          <a:solidFill>
                            <a:srgbClr val="000000"/>
                          </a:solidFill>
                          <a:latin typeface="Calibri"/>
                        </a:rPr>
                        <a:t>A1c</a:t>
                      </a:r>
                    </a:p>
                  </a:txBody>
                  <a:tcPr marL="4536" marR="4536" marT="4536" marB="0" anchor="b">
                    <a:lnL>
                      <a:noFill/>
                    </a:lnL>
                    <a:lnR w="25400" cap="flat" cmpd="dbl" algn="ctr">
                      <a:solidFill>
                        <a:srgbClr val="000000"/>
                      </a:solidFill>
                      <a:prstDash val="solid"/>
                      <a:round/>
                      <a:headEnd type="none" w="med" len="med"/>
                      <a:tailEnd type="none" w="med" len="med"/>
                    </a:lnR>
                    <a:lnT>
                      <a:noFill/>
                    </a:lnT>
                    <a:lnB>
                      <a:noFill/>
                    </a:lnB>
                  </a:tcPr>
                </a:tc>
                <a:tc>
                  <a:txBody>
                    <a:bodyPr/>
                    <a:lstStyle/>
                    <a:p>
                      <a:pPr algn="r" fontAlgn="b"/>
                      <a:r>
                        <a:rPr lang="en-US" sz="600" b="1" i="0" u="none" strike="noStrike">
                          <a:solidFill>
                            <a:srgbClr val="000000"/>
                          </a:solidFill>
                          <a:latin typeface="Calibri"/>
                        </a:rPr>
                        <a:t>6</a:t>
                      </a:r>
                    </a:p>
                  </a:txBody>
                  <a:tcPr marL="4536" marR="4536" marT="4536" marB="0" anchor="b">
                    <a:lnL w="25400" cap="flat" cmpd="dbl"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1"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1" i="0" u="none" strike="noStrike">
                          <a:solidFill>
                            <a:srgbClr val="000000"/>
                          </a:solidFill>
                          <a:latin typeface="Calibri"/>
                        </a:rPr>
                        <a:t>8</a:t>
                      </a:r>
                    </a:p>
                  </a:txBody>
                  <a:tcPr marL="4536" marR="4536" marT="4536"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1"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1" i="0" u="none" strike="noStrike">
                          <a:solidFill>
                            <a:srgbClr val="000000"/>
                          </a:solidFill>
                          <a:latin typeface="Calibri"/>
                        </a:rPr>
                        <a:t>10</a:t>
                      </a:r>
                    </a:p>
                  </a:txBody>
                  <a:tcPr marL="4536" marR="4536" marT="4536"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1" i="0" u="none" strike="noStrike">
                        <a:solidFill>
                          <a:srgbClr val="000000"/>
                        </a:solidFill>
                        <a:latin typeface="Calibri"/>
                      </a:endParaRPr>
                    </a:p>
                  </a:txBody>
                  <a:tcPr marL="4536" marR="4536" marT="4536"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r" fontAlgn="b"/>
                      <a:r>
                        <a:rPr lang="en-US" sz="600" b="1" i="0" u="none" strike="noStrike">
                          <a:solidFill>
                            <a:srgbClr val="000000"/>
                          </a:solidFill>
                          <a:latin typeface="Calibri"/>
                        </a:rPr>
                        <a:t>6</a:t>
                      </a:r>
                    </a:p>
                  </a:txBody>
                  <a:tcPr marL="4536" marR="4536" marT="4536" marB="0" anchor="b">
                    <a:lnL w="25400" cap="flat" cmpd="dbl"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1"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1" i="0" u="none" strike="noStrike">
                          <a:solidFill>
                            <a:srgbClr val="000000"/>
                          </a:solidFill>
                          <a:latin typeface="Calibri"/>
                        </a:rPr>
                        <a:t>8</a:t>
                      </a:r>
                    </a:p>
                  </a:txBody>
                  <a:tcPr marL="4536" marR="4536" marT="4536"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1"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1" i="0" u="none" strike="noStrike">
                          <a:solidFill>
                            <a:srgbClr val="000000"/>
                          </a:solidFill>
                          <a:latin typeface="Calibri"/>
                        </a:rPr>
                        <a:t>10</a:t>
                      </a:r>
                    </a:p>
                  </a:txBody>
                  <a:tcPr marL="4536" marR="4536" marT="4536"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A1c</a:t>
                      </a:r>
                    </a:p>
                  </a:txBody>
                  <a:tcPr marL="4536" marR="4536" marT="4536" marB="0" anchor="b">
                    <a:lnL w="25400" cap="flat" cmpd="dbl"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1" i="0" u="none" strike="noStrike">
                        <a:solidFill>
                          <a:srgbClr val="000000"/>
                        </a:solidFill>
                        <a:latin typeface="Calibri"/>
                      </a:endParaRPr>
                    </a:p>
                  </a:txBody>
                  <a:tcPr marL="4536" marR="4536" marT="4536" marB="0" anchor="b">
                    <a:lnL>
                      <a:noFill/>
                    </a:lnL>
                    <a:lnR>
                      <a:noFill/>
                    </a:lnR>
                    <a:lnT>
                      <a:noFill/>
                    </a:lnT>
                    <a:lnB>
                      <a:noFill/>
                    </a:lnB>
                  </a:tcPr>
                </a:tc>
                <a:tc>
                  <a:txBody>
                    <a:bodyPr/>
                    <a:lstStyle/>
                    <a:p>
                      <a:pPr algn="l" fontAlgn="b"/>
                      <a:endParaRPr lang="en-US" sz="600" b="1" i="0" u="none" strike="noStrike">
                        <a:solidFill>
                          <a:srgbClr val="000000"/>
                        </a:solidFill>
                        <a:latin typeface="Calibri"/>
                      </a:endParaRPr>
                    </a:p>
                  </a:txBody>
                  <a:tcPr marL="4536" marR="4536" marT="4536" marB="0" anchor="b">
                    <a:lnL>
                      <a:noFill/>
                    </a:lnL>
                    <a:lnR>
                      <a:noFill/>
                    </a:lnR>
                    <a:lnT>
                      <a:noFill/>
                    </a:lnT>
                    <a:lnB>
                      <a:noFill/>
                    </a:lnB>
                  </a:tcPr>
                </a:tc>
              </a:tr>
              <a:tr h="90705">
                <a:tc>
                  <a:txBody>
                    <a:bodyPr/>
                    <a:lstStyle/>
                    <a:p>
                      <a:pPr algn="l" fontAlgn="b"/>
                      <a:endParaRPr lang="en-US" sz="600" b="1" i="0" u="none" strike="noStrike">
                        <a:solidFill>
                          <a:srgbClr val="000000"/>
                        </a:solidFill>
                        <a:latin typeface="Calibri"/>
                      </a:endParaRPr>
                    </a:p>
                  </a:txBody>
                  <a:tcPr marL="4536" marR="4536" marT="4536" marB="0" anchor="b">
                    <a:lnL>
                      <a:noFill/>
                    </a:lnL>
                    <a:lnR>
                      <a:noFill/>
                    </a:lnR>
                    <a:lnT>
                      <a:noFill/>
                    </a:lnT>
                    <a:lnB>
                      <a:noFill/>
                    </a:lnB>
                  </a:tcPr>
                </a:tc>
                <a:tc>
                  <a:txBody>
                    <a:bodyPr/>
                    <a:lstStyle/>
                    <a:p>
                      <a:pPr algn="l" fontAlgn="b"/>
                      <a:endParaRPr lang="en-US" sz="600" b="1" i="0" u="none" strike="noStrike">
                        <a:solidFill>
                          <a:srgbClr val="000000"/>
                        </a:solidFill>
                        <a:latin typeface="Calibri"/>
                      </a:endParaRPr>
                    </a:p>
                  </a:txBody>
                  <a:tcPr marL="4536" marR="4536" marT="4536" marB="0" anchor="b">
                    <a:lnL>
                      <a:noFill/>
                    </a:lnL>
                    <a:lnR>
                      <a:noFill/>
                    </a:lnR>
                    <a:lnT>
                      <a:noFill/>
                    </a:lnT>
                    <a:lnB>
                      <a:noFill/>
                    </a:lnB>
                  </a:tcPr>
                </a:tc>
                <a:tc>
                  <a:txBody>
                    <a:bodyPr/>
                    <a:lstStyle/>
                    <a:p>
                      <a:pPr algn="r" fontAlgn="b"/>
                      <a:r>
                        <a:rPr lang="en-US" sz="600" b="1" i="0" u="none" strike="noStrike">
                          <a:solidFill>
                            <a:srgbClr val="000000"/>
                          </a:solidFill>
                          <a:latin typeface="Calibri"/>
                        </a:rPr>
                        <a:t>Lipid Ratio</a:t>
                      </a:r>
                    </a:p>
                  </a:txBody>
                  <a:tcPr marL="4536" marR="4536" marT="4536" marB="0" anchor="b">
                    <a:lnL>
                      <a:noFill/>
                    </a:lnL>
                    <a:lnR w="25400" cap="flat" cmpd="dbl" algn="ctr">
                      <a:solidFill>
                        <a:srgbClr val="000000"/>
                      </a:solidFill>
                      <a:prstDash val="solid"/>
                      <a:round/>
                      <a:headEnd type="none" w="med" len="med"/>
                      <a:tailEnd type="none" w="med" len="med"/>
                    </a:lnR>
                    <a:lnT>
                      <a:noFill/>
                    </a:lnT>
                    <a:lnB>
                      <a:noFill/>
                    </a:lnB>
                  </a:tcPr>
                </a:tc>
                <a:tc>
                  <a:txBody>
                    <a:bodyPr/>
                    <a:lstStyle/>
                    <a:p>
                      <a:pPr algn="r" fontAlgn="b"/>
                      <a:r>
                        <a:rPr lang="en-US" sz="600" b="1" i="0" u="none" strike="noStrike">
                          <a:solidFill>
                            <a:srgbClr val="000000"/>
                          </a:solidFill>
                          <a:latin typeface="Calibri"/>
                        </a:rPr>
                        <a:t>4</a:t>
                      </a:r>
                    </a:p>
                  </a:txBody>
                  <a:tcPr marL="4536" marR="4536" marT="4536" marB="0" anchor="b">
                    <a:lnL w="25400" cap="flat" cmpd="dbl"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600" b="1" i="0" u="none" strike="noStrike">
                          <a:solidFill>
                            <a:srgbClr val="000000"/>
                          </a:solidFill>
                          <a:latin typeface="Calibri"/>
                        </a:rPr>
                        <a:t>5</a:t>
                      </a:r>
                    </a:p>
                  </a:txBody>
                  <a:tcPr marL="4536" marR="4536" marT="453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600" b="1" i="0" u="none" strike="noStrike">
                          <a:solidFill>
                            <a:srgbClr val="000000"/>
                          </a:solidFill>
                          <a:latin typeface="Calibri"/>
                        </a:rPr>
                        <a:t>6</a:t>
                      </a:r>
                    </a:p>
                  </a:txBody>
                  <a:tcPr marL="4536" marR="4536" marT="453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600" b="1" i="0" u="none" strike="noStrike">
                          <a:solidFill>
                            <a:srgbClr val="000000"/>
                          </a:solidFill>
                          <a:latin typeface="Calibri"/>
                        </a:rPr>
                        <a:t>7</a:t>
                      </a:r>
                    </a:p>
                  </a:txBody>
                  <a:tcPr marL="4536" marR="4536" marT="453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600" b="1" i="0" u="none" strike="noStrike">
                          <a:solidFill>
                            <a:srgbClr val="000000"/>
                          </a:solidFill>
                          <a:latin typeface="Calibri"/>
                        </a:rPr>
                        <a:t>8</a:t>
                      </a:r>
                    </a:p>
                  </a:txBody>
                  <a:tcPr marL="4536" marR="4536" marT="4536"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endParaRPr lang="en-US" sz="600" b="1"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1" i="0" u="none" strike="noStrike">
                          <a:solidFill>
                            <a:srgbClr val="000000"/>
                          </a:solidFill>
                          <a:latin typeface="Calibri"/>
                        </a:rPr>
                        <a:t>4</a:t>
                      </a:r>
                    </a:p>
                  </a:txBody>
                  <a:tcPr marL="4536" marR="4536" marT="4536"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600" b="1" i="0" u="none" strike="noStrike">
                          <a:solidFill>
                            <a:srgbClr val="000000"/>
                          </a:solidFill>
                          <a:latin typeface="Calibri"/>
                        </a:rPr>
                        <a:t>5</a:t>
                      </a:r>
                    </a:p>
                  </a:txBody>
                  <a:tcPr marL="4536" marR="4536" marT="453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600" b="1" i="0" u="none" strike="noStrike">
                          <a:solidFill>
                            <a:srgbClr val="000000"/>
                          </a:solidFill>
                          <a:latin typeface="Calibri"/>
                        </a:rPr>
                        <a:t>6</a:t>
                      </a:r>
                    </a:p>
                  </a:txBody>
                  <a:tcPr marL="4536" marR="4536" marT="453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600" b="1" i="0" u="none" strike="noStrike">
                          <a:solidFill>
                            <a:srgbClr val="000000"/>
                          </a:solidFill>
                          <a:latin typeface="Calibri"/>
                        </a:rPr>
                        <a:t>7</a:t>
                      </a:r>
                    </a:p>
                  </a:txBody>
                  <a:tcPr marL="4536" marR="4536" marT="453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600" b="1" i="0" u="none" strike="noStrike">
                          <a:solidFill>
                            <a:srgbClr val="000000"/>
                          </a:solidFill>
                          <a:latin typeface="Calibri"/>
                        </a:rPr>
                        <a:t>8</a:t>
                      </a:r>
                    </a:p>
                  </a:txBody>
                  <a:tcPr marL="4536" marR="4536" marT="4536"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endParaRPr lang="en-US" sz="600" b="1"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1" i="0" u="none" strike="noStrike">
                          <a:solidFill>
                            <a:srgbClr val="000000"/>
                          </a:solidFill>
                          <a:latin typeface="Calibri"/>
                        </a:rPr>
                        <a:t>4</a:t>
                      </a:r>
                    </a:p>
                  </a:txBody>
                  <a:tcPr marL="4536" marR="4536" marT="4536"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600" b="1" i="0" u="none" strike="noStrike">
                          <a:solidFill>
                            <a:srgbClr val="000000"/>
                          </a:solidFill>
                          <a:latin typeface="Calibri"/>
                        </a:rPr>
                        <a:t>5</a:t>
                      </a:r>
                    </a:p>
                  </a:txBody>
                  <a:tcPr marL="4536" marR="4536" marT="453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600" b="1" i="0" u="none" strike="noStrike">
                          <a:solidFill>
                            <a:srgbClr val="000000"/>
                          </a:solidFill>
                          <a:latin typeface="Calibri"/>
                        </a:rPr>
                        <a:t>6</a:t>
                      </a:r>
                    </a:p>
                  </a:txBody>
                  <a:tcPr marL="4536" marR="4536" marT="453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600" b="1" i="0" u="none" strike="noStrike">
                          <a:solidFill>
                            <a:srgbClr val="000000"/>
                          </a:solidFill>
                          <a:latin typeface="Calibri"/>
                        </a:rPr>
                        <a:t>7</a:t>
                      </a:r>
                    </a:p>
                  </a:txBody>
                  <a:tcPr marL="4536" marR="4536" marT="453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600" b="1" i="0" u="none" strike="noStrike">
                          <a:solidFill>
                            <a:srgbClr val="000000"/>
                          </a:solidFill>
                          <a:latin typeface="Calibri"/>
                        </a:rPr>
                        <a:t>8</a:t>
                      </a:r>
                    </a:p>
                  </a:txBody>
                  <a:tcPr marL="4536" marR="4536" marT="4536" marB="0" anchor="b">
                    <a:lnL>
                      <a:noFill/>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endParaRPr lang="en-US" sz="600" b="1" i="0" u="none" strike="noStrike">
                        <a:solidFill>
                          <a:srgbClr val="000000"/>
                        </a:solidFill>
                        <a:latin typeface="Calibri"/>
                      </a:endParaRPr>
                    </a:p>
                  </a:txBody>
                  <a:tcPr marL="4536" marR="4536" marT="4536"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r" fontAlgn="b"/>
                      <a:r>
                        <a:rPr lang="en-US" sz="600" b="1" i="0" u="none" strike="noStrike">
                          <a:solidFill>
                            <a:srgbClr val="000000"/>
                          </a:solidFill>
                          <a:latin typeface="Calibri"/>
                        </a:rPr>
                        <a:t>4</a:t>
                      </a:r>
                    </a:p>
                  </a:txBody>
                  <a:tcPr marL="4536" marR="4536" marT="4536" marB="0" anchor="b">
                    <a:lnL w="25400" cap="flat" cmpd="dbl"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600" b="1" i="0" u="none" strike="noStrike">
                          <a:solidFill>
                            <a:srgbClr val="000000"/>
                          </a:solidFill>
                          <a:latin typeface="Calibri"/>
                        </a:rPr>
                        <a:t>5</a:t>
                      </a:r>
                    </a:p>
                  </a:txBody>
                  <a:tcPr marL="4536" marR="4536" marT="453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600" b="1" i="0" u="none" strike="noStrike">
                          <a:solidFill>
                            <a:srgbClr val="000000"/>
                          </a:solidFill>
                          <a:latin typeface="Calibri"/>
                        </a:rPr>
                        <a:t>6</a:t>
                      </a:r>
                    </a:p>
                  </a:txBody>
                  <a:tcPr marL="4536" marR="4536" marT="453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600" b="1" i="0" u="none" strike="noStrike">
                          <a:solidFill>
                            <a:srgbClr val="000000"/>
                          </a:solidFill>
                          <a:latin typeface="Calibri"/>
                        </a:rPr>
                        <a:t>7</a:t>
                      </a:r>
                    </a:p>
                  </a:txBody>
                  <a:tcPr marL="4536" marR="4536" marT="453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600" b="1" i="0" u="none" strike="noStrike">
                          <a:solidFill>
                            <a:srgbClr val="000000"/>
                          </a:solidFill>
                          <a:latin typeface="Calibri"/>
                        </a:rPr>
                        <a:t>8</a:t>
                      </a:r>
                    </a:p>
                  </a:txBody>
                  <a:tcPr marL="4536" marR="4536" marT="4536"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endParaRPr lang="en-US" sz="600" b="1"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1" i="0" u="none" strike="noStrike">
                          <a:solidFill>
                            <a:srgbClr val="000000"/>
                          </a:solidFill>
                          <a:latin typeface="Calibri"/>
                        </a:rPr>
                        <a:t>4</a:t>
                      </a:r>
                    </a:p>
                  </a:txBody>
                  <a:tcPr marL="4536" marR="4536" marT="4536"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600" b="1" i="0" u="none" strike="noStrike">
                          <a:solidFill>
                            <a:srgbClr val="000000"/>
                          </a:solidFill>
                          <a:latin typeface="Calibri"/>
                        </a:rPr>
                        <a:t>5</a:t>
                      </a:r>
                    </a:p>
                  </a:txBody>
                  <a:tcPr marL="4536" marR="4536" marT="453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600" b="1" i="0" u="none" strike="noStrike">
                          <a:solidFill>
                            <a:srgbClr val="000000"/>
                          </a:solidFill>
                          <a:latin typeface="Calibri"/>
                        </a:rPr>
                        <a:t>6</a:t>
                      </a:r>
                    </a:p>
                  </a:txBody>
                  <a:tcPr marL="4536" marR="4536" marT="453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600" b="1" i="0" u="none" strike="noStrike">
                          <a:solidFill>
                            <a:srgbClr val="000000"/>
                          </a:solidFill>
                          <a:latin typeface="Calibri"/>
                        </a:rPr>
                        <a:t>7</a:t>
                      </a:r>
                    </a:p>
                  </a:txBody>
                  <a:tcPr marL="4536" marR="4536" marT="453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600" b="1" i="0" u="none" strike="noStrike">
                          <a:solidFill>
                            <a:srgbClr val="000000"/>
                          </a:solidFill>
                          <a:latin typeface="Calibri"/>
                        </a:rPr>
                        <a:t>8</a:t>
                      </a:r>
                    </a:p>
                  </a:txBody>
                  <a:tcPr marL="4536" marR="4536" marT="4536"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endParaRPr lang="en-US" sz="600" b="1"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1" i="0" u="none" strike="noStrike">
                          <a:solidFill>
                            <a:srgbClr val="000000"/>
                          </a:solidFill>
                          <a:latin typeface="Calibri"/>
                        </a:rPr>
                        <a:t>4</a:t>
                      </a:r>
                    </a:p>
                  </a:txBody>
                  <a:tcPr marL="4536" marR="4536" marT="4536"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600" b="1" i="0" u="none" strike="noStrike">
                          <a:solidFill>
                            <a:srgbClr val="000000"/>
                          </a:solidFill>
                          <a:latin typeface="Calibri"/>
                        </a:rPr>
                        <a:t>5</a:t>
                      </a:r>
                    </a:p>
                  </a:txBody>
                  <a:tcPr marL="4536" marR="4536" marT="453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600" b="1" i="0" u="none" strike="noStrike">
                          <a:solidFill>
                            <a:srgbClr val="000000"/>
                          </a:solidFill>
                          <a:latin typeface="Calibri"/>
                        </a:rPr>
                        <a:t>6</a:t>
                      </a:r>
                    </a:p>
                  </a:txBody>
                  <a:tcPr marL="4536" marR="4536" marT="453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600" b="1" i="0" u="none" strike="noStrike">
                          <a:solidFill>
                            <a:srgbClr val="000000"/>
                          </a:solidFill>
                          <a:latin typeface="Calibri"/>
                        </a:rPr>
                        <a:t>7</a:t>
                      </a:r>
                    </a:p>
                  </a:txBody>
                  <a:tcPr marL="4536" marR="4536" marT="453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600" b="1" i="0" u="none" strike="noStrike">
                          <a:solidFill>
                            <a:srgbClr val="000000"/>
                          </a:solidFill>
                          <a:latin typeface="Calibri"/>
                        </a:rPr>
                        <a:t>8</a:t>
                      </a:r>
                    </a:p>
                  </a:txBody>
                  <a:tcPr marL="4536" marR="4536" marT="4536" marB="0" anchor="b">
                    <a:lnL>
                      <a:noFill/>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US" sz="600" b="1" i="0" u="none" strike="noStrike">
                          <a:solidFill>
                            <a:srgbClr val="000000"/>
                          </a:solidFill>
                          <a:latin typeface="Calibri"/>
                        </a:rPr>
                        <a:t>Lipid Ratio</a:t>
                      </a:r>
                    </a:p>
                  </a:txBody>
                  <a:tcPr marL="4536" marR="4536" marT="4536" marB="0" anchor="b">
                    <a:lnL w="25400" cap="flat" cmpd="dbl"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1" i="0" u="none" strike="noStrike">
                        <a:solidFill>
                          <a:srgbClr val="000000"/>
                        </a:solidFill>
                        <a:latin typeface="Calibri"/>
                      </a:endParaRPr>
                    </a:p>
                  </a:txBody>
                  <a:tcPr marL="4536" marR="4536" marT="4536" marB="0" anchor="b">
                    <a:lnL>
                      <a:noFill/>
                    </a:lnL>
                    <a:lnR>
                      <a:noFill/>
                    </a:lnR>
                    <a:lnT>
                      <a:noFill/>
                    </a:lnT>
                    <a:lnB>
                      <a:noFill/>
                    </a:lnB>
                  </a:tcPr>
                </a:tc>
                <a:tc>
                  <a:txBody>
                    <a:bodyPr/>
                    <a:lstStyle/>
                    <a:p>
                      <a:pPr algn="l" fontAlgn="b"/>
                      <a:endParaRPr lang="en-US" sz="600" b="1" i="0" u="none" strike="noStrike">
                        <a:solidFill>
                          <a:srgbClr val="000000"/>
                        </a:solidFill>
                        <a:latin typeface="Calibri"/>
                      </a:endParaRPr>
                    </a:p>
                  </a:txBody>
                  <a:tcPr marL="4536" marR="4536" marT="4536" marB="0" anchor="b">
                    <a:lnL>
                      <a:noFill/>
                    </a:lnL>
                    <a:lnR>
                      <a:noFill/>
                    </a:lnR>
                    <a:lnT>
                      <a:noFill/>
                    </a:lnT>
                    <a:lnB>
                      <a:noFill/>
                    </a:lnB>
                  </a:tcPr>
                </a:tc>
              </a:tr>
              <a:tr h="95240">
                <a:tc>
                  <a:txBody>
                    <a:bodyPr/>
                    <a:lstStyle/>
                    <a:p>
                      <a:pPr algn="l" fontAlgn="b"/>
                      <a:r>
                        <a:rPr lang="en-US" sz="600" b="1" i="0" u="none" strike="noStrike">
                          <a:solidFill>
                            <a:srgbClr val="000000"/>
                          </a:solidFill>
                          <a:latin typeface="Calibri"/>
                        </a:rPr>
                        <a:t>Gender</a:t>
                      </a:r>
                    </a:p>
                  </a:txBody>
                  <a:tcPr marL="4536" marR="4536" marT="4536"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Age</a:t>
                      </a:r>
                    </a:p>
                  </a:txBody>
                  <a:tcPr marL="4536" marR="4536" marT="4536"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SBP</a:t>
                      </a:r>
                    </a:p>
                  </a:txBody>
                  <a:tcPr marL="4536" marR="4536" marT="4536" marB="0" anchor="b">
                    <a:lnL>
                      <a:noFill/>
                    </a:lnL>
                    <a:lnR w="25400" cap="flat" cmpd="dbl"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w="25400" cap="flat" cmpd="dbl" algn="ctr">
                      <a:solidFill>
                        <a:srgbClr val="000000"/>
                      </a:solidFill>
                      <a:prstDash val="solid"/>
                      <a:round/>
                      <a:headEnd type="none" w="med" len="med"/>
                      <a:tailEnd type="none" w="med" len="med"/>
                    </a:lnL>
                    <a:lnR>
                      <a:noFill/>
                    </a:lnR>
                    <a:lnT>
                      <a:noFill/>
                    </a:lnT>
                    <a:lnB w="25400" cap="flat" cmpd="dbl" algn="ctr">
                      <a:solidFill>
                        <a:srgbClr val="000000"/>
                      </a:solidFill>
                      <a:prstDash val="solid"/>
                      <a:round/>
                      <a:headEnd type="none" w="med" len="med"/>
                      <a:tailEnd type="none" w="med" len="med"/>
                    </a:lnB>
                  </a:tcPr>
                </a:tc>
                <a:tc>
                  <a:txBody>
                    <a:bodyPr/>
                    <a:lstStyle/>
                    <a:p>
                      <a:pPr algn="l" fontAlgn="b"/>
                      <a:endParaRPr lang="en-US" sz="600" b="1" i="0" u="none" strike="noStrike">
                        <a:solidFill>
                          <a:srgbClr val="000000"/>
                        </a:solidFill>
                        <a:latin typeface="Calibri"/>
                      </a:endParaRPr>
                    </a:p>
                  </a:txBody>
                  <a:tcPr marL="4536" marR="4536" marT="4536"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l" fontAlgn="b"/>
                      <a:endParaRPr lang="en-US" sz="600" b="1" i="0" u="none" strike="noStrike">
                        <a:solidFill>
                          <a:srgbClr val="000000"/>
                        </a:solidFill>
                        <a:latin typeface="Calibri"/>
                      </a:endParaRPr>
                    </a:p>
                  </a:txBody>
                  <a:tcPr marL="4536" marR="4536" marT="4536"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l" fontAlgn="b"/>
                      <a:endParaRPr lang="en-US" sz="600" b="1" i="0" u="none" strike="noStrike">
                        <a:solidFill>
                          <a:srgbClr val="000000"/>
                        </a:solidFill>
                        <a:latin typeface="Calibri"/>
                      </a:endParaRPr>
                    </a:p>
                  </a:txBody>
                  <a:tcPr marL="4536" marR="4536" marT="4536"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w="6350" cap="flat" cmpd="sng"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l" fontAlgn="b"/>
                      <a:endParaRPr lang="en-US" sz="600" b="1"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a:noFill/>
                    </a:lnR>
                    <a:lnT>
                      <a:noFill/>
                    </a:lnT>
                    <a:lnB w="25400" cap="flat" cmpd="dbl" algn="ctr">
                      <a:solidFill>
                        <a:srgbClr val="000000"/>
                      </a:solidFill>
                      <a:prstDash val="solid"/>
                      <a:round/>
                      <a:headEnd type="none" w="med" len="med"/>
                      <a:tailEnd type="none" w="med" len="med"/>
                    </a:lnB>
                  </a:tcPr>
                </a:tc>
                <a:tc>
                  <a:txBody>
                    <a:bodyPr/>
                    <a:lstStyle/>
                    <a:p>
                      <a:pPr algn="l" fontAlgn="b"/>
                      <a:endParaRPr lang="en-US" sz="600" b="1" i="0" u="none" strike="noStrike">
                        <a:solidFill>
                          <a:srgbClr val="000000"/>
                        </a:solidFill>
                        <a:latin typeface="Calibri"/>
                      </a:endParaRPr>
                    </a:p>
                  </a:txBody>
                  <a:tcPr marL="4536" marR="4536" marT="4536"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l" fontAlgn="b"/>
                      <a:endParaRPr lang="en-US" sz="600" b="1" i="0" u="none" strike="noStrike">
                        <a:solidFill>
                          <a:srgbClr val="000000"/>
                        </a:solidFill>
                        <a:latin typeface="Calibri"/>
                      </a:endParaRPr>
                    </a:p>
                  </a:txBody>
                  <a:tcPr marL="4536" marR="4536" marT="4536"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l" fontAlgn="b"/>
                      <a:endParaRPr lang="en-US" sz="600" b="1" i="0" u="none" strike="noStrike">
                        <a:solidFill>
                          <a:srgbClr val="000000"/>
                        </a:solidFill>
                        <a:latin typeface="Calibri"/>
                      </a:endParaRPr>
                    </a:p>
                  </a:txBody>
                  <a:tcPr marL="4536" marR="4536" marT="4536"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w="6350" cap="flat" cmpd="sng"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l" fontAlgn="b"/>
                      <a:endParaRPr lang="en-US" sz="600" b="1"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a:noFill/>
                    </a:lnR>
                    <a:lnT>
                      <a:noFill/>
                    </a:lnT>
                    <a:lnB w="25400" cap="flat" cmpd="dbl" algn="ctr">
                      <a:solidFill>
                        <a:srgbClr val="000000"/>
                      </a:solidFill>
                      <a:prstDash val="solid"/>
                      <a:round/>
                      <a:headEnd type="none" w="med" len="med"/>
                      <a:tailEnd type="none" w="med" len="med"/>
                    </a:lnB>
                  </a:tcPr>
                </a:tc>
                <a:tc>
                  <a:txBody>
                    <a:bodyPr/>
                    <a:lstStyle/>
                    <a:p>
                      <a:pPr algn="l" fontAlgn="b"/>
                      <a:endParaRPr lang="en-US" sz="600" b="1" i="0" u="none" strike="noStrike">
                        <a:solidFill>
                          <a:srgbClr val="000000"/>
                        </a:solidFill>
                        <a:latin typeface="Calibri"/>
                      </a:endParaRPr>
                    </a:p>
                  </a:txBody>
                  <a:tcPr marL="4536" marR="4536" marT="4536"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l" fontAlgn="b"/>
                      <a:endParaRPr lang="en-US" sz="600" b="1" i="0" u="none" strike="noStrike">
                        <a:solidFill>
                          <a:srgbClr val="000000"/>
                        </a:solidFill>
                        <a:latin typeface="Calibri"/>
                      </a:endParaRPr>
                    </a:p>
                  </a:txBody>
                  <a:tcPr marL="4536" marR="4536" marT="4536"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l" fontAlgn="b"/>
                      <a:endParaRPr lang="en-US" sz="600" b="1" i="0" u="none" strike="noStrike">
                        <a:solidFill>
                          <a:srgbClr val="000000"/>
                        </a:solidFill>
                        <a:latin typeface="Calibri"/>
                      </a:endParaRPr>
                    </a:p>
                  </a:txBody>
                  <a:tcPr marL="4536" marR="4536" marT="4536"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w="25400" cap="flat" cmpd="dbl"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l" fontAlgn="b"/>
                      <a:endParaRPr lang="en-US" sz="600" b="1" i="0" u="none" strike="noStrike">
                        <a:solidFill>
                          <a:srgbClr val="000000"/>
                        </a:solidFill>
                        <a:latin typeface="Calibri"/>
                      </a:endParaRPr>
                    </a:p>
                  </a:txBody>
                  <a:tcPr marL="4536" marR="4536" marT="4536"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w="25400" cap="flat" cmpd="dbl" algn="ctr">
                      <a:solidFill>
                        <a:srgbClr val="000000"/>
                      </a:solidFill>
                      <a:prstDash val="solid"/>
                      <a:round/>
                      <a:headEnd type="none" w="med" len="med"/>
                      <a:tailEnd type="none" w="med" len="med"/>
                    </a:lnL>
                    <a:lnR>
                      <a:noFill/>
                    </a:lnR>
                    <a:lnT>
                      <a:noFill/>
                    </a:lnT>
                    <a:lnB w="25400" cap="flat" cmpd="dbl" algn="ctr">
                      <a:solidFill>
                        <a:srgbClr val="000000"/>
                      </a:solidFill>
                      <a:prstDash val="solid"/>
                      <a:round/>
                      <a:headEnd type="none" w="med" len="med"/>
                      <a:tailEnd type="none" w="med" len="med"/>
                    </a:lnB>
                  </a:tcPr>
                </a:tc>
                <a:tc>
                  <a:txBody>
                    <a:bodyPr/>
                    <a:lstStyle/>
                    <a:p>
                      <a:pPr algn="l" fontAlgn="b"/>
                      <a:endParaRPr lang="en-US" sz="600" b="1" i="0" u="none" strike="noStrike">
                        <a:solidFill>
                          <a:srgbClr val="000000"/>
                        </a:solidFill>
                        <a:latin typeface="Calibri"/>
                      </a:endParaRPr>
                    </a:p>
                  </a:txBody>
                  <a:tcPr marL="4536" marR="4536" marT="4536"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l" fontAlgn="b"/>
                      <a:endParaRPr lang="en-US" sz="600" b="1" i="0" u="none" strike="noStrike">
                        <a:solidFill>
                          <a:srgbClr val="000000"/>
                        </a:solidFill>
                        <a:latin typeface="Calibri"/>
                      </a:endParaRPr>
                    </a:p>
                  </a:txBody>
                  <a:tcPr marL="4536" marR="4536" marT="4536"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l" fontAlgn="b"/>
                      <a:endParaRPr lang="en-US" sz="600" b="1" i="0" u="none" strike="noStrike">
                        <a:solidFill>
                          <a:srgbClr val="000000"/>
                        </a:solidFill>
                        <a:latin typeface="Calibri"/>
                      </a:endParaRPr>
                    </a:p>
                  </a:txBody>
                  <a:tcPr marL="4536" marR="4536" marT="4536"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w="6350" cap="flat" cmpd="sng"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l" fontAlgn="b"/>
                      <a:endParaRPr lang="en-US" sz="600" b="1"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a:noFill/>
                    </a:lnR>
                    <a:lnT>
                      <a:noFill/>
                    </a:lnT>
                    <a:lnB w="25400" cap="flat" cmpd="dbl" algn="ctr">
                      <a:solidFill>
                        <a:srgbClr val="000000"/>
                      </a:solidFill>
                      <a:prstDash val="solid"/>
                      <a:round/>
                      <a:headEnd type="none" w="med" len="med"/>
                      <a:tailEnd type="none" w="med" len="med"/>
                    </a:lnB>
                  </a:tcPr>
                </a:tc>
                <a:tc>
                  <a:txBody>
                    <a:bodyPr/>
                    <a:lstStyle/>
                    <a:p>
                      <a:pPr algn="l" fontAlgn="b"/>
                      <a:endParaRPr lang="en-US" sz="600" b="1" i="0" u="none" strike="noStrike">
                        <a:solidFill>
                          <a:srgbClr val="000000"/>
                        </a:solidFill>
                        <a:latin typeface="Calibri"/>
                      </a:endParaRPr>
                    </a:p>
                  </a:txBody>
                  <a:tcPr marL="4536" marR="4536" marT="4536"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l" fontAlgn="b"/>
                      <a:endParaRPr lang="en-US" sz="600" b="1" i="0" u="none" strike="noStrike">
                        <a:solidFill>
                          <a:srgbClr val="000000"/>
                        </a:solidFill>
                        <a:latin typeface="Calibri"/>
                      </a:endParaRPr>
                    </a:p>
                  </a:txBody>
                  <a:tcPr marL="4536" marR="4536" marT="4536"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l" fontAlgn="b"/>
                      <a:endParaRPr lang="en-US" sz="600" b="1" i="0" u="none" strike="noStrike">
                        <a:solidFill>
                          <a:srgbClr val="000000"/>
                        </a:solidFill>
                        <a:latin typeface="Calibri"/>
                      </a:endParaRPr>
                    </a:p>
                  </a:txBody>
                  <a:tcPr marL="4536" marR="4536" marT="4536"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w="6350" cap="flat" cmpd="sng"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l" fontAlgn="b"/>
                      <a:endParaRPr lang="en-US" sz="600" b="1"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a:noFill/>
                    </a:lnR>
                    <a:lnT>
                      <a:noFill/>
                    </a:lnT>
                    <a:lnB w="25400" cap="flat" cmpd="dbl" algn="ctr">
                      <a:solidFill>
                        <a:srgbClr val="000000"/>
                      </a:solidFill>
                      <a:prstDash val="solid"/>
                      <a:round/>
                      <a:headEnd type="none" w="med" len="med"/>
                      <a:tailEnd type="none" w="med" len="med"/>
                    </a:lnB>
                  </a:tcPr>
                </a:tc>
                <a:tc>
                  <a:txBody>
                    <a:bodyPr/>
                    <a:lstStyle/>
                    <a:p>
                      <a:pPr algn="l" fontAlgn="b"/>
                      <a:endParaRPr lang="en-US" sz="600" b="1" i="0" u="none" strike="noStrike">
                        <a:solidFill>
                          <a:srgbClr val="000000"/>
                        </a:solidFill>
                        <a:latin typeface="Calibri"/>
                      </a:endParaRPr>
                    </a:p>
                  </a:txBody>
                  <a:tcPr marL="4536" marR="4536" marT="4536"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l" fontAlgn="b"/>
                      <a:endParaRPr lang="en-US" sz="600" b="1" i="0" u="none" strike="noStrike">
                        <a:solidFill>
                          <a:srgbClr val="000000"/>
                        </a:solidFill>
                        <a:latin typeface="Calibri"/>
                      </a:endParaRPr>
                    </a:p>
                  </a:txBody>
                  <a:tcPr marL="4536" marR="4536" marT="4536"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l" fontAlgn="b"/>
                      <a:endParaRPr lang="en-US" sz="600" b="1" i="0" u="none" strike="noStrike">
                        <a:solidFill>
                          <a:srgbClr val="000000"/>
                        </a:solidFill>
                        <a:latin typeface="Calibri"/>
                      </a:endParaRPr>
                    </a:p>
                  </a:txBody>
                  <a:tcPr marL="4536" marR="4536" marT="4536"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w="25400" cap="flat" cmpd="dbl"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SBP</a:t>
                      </a:r>
                    </a:p>
                  </a:txBody>
                  <a:tcPr marL="4536" marR="4536" marT="4536" marB="0" anchor="b">
                    <a:lnL w="25400" cap="flat" cmpd="dbl" algn="ctr">
                      <a:solidFill>
                        <a:srgbClr val="000000"/>
                      </a:solidFill>
                      <a:prstDash val="solid"/>
                      <a:round/>
                      <a:headEnd type="none" w="med" len="med"/>
                      <a:tailEnd type="none" w="med" len="med"/>
                    </a:lnL>
                    <a:lnR>
                      <a:noFill/>
                    </a:lnR>
                    <a:lnT>
                      <a:noFill/>
                    </a:lnT>
                    <a:lnB w="25400" cap="flat" cmpd="dbl"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Age</a:t>
                      </a:r>
                    </a:p>
                  </a:txBody>
                  <a:tcPr marL="4536" marR="4536" marT="4536"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Gender</a:t>
                      </a:r>
                    </a:p>
                  </a:txBody>
                  <a:tcPr marL="4536" marR="4536" marT="4536" marB="0" anchor="b">
                    <a:lnL>
                      <a:noFill/>
                    </a:lnL>
                    <a:lnR>
                      <a:noFill/>
                    </a:lnR>
                    <a:lnT>
                      <a:noFill/>
                    </a:lnT>
                    <a:lnB w="25400" cap="flat" cmpd="dbl" algn="ctr">
                      <a:solidFill>
                        <a:srgbClr val="000000"/>
                      </a:solidFill>
                      <a:prstDash val="solid"/>
                      <a:round/>
                      <a:headEnd type="none" w="med" len="med"/>
                      <a:tailEnd type="none" w="med" len="med"/>
                    </a:lnB>
                  </a:tcPr>
                </a:tc>
              </a:tr>
              <a:tr h="95240">
                <a:tc>
                  <a:txBody>
                    <a:bodyPr/>
                    <a:lstStyle/>
                    <a:p>
                      <a:pPr algn="l" fontAlgn="b"/>
                      <a:r>
                        <a:rPr lang="en-US" sz="600" b="1" i="0" u="none" strike="noStrike">
                          <a:solidFill>
                            <a:srgbClr val="000000"/>
                          </a:solidFill>
                          <a:latin typeface="Calibri"/>
                        </a:rPr>
                        <a:t>Male</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l" fontAlgn="b"/>
                      <a:r>
                        <a:rPr lang="en-US" sz="600" b="1" i="0" u="none" strike="noStrike">
                          <a:solidFill>
                            <a:srgbClr val="000000"/>
                          </a:solidFill>
                          <a:latin typeface="Calibri"/>
                        </a:rPr>
                        <a:t>45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l" fontAlgn="b"/>
                      <a:r>
                        <a:rPr lang="en-US" sz="600" b="1" i="0" u="none" strike="noStrike">
                          <a:solidFill>
                            <a:srgbClr val="000000"/>
                          </a:solidFill>
                          <a:latin typeface="Calibri"/>
                        </a:rPr>
                        <a:t>120</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31.9</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DC67D"/>
                    </a:solidFill>
                  </a:tcPr>
                </a:tc>
                <a:tc>
                  <a:txBody>
                    <a:bodyPr/>
                    <a:lstStyle/>
                    <a:p>
                      <a:pPr algn="r" fontAlgn="b"/>
                      <a:r>
                        <a:rPr lang="en-US" sz="600" b="0" i="0" u="none" strike="noStrike">
                          <a:solidFill>
                            <a:srgbClr val="000000"/>
                          </a:solidFill>
                          <a:latin typeface="Calibri"/>
                        </a:rPr>
                        <a:t>31.1</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4C87D"/>
                    </a:solidFill>
                  </a:tcPr>
                </a:tc>
                <a:tc>
                  <a:txBody>
                    <a:bodyPr/>
                    <a:lstStyle/>
                    <a:p>
                      <a:pPr algn="r" fontAlgn="b"/>
                      <a:r>
                        <a:rPr lang="en-US" sz="600" b="0" i="0" u="none" strike="noStrike">
                          <a:solidFill>
                            <a:srgbClr val="000000"/>
                          </a:solidFill>
                          <a:latin typeface="Calibri"/>
                        </a:rPr>
                        <a:t>30.1</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CCA7E"/>
                    </a:solidFill>
                  </a:tcPr>
                </a:tc>
                <a:tc>
                  <a:txBody>
                    <a:bodyPr/>
                    <a:lstStyle/>
                    <a:p>
                      <a:pPr algn="r" fontAlgn="b"/>
                      <a:r>
                        <a:rPr lang="en-US" sz="600" b="0" i="0" u="none" strike="noStrike">
                          <a:solidFill>
                            <a:srgbClr val="000000"/>
                          </a:solidFill>
                          <a:latin typeface="Calibri"/>
                        </a:rPr>
                        <a:t>29.1</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CD7E"/>
                    </a:solidFill>
                  </a:tcPr>
                </a:tc>
                <a:tc>
                  <a:txBody>
                    <a:bodyPr/>
                    <a:lstStyle/>
                    <a:p>
                      <a:pPr algn="r" fontAlgn="b"/>
                      <a:r>
                        <a:rPr lang="en-US" sz="600" b="0" i="0" u="none" strike="noStrike">
                          <a:solidFill>
                            <a:srgbClr val="000000"/>
                          </a:solidFill>
                          <a:latin typeface="Calibri"/>
                        </a:rPr>
                        <a:t>28.3</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CCF7F"/>
                    </a:solidFill>
                  </a:tcPr>
                </a:tc>
                <a:tc>
                  <a:txBody>
                    <a:bodyPr/>
                    <a:lstStyle/>
                    <a:p>
                      <a:pPr algn="l" fontAlgn="b"/>
                      <a:r>
                        <a:rPr lang="en-US" sz="600" b="0"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r" fontAlgn="b"/>
                      <a:r>
                        <a:rPr lang="en-US" sz="600" b="0" i="0" u="none" strike="noStrike">
                          <a:solidFill>
                            <a:srgbClr val="000000"/>
                          </a:solidFill>
                          <a:latin typeface="Calibri"/>
                        </a:rPr>
                        <a:t>31.4</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1C77D"/>
                    </a:solidFill>
                  </a:tcPr>
                </a:tc>
                <a:tc>
                  <a:txBody>
                    <a:bodyPr/>
                    <a:lstStyle/>
                    <a:p>
                      <a:pPr algn="r" fontAlgn="b"/>
                      <a:r>
                        <a:rPr lang="en-US" sz="600" b="0" i="0" u="none" strike="noStrike">
                          <a:solidFill>
                            <a:srgbClr val="000000"/>
                          </a:solidFill>
                          <a:latin typeface="Calibri"/>
                        </a:rPr>
                        <a:t>30.5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9C97E"/>
                    </a:solidFill>
                  </a:tcPr>
                </a:tc>
                <a:tc>
                  <a:txBody>
                    <a:bodyPr/>
                    <a:lstStyle/>
                    <a:p>
                      <a:pPr algn="r" fontAlgn="b"/>
                      <a:r>
                        <a:rPr lang="en-US" sz="600" b="0" i="0" u="none" strike="noStrike">
                          <a:solidFill>
                            <a:srgbClr val="000000"/>
                          </a:solidFill>
                          <a:latin typeface="Calibri"/>
                        </a:rPr>
                        <a:t>29.2</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4CC7E"/>
                    </a:solidFill>
                  </a:tcPr>
                </a:tc>
                <a:tc>
                  <a:txBody>
                    <a:bodyPr/>
                    <a:lstStyle/>
                    <a:p>
                      <a:pPr algn="r" fontAlgn="b"/>
                      <a:r>
                        <a:rPr lang="en-US" sz="600" b="0" i="0" u="none" strike="noStrike">
                          <a:solidFill>
                            <a:srgbClr val="000000"/>
                          </a:solidFill>
                          <a:latin typeface="Calibri"/>
                        </a:rPr>
                        <a:t>28.5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ACE7F"/>
                    </a:solidFill>
                  </a:tcPr>
                </a:tc>
                <a:tc>
                  <a:txBody>
                    <a:bodyPr/>
                    <a:lstStyle/>
                    <a:p>
                      <a:pPr algn="r" fontAlgn="b"/>
                      <a:r>
                        <a:rPr lang="en-US" sz="600" b="0" i="0" u="none" strike="noStrike">
                          <a:solidFill>
                            <a:srgbClr val="000000"/>
                          </a:solidFill>
                          <a:latin typeface="Calibri"/>
                        </a:rPr>
                        <a:t>27.9</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FD07F"/>
                    </a:solidFill>
                  </a:tcPr>
                </a:tc>
                <a:tc>
                  <a:txBody>
                    <a:bodyPr/>
                    <a:lstStyle/>
                    <a:p>
                      <a:pPr algn="l" fontAlgn="b"/>
                      <a:r>
                        <a:rPr lang="en-US" sz="600" b="0"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r" fontAlgn="b"/>
                      <a:r>
                        <a:rPr lang="en-US" sz="600" b="0" i="0" u="none" strike="noStrike">
                          <a:solidFill>
                            <a:srgbClr val="000000"/>
                          </a:solidFill>
                          <a:latin typeface="Calibri"/>
                        </a:rPr>
                        <a:t>31.0</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4C87D"/>
                    </a:solidFill>
                  </a:tcPr>
                </a:tc>
                <a:tc>
                  <a:txBody>
                    <a:bodyPr/>
                    <a:lstStyle/>
                    <a:p>
                      <a:pPr algn="r" fontAlgn="b"/>
                      <a:r>
                        <a:rPr lang="en-US" sz="600" b="0" i="0" u="none" strike="noStrike">
                          <a:solidFill>
                            <a:srgbClr val="000000"/>
                          </a:solidFill>
                          <a:latin typeface="Calibri"/>
                        </a:rPr>
                        <a:t>29.9</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CB7E"/>
                    </a:solidFill>
                  </a:tcPr>
                </a:tc>
                <a:tc>
                  <a:txBody>
                    <a:bodyPr/>
                    <a:lstStyle/>
                    <a:p>
                      <a:pPr algn="r" fontAlgn="b"/>
                      <a:r>
                        <a:rPr lang="en-US" sz="600" b="0" i="0" u="none" strike="noStrike">
                          <a:solidFill>
                            <a:srgbClr val="000000"/>
                          </a:solidFill>
                          <a:latin typeface="Calibri"/>
                        </a:rPr>
                        <a:t>29.1</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CD7E"/>
                    </a:solidFill>
                  </a:tcPr>
                </a:tc>
                <a:tc>
                  <a:txBody>
                    <a:bodyPr/>
                    <a:lstStyle/>
                    <a:p>
                      <a:pPr algn="r" fontAlgn="b"/>
                      <a:r>
                        <a:rPr lang="en-US" sz="600" b="0" i="0" u="none" strike="noStrike">
                          <a:solidFill>
                            <a:srgbClr val="000000"/>
                          </a:solidFill>
                          <a:latin typeface="Calibri"/>
                        </a:rPr>
                        <a:t>28.1</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ECF7F"/>
                    </a:solidFill>
                  </a:tcPr>
                </a:tc>
                <a:tc>
                  <a:txBody>
                    <a:bodyPr/>
                    <a:lstStyle/>
                    <a:p>
                      <a:pPr algn="r" fontAlgn="b"/>
                      <a:r>
                        <a:rPr lang="en-US" sz="600" b="0" i="0" u="none" strike="noStrike">
                          <a:solidFill>
                            <a:srgbClr val="000000"/>
                          </a:solidFill>
                          <a:latin typeface="Calibri"/>
                        </a:rPr>
                        <a:t>27.2</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6D27F"/>
                    </a:solidFill>
                  </a:tcPr>
                </a:tc>
                <a:tc>
                  <a:txBody>
                    <a:bodyPr/>
                    <a:lstStyle/>
                    <a:p>
                      <a:pPr algn="l" fontAlgn="b"/>
                      <a:r>
                        <a:rPr lang="en-US" sz="600" b="0" i="0" u="none" strike="noStrike">
                          <a:solidFill>
                            <a:srgbClr val="000000"/>
                          </a:solidFill>
                          <a:latin typeface="Calibri"/>
                        </a:rPr>
                        <a:t> </a:t>
                      </a:r>
                    </a:p>
                  </a:txBody>
                  <a:tcPr marL="4536" marR="4536" marT="4536"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r" fontAlgn="b"/>
                      <a:r>
                        <a:rPr lang="en-US" sz="600" b="0" i="0" u="none" strike="noStrike">
                          <a:solidFill>
                            <a:srgbClr val="000000"/>
                          </a:solidFill>
                          <a:latin typeface="Calibri"/>
                        </a:rPr>
                        <a:t>28.7</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E7F"/>
                    </a:solidFill>
                  </a:tcPr>
                </a:tc>
                <a:tc>
                  <a:txBody>
                    <a:bodyPr/>
                    <a:lstStyle/>
                    <a:p>
                      <a:pPr algn="r" fontAlgn="b"/>
                      <a:r>
                        <a:rPr lang="en-US" sz="600" b="0" i="0" u="none" strike="noStrike">
                          <a:solidFill>
                            <a:srgbClr val="000000"/>
                          </a:solidFill>
                          <a:latin typeface="Calibri"/>
                        </a:rPr>
                        <a:t>27.6</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2D17F"/>
                    </a:solidFill>
                  </a:tcPr>
                </a:tc>
                <a:tc>
                  <a:txBody>
                    <a:bodyPr/>
                    <a:lstStyle/>
                    <a:p>
                      <a:pPr algn="r" fontAlgn="b"/>
                      <a:r>
                        <a:rPr lang="en-US" sz="600" b="0" i="0" u="none" strike="noStrike">
                          <a:solidFill>
                            <a:srgbClr val="000000"/>
                          </a:solidFill>
                          <a:latin typeface="Calibri"/>
                        </a:rPr>
                        <a:t>26.8</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380"/>
                    </a:solidFill>
                  </a:tcPr>
                </a:tc>
                <a:tc>
                  <a:txBody>
                    <a:bodyPr/>
                    <a:lstStyle/>
                    <a:p>
                      <a:pPr algn="r" fontAlgn="b"/>
                      <a:r>
                        <a:rPr lang="en-US" sz="600" b="0" i="0" u="none" strike="noStrike">
                          <a:solidFill>
                            <a:srgbClr val="000000"/>
                          </a:solidFill>
                          <a:latin typeface="Calibri"/>
                        </a:rPr>
                        <a:t>25.6</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D680"/>
                    </a:solidFill>
                  </a:tcPr>
                </a:tc>
                <a:tc>
                  <a:txBody>
                    <a:bodyPr/>
                    <a:lstStyle/>
                    <a:p>
                      <a:pPr algn="r" fontAlgn="b"/>
                      <a:r>
                        <a:rPr lang="en-US" sz="600" b="0" i="0" u="none" strike="noStrike">
                          <a:solidFill>
                            <a:srgbClr val="000000"/>
                          </a:solidFill>
                          <a:latin typeface="Calibri"/>
                        </a:rPr>
                        <a:t>24.7</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CD881"/>
                    </a:solidFill>
                  </a:tcPr>
                </a:tc>
                <a:tc>
                  <a:txBody>
                    <a:bodyPr/>
                    <a:lstStyle/>
                    <a:p>
                      <a:pPr algn="l" fontAlgn="b"/>
                      <a:r>
                        <a:rPr lang="en-US" sz="600" b="0"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r" fontAlgn="b"/>
                      <a:r>
                        <a:rPr lang="en-US" sz="600" b="0" i="0" u="none" strike="noStrike">
                          <a:solidFill>
                            <a:srgbClr val="000000"/>
                          </a:solidFill>
                          <a:latin typeface="Calibri"/>
                        </a:rPr>
                        <a:t>28.1</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DCF7F"/>
                    </a:solidFill>
                  </a:tcPr>
                </a:tc>
                <a:tc>
                  <a:txBody>
                    <a:bodyPr/>
                    <a:lstStyle/>
                    <a:p>
                      <a:pPr algn="r" fontAlgn="b"/>
                      <a:r>
                        <a:rPr lang="en-US" sz="600" b="0" i="0" u="none" strike="noStrike">
                          <a:solidFill>
                            <a:srgbClr val="000000"/>
                          </a:solidFill>
                          <a:latin typeface="Calibri"/>
                        </a:rPr>
                        <a:t>27.0</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7D27F"/>
                    </a:solidFill>
                  </a:tcPr>
                </a:tc>
                <a:tc>
                  <a:txBody>
                    <a:bodyPr/>
                    <a:lstStyle/>
                    <a:p>
                      <a:pPr algn="r" fontAlgn="b"/>
                      <a:r>
                        <a:rPr lang="en-US" sz="600" b="0" i="0" u="none" strike="noStrike">
                          <a:solidFill>
                            <a:srgbClr val="000000"/>
                          </a:solidFill>
                          <a:latin typeface="Calibri"/>
                        </a:rPr>
                        <a:t>26.2</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FD480"/>
                    </a:solidFill>
                  </a:tcPr>
                </a:tc>
                <a:tc>
                  <a:txBody>
                    <a:bodyPr/>
                    <a:lstStyle/>
                    <a:p>
                      <a:pPr algn="r" fontAlgn="b"/>
                      <a:r>
                        <a:rPr lang="en-US" sz="600" b="0" i="0" u="none" strike="noStrike">
                          <a:solidFill>
                            <a:srgbClr val="000000"/>
                          </a:solidFill>
                          <a:latin typeface="Calibri"/>
                        </a:rPr>
                        <a:t>25.3</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680"/>
                    </a:solidFill>
                  </a:tcPr>
                </a:tc>
                <a:tc>
                  <a:txBody>
                    <a:bodyPr/>
                    <a:lstStyle/>
                    <a:p>
                      <a:pPr algn="r" fontAlgn="b"/>
                      <a:r>
                        <a:rPr lang="en-US" sz="600" b="0" i="0" u="none" strike="noStrike">
                          <a:solidFill>
                            <a:srgbClr val="000000"/>
                          </a:solidFill>
                          <a:latin typeface="Calibri"/>
                        </a:rPr>
                        <a:t>24.1</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D981"/>
                    </a:solidFill>
                  </a:tcPr>
                </a:tc>
                <a:tc>
                  <a:txBody>
                    <a:bodyPr/>
                    <a:lstStyle/>
                    <a:p>
                      <a:pPr algn="l" fontAlgn="b"/>
                      <a:r>
                        <a:rPr lang="en-US" sz="600" b="0"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r" fontAlgn="b"/>
                      <a:r>
                        <a:rPr lang="en-US" sz="600" b="0" i="0" u="none" strike="noStrike">
                          <a:solidFill>
                            <a:srgbClr val="000000"/>
                          </a:solidFill>
                          <a:latin typeface="Calibri"/>
                        </a:rPr>
                        <a:t>27.7</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1D07F"/>
                    </a:solidFill>
                  </a:tcPr>
                </a:tc>
                <a:tc>
                  <a:txBody>
                    <a:bodyPr/>
                    <a:lstStyle/>
                    <a:p>
                      <a:pPr algn="r" fontAlgn="b"/>
                      <a:r>
                        <a:rPr lang="en-US" sz="600" b="0" i="0" u="none" strike="noStrike">
                          <a:solidFill>
                            <a:srgbClr val="000000"/>
                          </a:solidFill>
                          <a:latin typeface="Calibri"/>
                        </a:rPr>
                        <a:t>26.5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D380"/>
                    </a:solidFill>
                  </a:tcPr>
                </a:tc>
                <a:tc>
                  <a:txBody>
                    <a:bodyPr/>
                    <a:lstStyle/>
                    <a:p>
                      <a:pPr algn="r" fontAlgn="b"/>
                      <a:r>
                        <a:rPr lang="en-US" sz="600" b="0" i="0" u="none" strike="noStrike">
                          <a:solidFill>
                            <a:srgbClr val="000000"/>
                          </a:solidFill>
                          <a:latin typeface="Calibri"/>
                        </a:rPr>
                        <a:t>25.5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D680"/>
                    </a:solidFill>
                  </a:tcPr>
                </a:tc>
                <a:tc>
                  <a:txBody>
                    <a:bodyPr/>
                    <a:lstStyle/>
                    <a:p>
                      <a:pPr algn="r" fontAlgn="b"/>
                      <a:r>
                        <a:rPr lang="en-US" sz="600" b="0" i="0" u="none" strike="noStrike">
                          <a:solidFill>
                            <a:srgbClr val="000000"/>
                          </a:solidFill>
                          <a:latin typeface="Calibri"/>
                        </a:rPr>
                        <a:t>24.8</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BD881"/>
                    </a:solidFill>
                  </a:tcPr>
                </a:tc>
                <a:tc>
                  <a:txBody>
                    <a:bodyPr/>
                    <a:lstStyle/>
                    <a:p>
                      <a:pPr algn="r" fontAlgn="b"/>
                      <a:r>
                        <a:rPr lang="en-US" sz="600" b="0" i="0" u="none" strike="noStrike">
                          <a:solidFill>
                            <a:srgbClr val="000000"/>
                          </a:solidFill>
                          <a:latin typeface="Calibri"/>
                        </a:rPr>
                        <a:t>23.5</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DB81"/>
                    </a:solidFill>
                  </a:tcPr>
                </a:tc>
                <a:tc>
                  <a:txBody>
                    <a:bodyPr/>
                    <a:lstStyle/>
                    <a:p>
                      <a:pPr algn="r" fontAlgn="b"/>
                      <a:r>
                        <a:rPr lang="en-US" sz="600" b="1" i="0" u="none" strike="noStrike">
                          <a:solidFill>
                            <a:srgbClr val="000000"/>
                          </a:solidFill>
                          <a:latin typeface="Calibri"/>
                        </a:rPr>
                        <a:t>120</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45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r" fontAlgn="b"/>
                      <a:r>
                        <a:rPr lang="en-US" sz="600" b="1" i="0" u="none" strike="noStrike">
                          <a:solidFill>
                            <a:srgbClr val="000000"/>
                          </a:solidFill>
                          <a:latin typeface="Calibri"/>
                        </a:rPr>
                        <a:t>Male</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r>
              <a:tr h="90705">
                <a:tc>
                  <a:txBody>
                    <a:bodyPr/>
                    <a:lstStyle/>
                    <a:p>
                      <a:pPr algn="l" fontAlgn="b"/>
                      <a:r>
                        <a:rPr lang="en-US" sz="600" b="1" i="0" u="none" strike="noStrike">
                          <a:solidFill>
                            <a:srgbClr val="000000"/>
                          </a:solidFill>
                          <a:latin typeface="Calibri"/>
                        </a:rPr>
                        <a:t> </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solidFill>
                            <a:srgbClr val="000000"/>
                          </a:solidFill>
                          <a:latin typeface="Calibri"/>
                        </a:rPr>
                        <a:t>140</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30.1</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CCA7E"/>
                    </a:solidFill>
                  </a:tcPr>
                </a:tc>
                <a:tc>
                  <a:txBody>
                    <a:bodyPr/>
                    <a:lstStyle/>
                    <a:p>
                      <a:pPr algn="r" fontAlgn="b"/>
                      <a:r>
                        <a:rPr lang="en-US" sz="600" b="0" i="0" u="none" strike="noStrike">
                          <a:solidFill>
                            <a:srgbClr val="000000"/>
                          </a:solidFill>
                          <a:latin typeface="Calibri"/>
                        </a:rPr>
                        <a:t>28.8</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CE7F"/>
                    </a:solidFill>
                  </a:tcPr>
                </a:tc>
                <a:tc>
                  <a:txBody>
                    <a:bodyPr/>
                    <a:lstStyle/>
                    <a:p>
                      <a:pPr algn="r" fontAlgn="b"/>
                      <a:r>
                        <a:rPr lang="en-US" sz="600" b="0" i="0" u="none" strike="noStrike">
                          <a:solidFill>
                            <a:srgbClr val="000000"/>
                          </a:solidFill>
                          <a:latin typeface="Calibri"/>
                        </a:rPr>
                        <a:t>27.8</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0D07F"/>
                    </a:solidFill>
                  </a:tcPr>
                </a:tc>
                <a:tc>
                  <a:txBody>
                    <a:bodyPr/>
                    <a:lstStyle/>
                    <a:p>
                      <a:pPr algn="r" fontAlgn="b"/>
                      <a:r>
                        <a:rPr lang="en-US" sz="600" b="0" i="0" u="none" strike="noStrike">
                          <a:solidFill>
                            <a:srgbClr val="000000"/>
                          </a:solidFill>
                          <a:latin typeface="Calibri"/>
                        </a:rPr>
                        <a:t>26.7</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AD380"/>
                    </a:solidFill>
                  </a:tcPr>
                </a:tc>
                <a:tc>
                  <a:txBody>
                    <a:bodyPr/>
                    <a:lstStyle/>
                    <a:p>
                      <a:pPr algn="r" fontAlgn="b"/>
                      <a:r>
                        <a:rPr lang="en-US" sz="600" b="0" i="0" u="none" strike="noStrike">
                          <a:solidFill>
                            <a:srgbClr val="000000"/>
                          </a:solidFill>
                          <a:latin typeface="Calibri"/>
                        </a:rPr>
                        <a:t>25.9</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1D580"/>
                    </a:solidFill>
                  </a:tcPr>
                </a:tc>
                <a:tc>
                  <a:txBody>
                    <a:bodyPr/>
                    <a:lstStyle/>
                    <a:p>
                      <a:pPr algn="l" fontAlgn="b"/>
                      <a:endParaRPr lang="en-US" sz="600" b="0"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29.6</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CB7E"/>
                    </a:solidFill>
                  </a:tcPr>
                </a:tc>
                <a:tc>
                  <a:txBody>
                    <a:bodyPr/>
                    <a:lstStyle/>
                    <a:p>
                      <a:pPr algn="r" fontAlgn="b"/>
                      <a:r>
                        <a:rPr lang="en-US" sz="600" b="0" i="0" u="none" strike="noStrike">
                          <a:solidFill>
                            <a:srgbClr val="000000"/>
                          </a:solidFill>
                          <a:latin typeface="Calibri"/>
                        </a:rPr>
                        <a:t>28.4</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F7F"/>
                    </a:solidFill>
                  </a:tcPr>
                </a:tc>
                <a:tc>
                  <a:txBody>
                    <a:bodyPr/>
                    <a:lstStyle/>
                    <a:p>
                      <a:pPr algn="r" fontAlgn="b"/>
                      <a:r>
                        <a:rPr lang="en-US" sz="600" b="0" i="0" u="none" strike="noStrike">
                          <a:solidFill>
                            <a:srgbClr val="000000"/>
                          </a:solidFill>
                          <a:latin typeface="Calibri"/>
                        </a:rPr>
                        <a:t>27.6</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2D17F"/>
                    </a:solidFill>
                  </a:tcPr>
                </a:tc>
                <a:tc>
                  <a:txBody>
                    <a:bodyPr/>
                    <a:lstStyle/>
                    <a:p>
                      <a:pPr algn="r" fontAlgn="b"/>
                      <a:r>
                        <a:rPr lang="en-US" sz="600" b="0" i="0" u="none" strike="noStrike">
                          <a:solidFill>
                            <a:srgbClr val="000000"/>
                          </a:solidFill>
                          <a:latin typeface="Calibri"/>
                        </a:rPr>
                        <a:t>26.3</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ED480"/>
                    </a:solidFill>
                  </a:tcPr>
                </a:tc>
                <a:tc>
                  <a:txBody>
                    <a:bodyPr/>
                    <a:lstStyle/>
                    <a:p>
                      <a:pPr algn="r" fontAlgn="b"/>
                      <a:r>
                        <a:rPr lang="en-US" sz="600" b="0" i="0" u="none" strike="noStrike">
                          <a:solidFill>
                            <a:srgbClr val="000000"/>
                          </a:solidFill>
                          <a:latin typeface="Calibri"/>
                        </a:rPr>
                        <a:t>25.1</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D780"/>
                    </a:solidFill>
                  </a:tcPr>
                </a:tc>
                <a:tc>
                  <a:txBody>
                    <a:bodyPr/>
                    <a:lstStyle/>
                    <a:p>
                      <a:pPr algn="l" fontAlgn="b"/>
                      <a:endParaRPr lang="en-US" sz="600" b="0"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29.1</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6CD7E"/>
                    </a:solidFill>
                  </a:tcPr>
                </a:tc>
                <a:tc>
                  <a:txBody>
                    <a:bodyPr/>
                    <a:lstStyle/>
                    <a:p>
                      <a:pPr algn="r" fontAlgn="b"/>
                      <a:r>
                        <a:rPr lang="en-US" sz="600" b="0" i="0" u="none" strike="noStrike">
                          <a:solidFill>
                            <a:srgbClr val="000000"/>
                          </a:solidFill>
                          <a:latin typeface="Calibri"/>
                        </a:rPr>
                        <a:t>27.9</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FD07F"/>
                    </a:solidFill>
                  </a:tcPr>
                </a:tc>
                <a:tc>
                  <a:txBody>
                    <a:bodyPr/>
                    <a:lstStyle/>
                    <a:p>
                      <a:pPr algn="r" fontAlgn="b"/>
                      <a:r>
                        <a:rPr lang="en-US" sz="600" b="0" i="0" u="none" strike="noStrike">
                          <a:solidFill>
                            <a:srgbClr val="000000"/>
                          </a:solidFill>
                          <a:latin typeface="Calibri"/>
                        </a:rPr>
                        <a:t>27.0</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8D27F"/>
                    </a:solidFill>
                  </a:tcPr>
                </a:tc>
                <a:tc>
                  <a:txBody>
                    <a:bodyPr/>
                    <a:lstStyle/>
                    <a:p>
                      <a:pPr algn="r" fontAlgn="b"/>
                      <a:r>
                        <a:rPr lang="en-US" sz="600" b="0" i="0" u="none" strike="noStrike">
                          <a:solidFill>
                            <a:srgbClr val="000000"/>
                          </a:solidFill>
                          <a:latin typeface="Calibri"/>
                        </a:rPr>
                        <a:t>25.5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5D680"/>
                    </a:solidFill>
                  </a:tcPr>
                </a:tc>
                <a:tc>
                  <a:txBody>
                    <a:bodyPr/>
                    <a:lstStyle/>
                    <a:p>
                      <a:pPr algn="r" fontAlgn="b"/>
                      <a:r>
                        <a:rPr lang="en-US" sz="600" b="0" i="0" u="none" strike="noStrike">
                          <a:solidFill>
                            <a:srgbClr val="000000"/>
                          </a:solidFill>
                          <a:latin typeface="Calibri"/>
                        </a:rPr>
                        <a:t>24.4</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ED981"/>
                    </a:solidFill>
                  </a:tcPr>
                </a:tc>
                <a:tc>
                  <a:txBody>
                    <a:bodyPr/>
                    <a:lstStyle/>
                    <a:p>
                      <a:pPr algn="l" fontAlgn="b"/>
                      <a:endParaRPr lang="en-US" sz="600" b="0" i="0" u="none" strike="noStrike">
                        <a:solidFill>
                          <a:srgbClr val="000000"/>
                        </a:solidFill>
                        <a:latin typeface="Calibri"/>
                      </a:endParaRPr>
                    </a:p>
                  </a:txBody>
                  <a:tcPr marL="4536" marR="4536" marT="4536"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26.3</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DD480"/>
                    </a:solidFill>
                  </a:tcPr>
                </a:tc>
                <a:tc>
                  <a:txBody>
                    <a:bodyPr/>
                    <a:lstStyle/>
                    <a:p>
                      <a:pPr algn="r" fontAlgn="b"/>
                      <a:r>
                        <a:rPr lang="en-US" sz="600" b="0" i="0" u="none" strike="noStrike">
                          <a:solidFill>
                            <a:srgbClr val="000000"/>
                          </a:solidFill>
                          <a:latin typeface="Calibri"/>
                        </a:rPr>
                        <a:t>25.2</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780"/>
                    </a:solidFill>
                  </a:tcPr>
                </a:tc>
                <a:tc>
                  <a:txBody>
                    <a:bodyPr/>
                    <a:lstStyle/>
                    <a:p>
                      <a:pPr algn="r" fontAlgn="b"/>
                      <a:r>
                        <a:rPr lang="en-US" sz="600" b="0" i="0" u="none" strike="noStrike">
                          <a:solidFill>
                            <a:srgbClr val="000000"/>
                          </a:solidFill>
                          <a:latin typeface="Calibri"/>
                        </a:rPr>
                        <a:t>24.1</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DA81"/>
                    </a:solidFill>
                  </a:tcPr>
                </a:tc>
                <a:tc>
                  <a:txBody>
                    <a:bodyPr/>
                    <a:lstStyle/>
                    <a:p>
                      <a:pPr algn="r" fontAlgn="b"/>
                      <a:r>
                        <a:rPr lang="en-US" sz="600" b="0" i="0" u="none" strike="noStrike">
                          <a:solidFill>
                            <a:srgbClr val="000000"/>
                          </a:solidFill>
                          <a:latin typeface="Calibri"/>
                        </a:rPr>
                        <a:t>22.9</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DD82"/>
                    </a:solidFill>
                  </a:tcPr>
                </a:tc>
                <a:tc>
                  <a:txBody>
                    <a:bodyPr/>
                    <a:lstStyle/>
                    <a:p>
                      <a:pPr algn="r" fontAlgn="b"/>
                      <a:r>
                        <a:rPr lang="en-US" sz="600" b="0" i="0" u="none" strike="noStrike">
                          <a:solidFill>
                            <a:srgbClr val="000000"/>
                          </a:solidFill>
                          <a:latin typeface="Calibri"/>
                        </a:rPr>
                        <a:t>21.7</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F82"/>
                    </a:solidFill>
                  </a:tcPr>
                </a:tc>
                <a:tc>
                  <a:txBody>
                    <a:bodyPr/>
                    <a:lstStyle/>
                    <a:p>
                      <a:pPr algn="l" fontAlgn="b"/>
                      <a:endParaRPr lang="en-US" sz="600" b="0"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26.1</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FD480"/>
                    </a:solidFill>
                  </a:tcPr>
                </a:tc>
                <a:tc>
                  <a:txBody>
                    <a:bodyPr/>
                    <a:lstStyle/>
                    <a:p>
                      <a:pPr algn="r" fontAlgn="b"/>
                      <a:r>
                        <a:rPr lang="en-US" sz="600" b="0" i="0" u="none" strike="noStrike">
                          <a:solidFill>
                            <a:srgbClr val="000000"/>
                          </a:solidFill>
                          <a:latin typeface="Calibri"/>
                        </a:rPr>
                        <a:t>24.7</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BD881"/>
                    </a:solidFill>
                  </a:tcPr>
                </a:tc>
                <a:tc>
                  <a:txBody>
                    <a:bodyPr/>
                    <a:lstStyle/>
                    <a:p>
                      <a:pPr algn="r" fontAlgn="b"/>
                      <a:r>
                        <a:rPr lang="en-US" sz="600" b="0" i="0" u="none" strike="noStrike">
                          <a:solidFill>
                            <a:srgbClr val="000000"/>
                          </a:solidFill>
                          <a:latin typeface="Calibri"/>
                        </a:rPr>
                        <a:t>23.3</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8DB81"/>
                    </a:solidFill>
                  </a:tcPr>
                </a:tc>
                <a:tc>
                  <a:txBody>
                    <a:bodyPr/>
                    <a:lstStyle/>
                    <a:p>
                      <a:pPr algn="r" fontAlgn="b"/>
                      <a:r>
                        <a:rPr lang="en-US" sz="600" b="0" i="0" u="none" strike="noStrike">
                          <a:solidFill>
                            <a:srgbClr val="000000"/>
                          </a:solidFill>
                          <a:latin typeface="Calibri"/>
                        </a:rPr>
                        <a:t>22.3</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DE82"/>
                    </a:solidFill>
                  </a:tcPr>
                </a:tc>
                <a:tc>
                  <a:txBody>
                    <a:bodyPr/>
                    <a:lstStyle/>
                    <a:p>
                      <a:pPr algn="r" fontAlgn="b"/>
                      <a:r>
                        <a:rPr lang="en-US" sz="600" b="0" i="0" u="none" strike="noStrike">
                          <a:solidFill>
                            <a:srgbClr val="000000"/>
                          </a:solidFill>
                          <a:latin typeface="Calibri"/>
                        </a:rPr>
                        <a:t>21.1</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182"/>
                    </a:solidFill>
                  </a:tcPr>
                </a:tc>
                <a:tc>
                  <a:txBody>
                    <a:bodyPr/>
                    <a:lstStyle/>
                    <a:p>
                      <a:pPr algn="l" fontAlgn="b"/>
                      <a:endParaRPr lang="en-US" sz="600" b="0"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25.8</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2D580"/>
                    </a:solidFill>
                  </a:tcPr>
                </a:tc>
                <a:tc>
                  <a:txBody>
                    <a:bodyPr/>
                    <a:lstStyle/>
                    <a:p>
                      <a:pPr algn="r" fontAlgn="b"/>
                      <a:r>
                        <a:rPr lang="en-US" sz="600" b="0" i="0" u="none" strike="noStrike">
                          <a:solidFill>
                            <a:srgbClr val="000000"/>
                          </a:solidFill>
                          <a:latin typeface="Calibri"/>
                        </a:rPr>
                        <a:t>24.2</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D981"/>
                    </a:solidFill>
                  </a:tcPr>
                </a:tc>
                <a:tc>
                  <a:txBody>
                    <a:bodyPr/>
                    <a:lstStyle/>
                    <a:p>
                      <a:pPr algn="r" fontAlgn="b"/>
                      <a:r>
                        <a:rPr lang="en-US" sz="600" b="0" i="0" u="none" strike="noStrike">
                          <a:solidFill>
                            <a:srgbClr val="000000"/>
                          </a:solidFill>
                          <a:latin typeface="Calibri"/>
                        </a:rPr>
                        <a:t>23.1</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ADC81"/>
                    </a:solidFill>
                  </a:tcPr>
                </a:tc>
                <a:tc>
                  <a:txBody>
                    <a:bodyPr/>
                    <a:lstStyle/>
                    <a:p>
                      <a:pPr algn="r" fontAlgn="b"/>
                      <a:r>
                        <a:rPr lang="en-US" sz="600" b="0" i="0" u="none" strike="noStrike">
                          <a:solidFill>
                            <a:srgbClr val="000000"/>
                          </a:solidFill>
                          <a:latin typeface="Calibri"/>
                        </a:rPr>
                        <a:t>21.8</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5DF82"/>
                    </a:solidFill>
                  </a:tcPr>
                </a:tc>
                <a:tc>
                  <a:txBody>
                    <a:bodyPr/>
                    <a:lstStyle/>
                    <a:p>
                      <a:pPr algn="r" fontAlgn="b"/>
                      <a:r>
                        <a:rPr lang="en-US" sz="600" b="0" i="0" u="none" strike="noStrike">
                          <a:solidFill>
                            <a:srgbClr val="000000"/>
                          </a:solidFill>
                          <a:latin typeface="Calibri"/>
                        </a:rPr>
                        <a:t>20.6</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0E283"/>
                    </a:solidFill>
                  </a:tcPr>
                </a:tc>
                <a:tc>
                  <a:txBody>
                    <a:bodyPr/>
                    <a:lstStyle/>
                    <a:p>
                      <a:pPr algn="r" fontAlgn="b"/>
                      <a:r>
                        <a:rPr lang="en-US" sz="600" b="1" i="0" u="none" strike="noStrike">
                          <a:solidFill>
                            <a:srgbClr val="000000"/>
                          </a:solidFill>
                          <a:latin typeface="Calibri"/>
                        </a:rPr>
                        <a:t>140</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1"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r>
              <a:tr h="90705">
                <a:tc>
                  <a:txBody>
                    <a:bodyPr/>
                    <a:lstStyle/>
                    <a:p>
                      <a:pPr algn="l" fontAlgn="b"/>
                      <a:r>
                        <a:rPr lang="en-US" sz="600" b="1" i="0" u="none" strike="noStrike">
                          <a:solidFill>
                            <a:srgbClr val="000000"/>
                          </a:solidFill>
                          <a:latin typeface="Calibri"/>
                        </a:rPr>
                        <a:t> </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solidFill>
                            <a:srgbClr val="000000"/>
                          </a:solidFill>
                          <a:latin typeface="Calibri"/>
                        </a:rPr>
                        <a:t>160</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29.4</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C7E"/>
                    </a:solidFill>
                  </a:tcPr>
                </a:tc>
                <a:tc>
                  <a:txBody>
                    <a:bodyPr/>
                    <a:lstStyle/>
                    <a:p>
                      <a:pPr algn="r" fontAlgn="b"/>
                      <a:r>
                        <a:rPr lang="en-US" sz="600" b="0" i="0" u="none" strike="noStrike">
                          <a:solidFill>
                            <a:srgbClr val="000000"/>
                          </a:solidFill>
                          <a:latin typeface="Calibri"/>
                        </a:rPr>
                        <a:t>27.8</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1D07F"/>
                    </a:solidFill>
                  </a:tcPr>
                </a:tc>
                <a:tc>
                  <a:txBody>
                    <a:bodyPr/>
                    <a:lstStyle/>
                    <a:p>
                      <a:pPr algn="r" fontAlgn="b"/>
                      <a:r>
                        <a:rPr lang="en-US" sz="600" b="0" i="0" u="none" strike="noStrike">
                          <a:solidFill>
                            <a:srgbClr val="000000"/>
                          </a:solidFill>
                          <a:latin typeface="Calibri"/>
                        </a:rPr>
                        <a:t>26.7</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AD380"/>
                    </a:solidFill>
                  </a:tcPr>
                </a:tc>
                <a:tc>
                  <a:txBody>
                    <a:bodyPr/>
                    <a:lstStyle/>
                    <a:p>
                      <a:pPr algn="r" fontAlgn="b"/>
                      <a:r>
                        <a:rPr lang="en-US" sz="600" b="0" i="0" u="none" strike="noStrike">
                          <a:solidFill>
                            <a:srgbClr val="000000"/>
                          </a:solidFill>
                          <a:latin typeface="Calibri"/>
                        </a:rPr>
                        <a:t>25.7</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D580"/>
                    </a:solidFill>
                  </a:tcPr>
                </a:tc>
                <a:tc>
                  <a:txBody>
                    <a:bodyPr/>
                    <a:lstStyle/>
                    <a:p>
                      <a:pPr algn="r" fontAlgn="b"/>
                      <a:r>
                        <a:rPr lang="en-US" sz="600" b="0" i="0" u="none" strike="noStrike">
                          <a:solidFill>
                            <a:srgbClr val="000000"/>
                          </a:solidFill>
                          <a:latin typeface="Calibri"/>
                        </a:rPr>
                        <a:t>24.4</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D981"/>
                    </a:solidFill>
                  </a:tcPr>
                </a:tc>
                <a:tc>
                  <a:txBody>
                    <a:bodyPr/>
                    <a:lstStyle/>
                    <a:p>
                      <a:pPr algn="l" fontAlgn="b"/>
                      <a:endParaRPr lang="en-US" sz="600" b="0"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28.6</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E7F"/>
                    </a:solidFill>
                  </a:tcPr>
                </a:tc>
                <a:tc>
                  <a:txBody>
                    <a:bodyPr/>
                    <a:lstStyle/>
                    <a:p>
                      <a:pPr algn="r" fontAlgn="b"/>
                      <a:r>
                        <a:rPr lang="en-US" sz="600" b="0" i="0" u="none" strike="noStrike">
                          <a:solidFill>
                            <a:srgbClr val="000000"/>
                          </a:solidFill>
                          <a:latin typeface="Calibri"/>
                        </a:rPr>
                        <a:t>27.3</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4D17F"/>
                    </a:solidFill>
                  </a:tcPr>
                </a:tc>
                <a:tc>
                  <a:txBody>
                    <a:bodyPr/>
                    <a:lstStyle/>
                    <a:p>
                      <a:pPr algn="r" fontAlgn="b"/>
                      <a:r>
                        <a:rPr lang="en-US" sz="600" b="0" i="0" u="none" strike="noStrike">
                          <a:solidFill>
                            <a:srgbClr val="000000"/>
                          </a:solidFill>
                          <a:latin typeface="Calibri"/>
                        </a:rPr>
                        <a:t>26.2</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FD480"/>
                    </a:solidFill>
                  </a:tcPr>
                </a:tc>
                <a:tc>
                  <a:txBody>
                    <a:bodyPr/>
                    <a:lstStyle/>
                    <a:p>
                      <a:pPr algn="r" fontAlgn="b"/>
                      <a:r>
                        <a:rPr lang="en-US" sz="600" b="0" i="0" u="none" strike="noStrike">
                          <a:solidFill>
                            <a:srgbClr val="000000"/>
                          </a:solidFill>
                          <a:latin typeface="Calibri"/>
                        </a:rPr>
                        <a:t>25.1</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D780"/>
                    </a:solidFill>
                  </a:tcPr>
                </a:tc>
                <a:tc>
                  <a:txBody>
                    <a:bodyPr/>
                    <a:lstStyle/>
                    <a:p>
                      <a:pPr algn="r" fontAlgn="b"/>
                      <a:r>
                        <a:rPr lang="en-US" sz="600" b="0" i="0" u="none" strike="noStrike">
                          <a:solidFill>
                            <a:srgbClr val="000000"/>
                          </a:solidFill>
                          <a:latin typeface="Calibri"/>
                        </a:rPr>
                        <a:t>23.7</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4DA81"/>
                    </a:solidFill>
                  </a:tcPr>
                </a:tc>
                <a:tc>
                  <a:txBody>
                    <a:bodyPr/>
                    <a:lstStyle/>
                    <a:p>
                      <a:pPr algn="l" fontAlgn="b"/>
                      <a:endParaRPr lang="en-US" sz="600" b="0"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28.2</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DCF7F"/>
                    </a:solidFill>
                  </a:tcPr>
                </a:tc>
                <a:tc>
                  <a:txBody>
                    <a:bodyPr/>
                    <a:lstStyle/>
                    <a:p>
                      <a:pPr algn="r" fontAlgn="b"/>
                      <a:r>
                        <a:rPr lang="en-US" sz="600" b="0" i="0" u="none" strike="noStrike">
                          <a:solidFill>
                            <a:srgbClr val="000000"/>
                          </a:solidFill>
                          <a:latin typeface="Calibri"/>
                        </a:rPr>
                        <a:t>26.9</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8D27F"/>
                    </a:solidFill>
                  </a:tcPr>
                </a:tc>
                <a:tc>
                  <a:txBody>
                    <a:bodyPr/>
                    <a:lstStyle/>
                    <a:p>
                      <a:pPr algn="r" fontAlgn="b"/>
                      <a:r>
                        <a:rPr lang="en-US" sz="600" b="0" i="0" u="none" strike="noStrike">
                          <a:solidFill>
                            <a:srgbClr val="000000"/>
                          </a:solidFill>
                          <a:latin typeface="Calibri"/>
                        </a:rPr>
                        <a:t>25.8</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2D580"/>
                    </a:solidFill>
                  </a:tcPr>
                </a:tc>
                <a:tc>
                  <a:txBody>
                    <a:bodyPr/>
                    <a:lstStyle/>
                    <a:p>
                      <a:pPr algn="r" fontAlgn="b"/>
                      <a:r>
                        <a:rPr lang="en-US" sz="600" b="0" i="0" u="none" strike="noStrike">
                          <a:solidFill>
                            <a:srgbClr val="000000"/>
                          </a:solidFill>
                          <a:latin typeface="Calibri"/>
                        </a:rPr>
                        <a:t>24.6</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881"/>
                    </a:solidFill>
                  </a:tcPr>
                </a:tc>
                <a:tc>
                  <a:txBody>
                    <a:bodyPr/>
                    <a:lstStyle/>
                    <a:p>
                      <a:pPr algn="r" fontAlgn="b"/>
                      <a:r>
                        <a:rPr lang="en-US" sz="600" b="0" i="0" u="none" strike="noStrike">
                          <a:solidFill>
                            <a:srgbClr val="000000"/>
                          </a:solidFill>
                          <a:latin typeface="Calibri"/>
                        </a:rPr>
                        <a:t>23.5</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DB81"/>
                    </a:solidFill>
                  </a:tcPr>
                </a:tc>
                <a:tc>
                  <a:txBody>
                    <a:bodyPr/>
                    <a:lstStyle/>
                    <a:p>
                      <a:pPr algn="l" fontAlgn="b"/>
                      <a:endParaRPr lang="en-US" sz="600" b="0" i="0" u="none" strike="noStrike">
                        <a:solidFill>
                          <a:srgbClr val="000000"/>
                        </a:solidFill>
                        <a:latin typeface="Calibri"/>
                      </a:endParaRPr>
                    </a:p>
                  </a:txBody>
                  <a:tcPr marL="4536" marR="4536" marT="4536"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25.4</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680"/>
                    </a:solidFill>
                  </a:tcPr>
                </a:tc>
                <a:tc>
                  <a:txBody>
                    <a:bodyPr/>
                    <a:lstStyle/>
                    <a:p>
                      <a:pPr algn="r" fontAlgn="b"/>
                      <a:r>
                        <a:rPr lang="en-US" sz="600" b="0" i="0" u="none" strike="noStrike">
                          <a:solidFill>
                            <a:srgbClr val="000000"/>
                          </a:solidFill>
                          <a:latin typeface="Calibri"/>
                        </a:rPr>
                        <a:t>23.9</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2DA81"/>
                    </a:solidFill>
                  </a:tcPr>
                </a:tc>
                <a:tc>
                  <a:txBody>
                    <a:bodyPr/>
                    <a:lstStyle/>
                    <a:p>
                      <a:pPr algn="r" fontAlgn="b"/>
                      <a:r>
                        <a:rPr lang="en-US" sz="600" b="0" i="0" u="none" strike="noStrike">
                          <a:solidFill>
                            <a:srgbClr val="000000"/>
                          </a:solidFill>
                          <a:latin typeface="Calibri"/>
                        </a:rPr>
                        <a:t>22.6</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EDD82"/>
                    </a:solidFill>
                  </a:tcPr>
                </a:tc>
                <a:tc>
                  <a:txBody>
                    <a:bodyPr/>
                    <a:lstStyle/>
                    <a:p>
                      <a:pPr algn="r" fontAlgn="b"/>
                      <a:r>
                        <a:rPr lang="en-US" sz="600" b="0" i="0" u="none" strike="noStrike">
                          <a:solidFill>
                            <a:srgbClr val="000000"/>
                          </a:solidFill>
                          <a:latin typeface="Calibri"/>
                        </a:rPr>
                        <a:t>21.7</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5DF82"/>
                    </a:solidFill>
                  </a:tcPr>
                </a:tc>
                <a:tc>
                  <a:txBody>
                    <a:bodyPr/>
                    <a:lstStyle/>
                    <a:p>
                      <a:pPr algn="r" fontAlgn="b"/>
                      <a:r>
                        <a:rPr lang="en-US" sz="600" b="0" i="0" u="none" strike="noStrike">
                          <a:solidFill>
                            <a:srgbClr val="000000"/>
                          </a:solidFill>
                          <a:latin typeface="Calibri"/>
                        </a:rPr>
                        <a:t>20.5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E383"/>
                    </a:solidFill>
                  </a:tcPr>
                </a:tc>
                <a:tc>
                  <a:txBody>
                    <a:bodyPr/>
                    <a:lstStyle/>
                    <a:p>
                      <a:pPr algn="l" fontAlgn="b"/>
                      <a:endParaRPr lang="en-US" sz="600" b="0"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25.0</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9D780"/>
                    </a:solidFill>
                  </a:tcPr>
                </a:tc>
                <a:tc>
                  <a:txBody>
                    <a:bodyPr/>
                    <a:lstStyle/>
                    <a:p>
                      <a:pPr algn="r" fontAlgn="b"/>
                      <a:r>
                        <a:rPr lang="en-US" sz="600" b="0" i="0" u="none" strike="noStrike">
                          <a:solidFill>
                            <a:srgbClr val="000000"/>
                          </a:solidFill>
                          <a:latin typeface="Calibri"/>
                        </a:rPr>
                        <a:t>23.3</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8DB81"/>
                    </a:solidFill>
                  </a:tcPr>
                </a:tc>
                <a:tc>
                  <a:txBody>
                    <a:bodyPr/>
                    <a:lstStyle/>
                    <a:p>
                      <a:pPr algn="r" fontAlgn="b"/>
                      <a:r>
                        <a:rPr lang="en-US" sz="600" b="0" i="0" u="none" strike="noStrike">
                          <a:solidFill>
                            <a:srgbClr val="000000"/>
                          </a:solidFill>
                          <a:latin typeface="Calibri"/>
                        </a:rPr>
                        <a:t>22.5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FDE82"/>
                    </a:solidFill>
                  </a:tcPr>
                </a:tc>
                <a:tc>
                  <a:txBody>
                    <a:bodyPr/>
                    <a:lstStyle/>
                    <a:p>
                      <a:pPr algn="r" fontAlgn="b"/>
                      <a:r>
                        <a:rPr lang="en-US" sz="600" b="0" i="0" u="none" strike="noStrike">
                          <a:solidFill>
                            <a:srgbClr val="000000"/>
                          </a:solidFill>
                          <a:latin typeface="Calibri"/>
                        </a:rPr>
                        <a:t>21.1</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182"/>
                    </a:solidFill>
                  </a:tcPr>
                </a:tc>
                <a:tc>
                  <a:txBody>
                    <a:bodyPr/>
                    <a:lstStyle/>
                    <a:p>
                      <a:pPr algn="r" fontAlgn="b"/>
                      <a:r>
                        <a:rPr lang="en-US" sz="600" b="0" i="0" u="none" strike="noStrike">
                          <a:solidFill>
                            <a:srgbClr val="000000"/>
                          </a:solidFill>
                          <a:latin typeface="Calibri"/>
                        </a:rPr>
                        <a:t>19.8</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483"/>
                    </a:solidFill>
                  </a:tcPr>
                </a:tc>
                <a:tc>
                  <a:txBody>
                    <a:bodyPr/>
                    <a:lstStyle/>
                    <a:p>
                      <a:pPr algn="l" fontAlgn="b"/>
                      <a:endParaRPr lang="en-US" sz="600" b="0"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24.7</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CD881"/>
                    </a:solidFill>
                  </a:tcPr>
                </a:tc>
                <a:tc>
                  <a:txBody>
                    <a:bodyPr/>
                    <a:lstStyle/>
                    <a:p>
                      <a:pPr algn="r" fontAlgn="b"/>
                      <a:r>
                        <a:rPr lang="en-US" sz="600" b="0" i="0" u="none" strike="noStrike">
                          <a:solidFill>
                            <a:srgbClr val="000000"/>
                          </a:solidFill>
                          <a:latin typeface="Calibri"/>
                        </a:rPr>
                        <a:t>23.0</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BDC81"/>
                    </a:solidFill>
                  </a:tcPr>
                </a:tc>
                <a:tc>
                  <a:txBody>
                    <a:bodyPr/>
                    <a:lstStyle/>
                    <a:p>
                      <a:pPr algn="r" fontAlgn="b"/>
                      <a:r>
                        <a:rPr lang="en-US" sz="600" b="0" i="0" u="none" strike="noStrike">
                          <a:solidFill>
                            <a:srgbClr val="000000"/>
                          </a:solidFill>
                          <a:latin typeface="Calibri"/>
                        </a:rPr>
                        <a:t>21.7</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E082"/>
                    </a:solidFill>
                  </a:tcPr>
                </a:tc>
                <a:tc>
                  <a:txBody>
                    <a:bodyPr/>
                    <a:lstStyle/>
                    <a:p>
                      <a:pPr algn="r" fontAlgn="b"/>
                      <a:r>
                        <a:rPr lang="en-US" sz="600" b="0" i="0" u="none" strike="noStrike">
                          <a:solidFill>
                            <a:srgbClr val="000000"/>
                          </a:solidFill>
                          <a:latin typeface="Calibri"/>
                        </a:rPr>
                        <a:t>20.4</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E383"/>
                    </a:solidFill>
                  </a:tcPr>
                </a:tc>
                <a:tc>
                  <a:txBody>
                    <a:bodyPr/>
                    <a:lstStyle/>
                    <a:p>
                      <a:pPr algn="r" fontAlgn="b"/>
                      <a:r>
                        <a:rPr lang="en-US" sz="600" b="0" i="0" u="none" strike="noStrike">
                          <a:solidFill>
                            <a:srgbClr val="000000"/>
                          </a:solidFill>
                          <a:latin typeface="Calibri"/>
                        </a:rPr>
                        <a:t>19.2</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E683"/>
                    </a:solidFill>
                  </a:tcPr>
                </a:tc>
                <a:tc>
                  <a:txBody>
                    <a:bodyPr/>
                    <a:lstStyle/>
                    <a:p>
                      <a:pPr algn="r" fontAlgn="b"/>
                      <a:r>
                        <a:rPr lang="en-US" sz="600" b="1" i="0" u="none" strike="noStrike">
                          <a:solidFill>
                            <a:srgbClr val="000000"/>
                          </a:solidFill>
                          <a:latin typeface="Calibri"/>
                        </a:rPr>
                        <a:t>160</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1"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r>
              <a:tr h="90705">
                <a:tc>
                  <a:txBody>
                    <a:bodyPr/>
                    <a:lstStyle/>
                    <a:p>
                      <a:pPr algn="l" fontAlgn="b"/>
                      <a:r>
                        <a:rPr lang="en-US" sz="600" b="1" i="0" u="none" strike="noStrike">
                          <a:solidFill>
                            <a:srgbClr val="000000"/>
                          </a:solidFill>
                          <a:latin typeface="Calibri"/>
                        </a:rPr>
                        <a:t> </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180</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28.2</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DCF7F"/>
                    </a:solidFill>
                  </a:tcPr>
                </a:tc>
                <a:tc>
                  <a:txBody>
                    <a:bodyPr/>
                    <a:lstStyle/>
                    <a:p>
                      <a:pPr algn="r" fontAlgn="b"/>
                      <a:r>
                        <a:rPr lang="en-US" sz="600" b="0" i="0" u="none" strike="noStrike">
                          <a:solidFill>
                            <a:srgbClr val="000000"/>
                          </a:solidFill>
                          <a:latin typeface="Calibri"/>
                        </a:rPr>
                        <a:t>26.9</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27F"/>
                    </a:solidFill>
                  </a:tcPr>
                </a:tc>
                <a:tc>
                  <a:txBody>
                    <a:bodyPr/>
                    <a:lstStyle/>
                    <a:p>
                      <a:pPr algn="r" fontAlgn="b"/>
                      <a:r>
                        <a:rPr lang="en-US" sz="600" b="0" i="0" u="none" strike="noStrike">
                          <a:solidFill>
                            <a:srgbClr val="000000"/>
                          </a:solidFill>
                          <a:latin typeface="Calibri"/>
                        </a:rPr>
                        <a:t>26.0</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0D580"/>
                    </a:solidFill>
                  </a:tcPr>
                </a:tc>
                <a:tc>
                  <a:txBody>
                    <a:bodyPr/>
                    <a:lstStyle/>
                    <a:p>
                      <a:pPr algn="r" fontAlgn="b"/>
                      <a:r>
                        <a:rPr lang="en-US" sz="600" b="0" i="0" u="none" strike="noStrike">
                          <a:solidFill>
                            <a:srgbClr val="000000"/>
                          </a:solidFill>
                          <a:latin typeface="Calibri"/>
                        </a:rPr>
                        <a:t>24.4</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ED981"/>
                    </a:solidFill>
                  </a:tcPr>
                </a:tc>
                <a:tc>
                  <a:txBody>
                    <a:bodyPr/>
                    <a:lstStyle/>
                    <a:p>
                      <a:pPr algn="r" fontAlgn="b"/>
                      <a:r>
                        <a:rPr lang="en-US" sz="600" b="0" i="0" u="none" strike="noStrike">
                          <a:solidFill>
                            <a:srgbClr val="000000"/>
                          </a:solidFill>
                          <a:latin typeface="Calibri"/>
                        </a:rPr>
                        <a:t>23.4</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7DB81"/>
                    </a:solidFill>
                  </a:tcPr>
                </a:tc>
                <a:tc>
                  <a:txBody>
                    <a:bodyPr/>
                    <a:lstStyle/>
                    <a:p>
                      <a:pPr algn="l" fontAlgn="b"/>
                      <a:r>
                        <a:rPr lang="en-US" sz="600" b="0"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27.7</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1D07F"/>
                    </a:solidFill>
                  </a:tcPr>
                </a:tc>
                <a:tc>
                  <a:txBody>
                    <a:bodyPr/>
                    <a:lstStyle/>
                    <a:p>
                      <a:pPr algn="r" fontAlgn="b"/>
                      <a:r>
                        <a:rPr lang="en-US" sz="600" b="0" i="0" u="none" strike="noStrike">
                          <a:solidFill>
                            <a:srgbClr val="000000"/>
                          </a:solidFill>
                          <a:latin typeface="Calibri"/>
                        </a:rPr>
                        <a:t>26.4</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DD480"/>
                    </a:solidFill>
                  </a:tcPr>
                </a:tc>
                <a:tc>
                  <a:txBody>
                    <a:bodyPr/>
                    <a:lstStyle/>
                    <a:p>
                      <a:pPr algn="r" fontAlgn="b"/>
                      <a:r>
                        <a:rPr lang="en-US" sz="600" b="0" i="0" u="none" strike="noStrike">
                          <a:solidFill>
                            <a:srgbClr val="000000"/>
                          </a:solidFill>
                          <a:latin typeface="Calibri"/>
                        </a:rPr>
                        <a:t>25.2</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780"/>
                    </a:solidFill>
                  </a:tcPr>
                </a:tc>
                <a:tc>
                  <a:txBody>
                    <a:bodyPr/>
                    <a:lstStyle/>
                    <a:p>
                      <a:pPr algn="r" fontAlgn="b"/>
                      <a:r>
                        <a:rPr lang="en-US" sz="600" b="0" i="0" u="none" strike="noStrike">
                          <a:solidFill>
                            <a:srgbClr val="000000"/>
                          </a:solidFill>
                          <a:latin typeface="Calibri"/>
                        </a:rPr>
                        <a:t>24.1</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D981"/>
                    </a:solidFill>
                  </a:tcPr>
                </a:tc>
                <a:tc>
                  <a:txBody>
                    <a:bodyPr/>
                    <a:lstStyle/>
                    <a:p>
                      <a:pPr algn="r" fontAlgn="b"/>
                      <a:r>
                        <a:rPr lang="en-US" sz="600" b="0" i="0" u="none" strike="noStrike">
                          <a:solidFill>
                            <a:srgbClr val="000000"/>
                          </a:solidFill>
                          <a:latin typeface="Calibri"/>
                        </a:rPr>
                        <a:t>22.7</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DDD82"/>
                    </a:solidFill>
                  </a:tcPr>
                </a:tc>
                <a:tc>
                  <a:txBody>
                    <a:bodyPr/>
                    <a:lstStyle/>
                    <a:p>
                      <a:pPr algn="l" fontAlgn="b"/>
                      <a:r>
                        <a:rPr lang="en-US" sz="600" b="0"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27.3</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D17F"/>
                    </a:solidFill>
                  </a:tcPr>
                </a:tc>
                <a:tc>
                  <a:txBody>
                    <a:bodyPr/>
                    <a:lstStyle/>
                    <a:p>
                      <a:pPr algn="r" fontAlgn="b"/>
                      <a:r>
                        <a:rPr lang="en-US" sz="600" b="0" i="0" u="none" strike="noStrike">
                          <a:solidFill>
                            <a:srgbClr val="000000"/>
                          </a:solidFill>
                          <a:latin typeface="Calibri"/>
                        </a:rPr>
                        <a:t>25.8</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2D580"/>
                    </a:solidFill>
                  </a:tcPr>
                </a:tc>
                <a:tc>
                  <a:txBody>
                    <a:bodyPr/>
                    <a:lstStyle/>
                    <a:p>
                      <a:pPr algn="r" fontAlgn="b"/>
                      <a:r>
                        <a:rPr lang="en-US" sz="600" b="0" i="0" u="none" strike="noStrike">
                          <a:solidFill>
                            <a:srgbClr val="000000"/>
                          </a:solidFill>
                          <a:latin typeface="Calibri"/>
                        </a:rPr>
                        <a:t>24.5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881"/>
                    </a:solidFill>
                  </a:tcPr>
                </a:tc>
                <a:tc>
                  <a:txBody>
                    <a:bodyPr/>
                    <a:lstStyle/>
                    <a:p>
                      <a:pPr algn="r" fontAlgn="b"/>
                      <a:r>
                        <a:rPr lang="en-US" sz="600" b="0" i="0" u="none" strike="noStrike">
                          <a:solidFill>
                            <a:srgbClr val="000000"/>
                          </a:solidFill>
                          <a:latin typeface="Calibri"/>
                        </a:rPr>
                        <a:t>23.3</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8DB81"/>
                    </a:solidFill>
                  </a:tcPr>
                </a:tc>
                <a:tc>
                  <a:txBody>
                    <a:bodyPr/>
                    <a:lstStyle/>
                    <a:p>
                      <a:pPr algn="r" fontAlgn="b"/>
                      <a:r>
                        <a:rPr lang="en-US" sz="600" b="0" i="0" u="none" strike="noStrike">
                          <a:solidFill>
                            <a:srgbClr val="000000"/>
                          </a:solidFill>
                          <a:latin typeface="Calibri"/>
                        </a:rPr>
                        <a:t>22.3</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1DE82"/>
                    </a:solidFill>
                  </a:tcPr>
                </a:tc>
                <a:tc>
                  <a:txBody>
                    <a:bodyPr/>
                    <a:lstStyle/>
                    <a:p>
                      <a:pPr algn="l" fontAlgn="b"/>
                      <a:r>
                        <a:rPr lang="en-US" sz="600" b="0" i="0" u="none" strike="noStrike">
                          <a:solidFill>
                            <a:srgbClr val="000000"/>
                          </a:solidFill>
                          <a:latin typeface="Calibri"/>
                        </a:rPr>
                        <a:t> </a:t>
                      </a:r>
                    </a:p>
                  </a:txBody>
                  <a:tcPr marL="4536" marR="4536" marT="4536"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24.3</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D981"/>
                    </a:solidFill>
                  </a:tcPr>
                </a:tc>
                <a:tc>
                  <a:txBody>
                    <a:bodyPr/>
                    <a:lstStyle/>
                    <a:p>
                      <a:pPr algn="r" fontAlgn="b"/>
                      <a:r>
                        <a:rPr lang="en-US" sz="600" b="0" i="0" u="none" strike="noStrike">
                          <a:solidFill>
                            <a:srgbClr val="000000"/>
                          </a:solidFill>
                          <a:latin typeface="Calibri"/>
                        </a:rPr>
                        <a:t>22.8</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DD82"/>
                    </a:solidFill>
                  </a:tcPr>
                </a:tc>
                <a:tc>
                  <a:txBody>
                    <a:bodyPr/>
                    <a:lstStyle/>
                    <a:p>
                      <a:pPr algn="r" fontAlgn="b"/>
                      <a:r>
                        <a:rPr lang="en-US" sz="600" b="0" i="0" u="none" strike="noStrike">
                          <a:solidFill>
                            <a:srgbClr val="000000"/>
                          </a:solidFill>
                          <a:latin typeface="Calibri"/>
                        </a:rPr>
                        <a:t>21.6</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82"/>
                    </a:solidFill>
                  </a:tcPr>
                </a:tc>
                <a:tc>
                  <a:txBody>
                    <a:bodyPr/>
                    <a:lstStyle/>
                    <a:p>
                      <a:pPr algn="r" fontAlgn="b"/>
                      <a:r>
                        <a:rPr lang="en-US" sz="600" b="0" i="0" u="none" strike="noStrike">
                          <a:solidFill>
                            <a:srgbClr val="000000"/>
                          </a:solidFill>
                          <a:latin typeface="Calibri"/>
                        </a:rPr>
                        <a:t>20.4</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E383"/>
                    </a:solidFill>
                  </a:tcPr>
                </a:tc>
                <a:tc>
                  <a:txBody>
                    <a:bodyPr/>
                    <a:lstStyle/>
                    <a:p>
                      <a:pPr algn="r" fontAlgn="b"/>
                      <a:r>
                        <a:rPr lang="en-US" sz="600" b="0" i="0" u="none" strike="noStrike">
                          <a:solidFill>
                            <a:srgbClr val="000000"/>
                          </a:solidFill>
                          <a:latin typeface="Calibri"/>
                        </a:rPr>
                        <a:t>19.1</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683"/>
                    </a:solidFill>
                  </a:tcPr>
                </a:tc>
                <a:tc>
                  <a:txBody>
                    <a:bodyPr/>
                    <a:lstStyle/>
                    <a:p>
                      <a:pPr algn="l" fontAlgn="b"/>
                      <a:r>
                        <a:rPr lang="en-US" sz="600" b="0"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23.9</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2DA81"/>
                    </a:solidFill>
                  </a:tcPr>
                </a:tc>
                <a:tc>
                  <a:txBody>
                    <a:bodyPr/>
                    <a:lstStyle/>
                    <a:p>
                      <a:pPr algn="r" fontAlgn="b"/>
                      <a:r>
                        <a:rPr lang="en-US" sz="600" b="0" i="0" u="none" strike="noStrike">
                          <a:solidFill>
                            <a:srgbClr val="000000"/>
                          </a:solidFill>
                          <a:latin typeface="Calibri"/>
                        </a:rPr>
                        <a:t>22.5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FDE82"/>
                    </a:solidFill>
                  </a:tcPr>
                </a:tc>
                <a:tc>
                  <a:txBody>
                    <a:bodyPr/>
                    <a:lstStyle/>
                    <a:p>
                      <a:pPr algn="r" fontAlgn="b"/>
                      <a:r>
                        <a:rPr lang="en-US" sz="600" b="0" i="0" u="none" strike="noStrike">
                          <a:solidFill>
                            <a:srgbClr val="000000"/>
                          </a:solidFill>
                          <a:latin typeface="Calibri"/>
                        </a:rPr>
                        <a:t>21.2</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182"/>
                    </a:solidFill>
                  </a:tcPr>
                </a:tc>
                <a:tc>
                  <a:txBody>
                    <a:bodyPr/>
                    <a:lstStyle/>
                    <a:p>
                      <a:pPr algn="r" fontAlgn="b"/>
                      <a:r>
                        <a:rPr lang="en-US" sz="600" b="0" i="0" u="none" strike="noStrike">
                          <a:solidFill>
                            <a:srgbClr val="000000"/>
                          </a:solidFill>
                          <a:latin typeface="Calibri"/>
                        </a:rPr>
                        <a:t>19.7</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583"/>
                    </a:solidFill>
                  </a:tcPr>
                </a:tc>
                <a:tc>
                  <a:txBody>
                    <a:bodyPr/>
                    <a:lstStyle/>
                    <a:p>
                      <a:pPr algn="r" fontAlgn="b"/>
                      <a:r>
                        <a:rPr lang="en-US" sz="600" b="0" i="0" u="none" strike="noStrike">
                          <a:solidFill>
                            <a:srgbClr val="000000"/>
                          </a:solidFill>
                          <a:latin typeface="Calibri"/>
                        </a:rPr>
                        <a:t>18.6</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1E784"/>
                    </a:solidFill>
                  </a:tcPr>
                </a:tc>
                <a:tc>
                  <a:txBody>
                    <a:bodyPr/>
                    <a:lstStyle/>
                    <a:p>
                      <a:pPr algn="l" fontAlgn="b"/>
                      <a:r>
                        <a:rPr lang="en-US" sz="600" b="0"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23.1</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ADC81"/>
                    </a:solidFill>
                  </a:tcPr>
                </a:tc>
                <a:tc>
                  <a:txBody>
                    <a:bodyPr/>
                    <a:lstStyle/>
                    <a:p>
                      <a:pPr algn="r" fontAlgn="b"/>
                      <a:r>
                        <a:rPr lang="en-US" sz="600" b="0" i="0" u="none" strike="noStrike">
                          <a:solidFill>
                            <a:srgbClr val="000000"/>
                          </a:solidFill>
                          <a:latin typeface="Calibri"/>
                        </a:rPr>
                        <a:t>22.0</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4DF82"/>
                    </a:solidFill>
                  </a:tcPr>
                </a:tc>
                <a:tc>
                  <a:txBody>
                    <a:bodyPr/>
                    <a:lstStyle/>
                    <a:p>
                      <a:pPr algn="r" fontAlgn="b"/>
                      <a:r>
                        <a:rPr lang="en-US" sz="600" b="0" i="0" u="none" strike="noStrike">
                          <a:solidFill>
                            <a:srgbClr val="000000"/>
                          </a:solidFill>
                          <a:latin typeface="Calibri"/>
                        </a:rPr>
                        <a:t>20.6</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0E283"/>
                    </a:solidFill>
                  </a:tcPr>
                </a:tc>
                <a:tc>
                  <a:txBody>
                    <a:bodyPr/>
                    <a:lstStyle/>
                    <a:p>
                      <a:pPr algn="r" fontAlgn="b"/>
                      <a:r>
                        <a:rPr lang="en-US" sz="600" b="0" i="0" u="none" strike="noStrike">
                          <a:solidFill>
                            <a:srgbClr val="000000"/>
                          </a:solidFill>
                          <a:latin typeface="Calibri"/>
                        </a:rPr>
                        <a:t>19.3</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E683"/>
                    </a:solidFill>
                  </a:tcPr>
                </a:tc>
                <a:tc>
                  <a:txBody>
                    <a:bodyPr/>
                    <a:lstStyle/>
                    <a:p>
                      <a:pPr algn="r" fontAlgn="b"/>
                      <a:r>
                        <a:rPr lang="en-US" sz="600" b="0" i="0" u="none" strike="noStrike">
                          <a:solidFill>
                            <a:srgbClr val="000000"/>
                          </a:solidFill>
                          <a:latin typeface="Calibri"/>
                        </a:rPr>
                        <a:t>18.0</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6E984"/>
                    </a:solidFill>
                  </a:tcPr>
                </a:tc>
                <a:tc>
                  <a:txBody>
                    <a:bodyPr/>
                    <a:lstStyle/>
                    <a:p>
                      <a:pPr algn="r" fontAlgn="b"/>
                      <a:r>
                        <a:rPr lang="en-US" sz="600" b="1" i="0" u="none" strike="noStrike">
                          <a:solidFill>
                            <a:srgbClr val="000000"/>
                          </a:solidFill>
                          <a:latin typeface="Calibri"/>
                        </a:rPr>
                        <a:t>180</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r>
              <a:tr h="90705">
                <a:tc>
                  <a:txBody>
                    <a:bodyPr/>
                    <a:lstStyle/>
                    <a:p>
                      <a:pPr algn="l" fontAlgn="b"/>
                      <a:r>
                        <a:rPr lang="en-US" sz="600" b="1" i="0" u="none" strike="noStrike">
                          <a:solidFill>
                            <a:srgbClr val="000000"/>
                          </a:solidFill>
                          <a:latin typeface="Calibri"/>
                        </a:rPr>
                        <a:t> </a:t>
                      </a:r>
                    </a:p>
                  </a:txBody>
                  <a:tcPr marL="4536" marR="4536" marT="4536" marB="0" anchor="b">
                    <a:lnL w="25400" cap="flat" cmpd="dbl" algn="ctr">
                      <a:solidFill>
                        <a:srgbClr val="000000"/>
                      </a:solidFill>
                      <a:prstDash val="solid"/>
                      <a:round/>
                      <a:headEnd type="none" w="med" len="med"/>
                      <a:tailEnd type="none" w="med" len="med"/>
                    </a:lnL>
                    <a:lnR>
                      <a:noFill/>
                    </a:lnR>
                    <a:lnT>
                      <a:noFill/>
                    </a:lnT>
                    <a:lnB>
                      <a:noFill/>
                    </a:lnB>
                  </a:tcPr>
                </a:tc>
                <a:tc>
                  <a:txBody>
                    <a:bodyPr/>
                    <a:lstStyle/>
                    <a:p>
                      <a:pPr algn="l" fontAlgn="b"/>
                      <a:r>
                        <a:rPr lang="en-US" sz="600" b="1"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w="25400" cap="flat" cmpd="dbl"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4536" marR="4536" marT="4536"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w="25400" cap="flat" cmpd="dbl"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 </a:t>
                      </a:r>
                    </a:p>
                  </a:txBody>
                  <a:tcPr marL="4536" marR="4536" marT="4536" marB="0" anchor="b">
                    <a:lnL w="25400" cap="flat" cmpd="dbl"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600" b="1" i="0" u="none" strike="noStrike">
                        <a:solidFill>
                          <a:srgbClr val="000000"/>
                        </a:solidFill>
                        <a:latin typeface="Calibri"/>
                      </a:endParaRP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 </a:t>
                      </a:r>
                    </a:p>
                  </a:txBody>
                  <a:tcPr marL="4536" marR="4536" marT="4536" marB="0" anchor="b">
                    <a:lnL>
                      <a:noFill/>
                    </a:lnL>
                    <a:lnR w="25400" cap="flat" cmpd="dbl" algn="ctr">
                      <a:solidFill>
                        <a:srgbClr val="000000"/>
                      </a:solidFill>
                      <a:prstDash val="solid"/>
                      <a:round/>
                      <a:headEnd type="none" w="med" len="med"/>
                      <a:tailEnd type="none" w="med" len="med"/>
                    </a:lnR>
                    <a:lnT>
                      <a:noFill/>
                    </a:lnT>
                    <a:lnB>
                      <a:noFill/>
                    </a:lnB>
                  </a:tcPr>
                </a:tc>
              </a:tr>
              <a:tr h="90705">
                <a:tc>
                  <a:txBody>
                    <a:bodyPr/>
                    <a:lstStyle/>
                    <a:p>
                      <a:pPr algn="l" fontAlgn="b"/>
                      <a:r>
                        <a:rPr lang="en-US" sz="600" b="1" i="0" u="none" strike="noStrike">
                          <a:solidFill>
                            <a:srgbClr val="000000"/>
                          </a:solidFill>
                          <a:latin typeface="Calibri"/>
                        </a:rPr>
                        <a:t> </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solidFill>
                            <a:srgbClr val="000000"/>
                          </a:solidFill>
                          <a:latin typeface="Calibri"/>
                        </a:rPr>
                        <a:t>55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US" sz="600" b="1" i="0" u="none" strike="noStrike">
                          <a:solidFill>
                            <a:srgbClr val="000000"/>
                          </a:solidFill>
                          <a:latin typeface="Calibri"/>
                        </a:rPr>
                        <a:t>120</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24.0</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2DA81"/>
                    </a:solidFill>
                  </a:tcPr>
                </a:tc>
                <a:tc>
                  <a:txBody>
                    <a:bodyPr/>
                    <a:lstStyle/>
                    <a:p>
                      <a:pPr algn="r" fontAlgn="b"/>
                      <a:r>
                        <a:rPr lang="en-US" sz="600" b="0" i="0" u="none" strike="noStrike">
                          <a:solidFill>
                            <a:srgbClr val="000000"/>
                          </a:solidFill>
                          <a:latin typeface="Calibri"/>
                        </a:rPr>
                        <a:t>23.2</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8DC81"/>
                    </a:solidFill>
                  </a:tcPr>
                </a:tc>
                <a:tc>
                  <a:txBody>
                    <a:bodyPr/>
                    <a:lstStyle/>
                    <a:p>
                      <a:pPr algn="r" fontAlgn="b"/>
                      <a:r>
                        <a:rPr lang="en-US" sz="600" b="0" i="0" u="none" strike="noStrike">
                          <a:solidFill>
                            <a:srgbClr val="000000"/>
                          </a:solidFill>
                          <a:latin typeface="Calibri"/>
                        </a:rPr>
                        <a:t>22.6</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EDD82"/>
                    </a:solidFill>
                  </a:tcPr>
                </a:tc>
                <a:tc>
                  <a:txBody>
                    <a:bodyPr/>
                    <a:lstStyle/>
                    <a:p>
                      <a:pPr algn="r" fontAlgn="b"/>
                      <a:r>
                        <a:rPr lang="en-US" sz="600" b="0" i="0" u="none" strike="noStrike">
                          <a:solidFill>
                            <a:srgbClr val="000000"/>
                          </a:solidFill>
                          <a:latin typeface="Calibri"/>
                        </a:rPr>
                        <a:t>21.8</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5DF82"/>
                    </a:solidFill>
                  </a:tcPr>
                </a:tc>
                <a:tc>
                  <a:txBody>
                    <a:bodyPr/>
                    <a:lstStyle/>
                    <a:p>
                      <a:pPr algn="r" fontAlgn="b"/>
                      <a:r>
                        <a:rPr lang="en-US" sz="600" b="0" i="0" u="none" strike="noStrike">
                          <a:solidFill>
                            <a:srgbClr val="000000"/>
                          </a:solidFill>
                          <a:latin typeface="Calibri"/>
                        </a:rPr>
                        <a:t>21.2</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182"/>
                    </a:solidFill>
                  </a:tcPr>
                </a:tc>
                <a:tc>
                  <a:txBody>
                    <a:bodyPr/>
                    <a:lstStyle/>
                    <a:p>
                      <a:pPr algn="l" fontAlgn="b"/>
                      <a:r>
                        <a:rPr lang="en-US" sz="600" b="0"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600" b="0" i="0" u="none" strike="noStrike">
                          <a:solidFill>
                            <a:srgbClr val="000000"/>
                          </a:solidFill>
                          <a:latin typeface="Calibri"/>
                        </a:rPr>
                        <a:t>23.7</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4DA81"/>
                    </a:solidFill>
                  </a:tcPr>
                </a:tc>
                <a:tc>
                  <a:txBody>
                    <a:bodyPr/>
                    <a:lstStyle/>
                    <a:p>
                      <a:pPr algn="r" fontAlgn="b"/>
                      <a:r>
                        <a:rPr lang="en-US" sz="600" b="0" i="0" u="none" strike="noStrike">
                          <a:solidFill>
                            <a:srgbClr val="000000"/>
                          </a:solidFill>
                          <a:latin typeface="Calibri"/>
                        </a:rPr>
                        <a:t>22.8</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DD82"/>
                    </a:solidFill>
                  </a:tcPr>
                </a:tc>
                <a:tc>
                  <a:txBody>
                    <a:bodyPr/>
                    <a:lstStyle/>
                    <a:p>
                      <a:pPr algn="r" fontAlgn="b"/>
                      <a:r>
                        <a:rPr lang="en-US" sz="600" b="0" i="0" u="none" strike="noStrike">
                          <a:solidFill>
                            <a:srgbClr val="000000"/>
                          </a:solidFill>
                          <a:latin typeface="Calibri"/>
                        </a:rPr>
                        <a:t>22.1</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2DE82"/>
                    </a:solidFill>
                  </a:tcPr>
                </a:tc>
                <a:tc>
                  <a:txBody>
                    <a:bodyPr/>
                    <a:lstStyle/>
                    <a:p>
                      <a:pPr algn="r" fontAlgn="b"/>
                      <a:r>
                        <a:rPr lang="en-US" sz="600" b="0" i="0" u="none" strike="noStrike">
                          <a:solidFill>
                            <a:srgbClr val="000000"/>
                          </a:solidFill>
                          <a:latin typeface="Calibri"/>
                        </a:rPr>
                        <a:t>21.4</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082"/>
                    </a:solidFill>
                  </a:tcPr>
                </a:tc>
                <a:tc>
                  <a:txBody>
                    <a:bodyPr/>
                    <a:lstStyle/>
                    <a:p>
                      <a:pPr algn="r" fontAlgn="b"/>
                      <a:r>
                        <a:rPr lang="en-US" sz="600" b="0" i="0" u="none" strike="noStrike">
                          <a:solidFill>
                            <a:srgbClr val="000000"/>
                          </a:solidFill>
                          <a:latin typeface="Calibri"/>
                        </a:rPr>
                        <a:t>20.7</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EE283"/>
                    </a:solidFill>
                  </a:tcPr>
                </a:tc>
                <a:tc>
                  <a:txBody>
                    <a:bodyPr/>
                    <a:lstStyle/>
                    <a:p>
                      <a:pPr algn="l" fontAlgn="b"/>
                      <a:r>
                        <a:rPr lang="en-US" sz="600" b="0"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600" b="0" i="0" u="none" strike="noStrike">
                          <a:solidFill>
                            <a:srgbClr val="000000"/>
                          </a:solidFill>
                          <a:latin typeface="Calibri"/>
                        </a:rPr>
                        <a:t>23.5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DB81"/>
                    </a:solidFill>
                  </a:tcPr>
                </a:tc>
                <a:tc>
                  <a:txBody>
                    <a:bodyPr/>
                    <a:lstStyle/>
                    <a:p>
                      <a:pPr algn="r" fontAlgn="b"/>
                      <a:r>
                        <a:rPr lang="en-US" sz="600" b="0" i="0" u="none" strike="noStrike">
                          <a:solidFill>
                            <a:srgbClr val="000000"/>
                          </a:solidFill>
                          <a:latin typeface="Calibri"/>
                        </a:rPr>
                        <a:t>22.5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FDD82"/>
                    </a:solidFill>
                  </a:tcPr>
                </a:tc>
                <a:tc>
                  <a:txBody>
                    <a:bodyPr/>
                    <a:lstStyle/>
                    <a:p>
                      <a:pPr algn="r" fontAlgn="b"/>
                      <a:r>
                        <a:rPr lang="en-US" sz="600" b="0" i="0" u="none" strike="noStrike">
                          <a:solidFill>
                            <a:srgbClr val="000000"/>
                          </a:solidFill>
                          <a:latin typeface="Calibri"/>
                        </a:rPr>
                        <a:t>21.8</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5DF82"/>
                    </a:solidFill>
                  </a:tcPr>
                </a:tc>
                <a:tc>
                  <a:txBody>
                    <a:bodyPr/>
                    <a:lstStyle/>
                    <a:p>
                      <a:pPr algn="r" fontAlgn="b"/>
                      <a:r>
                        <a:rPr lang="en-US" sz="600" b="0" i="0" u="none" strike="noStrike">
                          <a:solidFill>
                            <a:srgbClr val="000000"/>
                          </a:solidFill>
                          <a:latin typeface="Calibri"/>
                        </a:rPr>
                        <a:t>20.9</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283"/>
                    </a:solidFill>
                  </a:tcPr>
                </a:tc>
                <a:tc>
                  <a:txBody>
                    <a:bodyPr/>
                    <a:lstStyle/>
                    <a:p>
                      <a:pPr algn="r" fontAlgn="b"/>
                      <a:r>
                        <a:rPr lang="en-US" sz="600" b="0" i="0" u="none" strike="noStrike">
                          <a:solidFill>
                            <a:srgbClr val="000000"/>
                          </a:solidFill>
                          <a:latin typeface="Calibri"/>
                        </a:rPr>
                        <a:t>20.3</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383"/>
                    </a:solidFill>
                  </a:tcPr>
                </a:tc>
                <a:tc>
                  <a:txBody>
                    <a:bodyPr/>
                    <a:lstStyle/>
                    <a:p>
                      <a:pPr algn="l" fontAlgn="b"/>
                      <a:r>
                        <a:rPr lang="en-US" sz="600" b="0" i="0" u="none" strike="noStrike">
                          <a:solidFill>
                            <a:srgbClr val="000000"/>
                          </a:solidFill>
                          <a:latin typeface="Calibri"/>
                        </a:rPr>
                        <a:t> </a:t>
                      </a:r>
                    </a:p>
                  </a:txBody>
                  <a:tcPr marL="4536" marR="4536" marT="4536"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600" b="0" i="0" u="none" strike="noStrike">
                          <a:solidFill>
                            <a:srgbClr val="000000"/>
                          </a:solidFill>
                          <a:latin typeface="Calibri"/>
                        </a:rPr>
                        <a:t>21.5</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082"/>
                    </a:solidFill>
                  </a:tcPr>
                </a:tc>
                <a:tc>
                  <a:txBody>
                    <a:bodyPr/>
                    <a:lstStyle/>
                    <a:p>
                      <a:pPr algn="r" fontAlgn="b"/>
                      <a:r>
                        <a:rPr lang="en-US" sz="600" b="0" i="0" u="none" strike="noStrike">
                          <a:solidFill>
                            <a:srgbClr val="000000"/>
                          </a:solidFill>
                          <a:latin typeface="Calibri"/>
                        </a:rPr>
                        <a:t>20.5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E383"/>
                    </a:solidFill>
                  </a:tcPr>
                </a:tc>
                <a:tc>
                  <a:txBody>
                    <a:bodyPr/>
                    <a:lstStyle/>
                    <a:p>
                      <a:pPr algn="r" fontAlgn="b"/>
                      <a:r>
                        <a:rPr lang="en-US" sz="600" b="0" i="0" u="none" strike="noStrike">
                          <a:solidFill>
                            <a:srgbClr val="000000"/>
                          </a:solidFill>
                          <a:latin typeface="Calibri"/>
                        </a:rPr>
                        <a:t>19.8</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E483"/>
                    </a:solidFill>
                  </a:tcPr>
                </a:tc>
                <a:tc>
                  <a:txBody>
                    <a:bodyPr/>
                    <a:lstStyle/>
                    <a:p>
                      <a:pPr algn="r" fontAlgn="b"/>
                      <a:r>
                        <a:rPr lang="en-US" sz="600" b="0" i="0" u="none" strike="noStrike">
                          <a:solidFill>
                            <a:srgbClr val="000000"/>
                          </a:solidFill>
                          <a:latin typeface="Calibri"/>
                        </a:rPr>
                        <a:t>19.1</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683"/>
                    </a:solidFill>
                  </a:tcPr>
                </a:tc>
                <a:tc>
                  <a:txBody>
                    <a:bodyPr/>
                    <a:lstStyle/>
                    <a:p>
                      <a:pPr algn="r" fontAlgn="b"/>
                      <a:r>
                        <a:rPr lang="en-US" sz="600" b="0" i="0" u="none" strike="noStrike">
                          <a:solidFill>
                            <a:srgbClr val="000000"/>
                          </a:solidFill>
                          <a:latin typeface="Calibri"/>
                        </a:rPr>
                        <a:t>18.2</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5E884"/>
                    </a:solidFill>
                  </a:tcPr>
                </a:tc>
                <a:tc>
                  <a:txBody>
                    <a:bodyPr/>
                    <a:lstStyle/>
                    <a:p>
                      <a:pPr algn="l" fontAlgn="b"/>
                      <a:r>
                        <a:rPr lang="en-US" sz="600" b="0"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600" b="0" i="0" u="none" strike="noStrike">
                          <a:solidFill>
                            <a:srgbClr val="000000"/>
                          </a:solidFill>
                          <a:latin typeface="Calibri"/>
                        </a:rPr>
                        <a:t>21.2</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182"/>
                    </a:solidFill>
                  </a:tcPr>
                </a:tc>
                <a:tc>
                  <a:txBody>
                    <a:bodyPr/>
                    <a:lstStyle/>
                    <a:p>
                      <a:pPr algn="r" fontAlgn="b"/>
                      <a:r>
                        <a:rPr lang="en-US" sz="600" b="0" i="0" u="none" strike="noStrike">
                          <a:solidFill>
                            <a:srgbClr val="000000"/>
                          </a:solidFill>
                          <a:latin typeface="Calibri"/>
                        </a:rPr>
                        <a:t>20.1</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E483"/>
                    </a:solidFill>
                  </a:tcPr>
                </a:tc>
                <a:tc>
                  <a:txBody>
                    <a:bodyPr/>
                    <a:lstStyle/>
                    <a:p>
                      <a:pPr algn="r" fontAlgn="b"/>
                      <a:r>
                        <a:rPr lang="en-US" sz="600" b="0" i="0" u="none" strike="noStrike">
                          <a:solidFill>
                            <a:srgbClr val="000000"/>
                          </a:solidFill>
                          <a:latin typeface="Calibri"/>
                        </a:rPr>
                        <a:t>19.5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583"/>
                    </a:solidFill>
                  </a:tcPr>
                </a:tc>
                <a:tc>
                  <a:txBody>
                    <a:bodyPr/>
                    <a:lstStyle/>
                    <a:p>
                      <a:pPr algn="r" fontAlgn="b"/>
                      <a:r>
                        <a:rPr lang="en-US" sz="600" b="0" i="0" u="none" strike="noStrike">
                          <a:solidFill>
                            <a:srgbClr val="000000"/>
                          </a:solidFill>
                          <a:latin typeface="Calibri"/>
                        </a:rPr>
                        <a:t>18.4</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3E884"/>
                    </a:solidFill>
                  </a:tcPr>
                </a:tc>
                <a:tc>
                  <a:txBody>
                    <a:bodyPr/>
                    <a:lstStyle/>
                    <a:p>
                      <a:pPr algn="r" fontAlgn="b"/>
                      <a:r>
                        <a:rPr lang="en-US" sz="600" b="0" i="0" u="none" strike="noStrike">
                          <a:solidFill>
                            <a:srgbClr val="000000"/>
                          </a:solidFill>
                          <a:latin typeface="Calibri"/>
                        </a:rPr>
                        <a:t>17.9</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E984"/>
                    </a:solidFill>
                  </a:tcPr>
                </a:tc>
                <a:tc>
                  <a:txBody>
                    <a:bodyPr/>
                    <a:lstStyle/>
                    <a:p>
                      <a:pPr algn="l" fontAlgn="b"/>
                      <a:r>
                        <a:rPr lang="en-US" sz="600" b="0"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600" b="0" i="0" u="none" strike="noStrike">
                          <a:solidFill>
                            <a:srgbClr val="000000"/>
                          </a:solidFill>
                          <a:latin typeface="Calibri"/>
                        </a:rPr>
                        <a:t>20.5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E383"/>
                    </a:solidFill>
                  </a:tcPr>
                </a:tc>
                <a:tc>
                  <a:txBody>
                    <a:bodyPr/>
                    <a:lstStyle/>
                    <a:p>
                      <a:pPr algn="r" fontAlgn="b"/>
                      <a:r>
                        <a:rPr lang="en-US" sz="600" b="0" i="0" u="none" strike="noStrike">
                          <a:solidFill>
                            <a:srgbClr val="000000"/>
                          </a:solidFill>
                          <a:latin typeface="Calibri"/>
                        </a:rPr>
                        <a:t>19.6</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8E583"/>
                    </a:solidFill>
                  </a:tcPr>
                </a:tc>
                <a:tc>
                  <a:txBody>
                    <a:bodyPr/>
                    <a:lstStyle/>
                    <a:p>
                      <a:pPr algn="r" fontAlgn="b"/>
                      <a:r>
                        <a:rPr lang="en-US" sz="600" b="0" i="0" u="none" strike="noStrike">
                          <a:solidFill>
                            <a:srgbClr val="000000"/>
                          </a:solidFill>
                          <a:latin typeface="Calibri"/>
                        </a:rPr>
                        <a:t>19.1</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683"/>
                    </a:solidFill>
                  </a:tcPr>
                </a:tc>
                <a:tc>
                  <a:txBody>
                    <a:bodyPr/>
                    <a:lstStyle/>
                    <a:p>
                      <a:pPr algn="r" fontAlgn="b"/>
                      <a:r>
                        <a:rPr lang="en-US" sz="600" b="0" i="0" u="none" strike="noStrike">
                          <a:solidFill>
                            <a:srgbClr val="000000"/>
                          </a:solidFill>
                          <a:latin typeface="Calibri"/>
                        </a:rPr>
                        <a:t>18.2</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5E884"/>
                    </a:solidFill>
                  </a:tcPr>
                </a:tc>
                <a:tc>
                  <a:txBody>
                    <a:bodyPr/>
                    <a:lstStyle/>
                    <a:p>
                      <a:pPr algn="r" fontAlgn="b"/>
                      <a:r>
                        <a:rPr lang="en-US" sz="600" b="0" i="0" u="none" strike="noStrike">
                          <a:solidFill>
                            <a:srgbClr val="000000"/>
                          </a:solidFill>
                          <a:latin typeface="Calibri"/>
                        </a:rPr>
                        <a:t>17.3</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B84"/>
                    </a:solidFill>
                  </a:tcPr>
                </a:tc>
                <a:tc>
                  <a:txBody>
                    <a:bodyPr/>
                    <a:lstStyle/>
                    <a:p>
                      <a:pPr algn="r" fontAlgn="b"/>
                      <a:r>
                        <a:rPr lang="en-US" sz="600" b="1" i="0" u="none" strike="noStrike">
                          <a:solidFill>
                            <a:srgbClr val="000000"/>
                          </a:solidFill>
                          <a:latin typeface="Calibri"/>
                        </a:rPr>
                        <a:t>120</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55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600" b="1"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r>
              <a:tr h="90705">
                <a:tc>
                  <a:txBody>
                    <a:bodyPr/>
                    <a:lstStyle/>
                    <a:p>
                      <a:pPr algn="l" fontAlgn="b"/>
                      <a:r>
                        <a:rPr lang="en-US" sz="600" b="1" i="0" u="none" strike="noStrike">
                          <a:solidFill>
                            <a:srgbClr val="000000"/>
                          </a:solidFill>
                          <a:latin typeface="Calibri"/>
                        </a:rPr>
                        <a:t> </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solidFill>
                            <a:srgbClr val="000000"/>
                          </a:solidFill>
                          <a:latin typeface="Calibri"/>
                        </a:rPr>
                        <a:t>140</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22.6</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EDD82"/>
                    </a:solidFill>
                  </a:tcPr>
                </a:tc>
                <a:tc>
                  <a:txBody>
                    <a:bodyPr/>
                    <a:lstStyle/>
                    <a:p>
                      <a:pPr algn="r" fontAlgn="b"/>
                      <a:r>
                        <a:rPr lang="en-US" sz="600" b="0" i="0" u="none" strike="noStrike">
                          <a:solidFill>
                            <a:srgbClr val="000000"/>
                          </a:solidFill>
                          <a:latin typeface="Calibri"/>
                        </a:rPr>
                        <a:t>22.0</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4DF82"/>
                    </a:solidFill>
                  </a:tcPr>
                </a:tc>
                <a:tc>
                  <a:txBody>
                    <a:bodyPr/>
                    <a:lstStyle/>
                    <a:p>
                      <a:pPr algn="r" fontAlgn="b"/>
                      <a:r>
                        <a:rPr lang="en-US" sz="600" b="0" i="0" u="none" strike="noStrike">
                          <a:solidFill>
                            <a:srgbClr val="000000"/>
                          </a:solidFill>
                          <a:latin typeface="Calibri"/>
                        </a:rPr>
                        <a:t>20.9</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182"/>
                    </a:solidFill>
                  </a:tcPr>
                </a:tc>
                <a:tc>
                  <a:txBody>
                    <a:bodyPr/>
                    <a:lstStyle/>
                    <a:p>
                      <a:pPr algn="r" fontAlgn="b"/>
                      <a:r>
                        <a:rPr lang="en-US" sz="600" b="0" i="0" u="none" strike="noStrike">
                          <a:solidFill>
                            <a:srgbClr val="000000"/>
                          </a:solidFill>
                          <a:latin typeface="Calibri"/>
                        </a:rPr>
                        <a:t>20.1</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E483"/>
                    </a:solidFill>
                  </a:tcPr>
                </a:tc>
                <a:tc>
                  <a:txBody>
                    <a:bodyPr/>
                    <a:lstStyle/>
                    <a:p>
                      <a:pPr algn="r" fontAlgn="b"/>
                      <a:r>
                        <a:rPr lang="en-US" sz="600" b="0" i="0" u="none" strike="noStrike">
                          <a:solidFill>
                            <a:srgbClr val="000000"/>
                          </a:solidFill>
                          <a:latin typeface="Calibri"/>
                        </a:rPr>
                        <a:t>19.3</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E683"/>
                    </a:solidFill>
                  </a:tcPr>
                </a:tc>
                <a:tc>
                  <a:txBody>
                    <a:bodyPr/>
                    <a:lstStyle/>
                    <a:p>
                      <a:pPr algn="l" fontAlgn="b"/>
                      <a:endParaRPr lang="en-US" sz="600" b="0"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22.4</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DE82"/>
                    </a:solidFill>
                  </a:tcPr>
                </a:tc>
                <a:tc>
                  <a:txBody>
                    <a:bodyPr/>
                    <a:lstStyle/>
                    <a:p>
                      <a:pPr algn="r" fontAlgn="b"/>
                      <a:r>
                        <a:rPr lang="en-US" sz="600" b="0" i="0" u="none" strike="noStrike">
                          <a:solidFill>
                            <a:srgbClr val="000000"/>
                          </a:solidFill>
                          <a:latin typeface="Calibri"/>
                        </a:rPr>
                        <a:t>21.4</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082"/>
                    </a:solidFill>
                  </a:tcPr>
                </a:tc>
                <a:tc>
                  <a:txBody>
                    <a:bodyPr/>
                    <a:lstStyle/>
                    <a:p>
                      <a:pPr algn="r" fontAlgn="b"/>
                      <a:r>
                        <a:rPr lang="en-US" sz="600" b="0" i="0" u="none" strike="noStrike">
                          <a:solidFill>
                            <a:srgbClr val="000000"/>
                          </a:solidFill>
                          <a:latin typeface="Calibri"/>
                        </a:rPr>
                        <a:t>20.5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0E283"/>
                    </a:solidFill>
                  </a:tcPr>
                </a:tc>
                <a:tc>
                  <a:txBody>
                    <a:bodyPr/>
                    <a:lstStyle/>
                    <a:p>
                      <a:pPr algn="r" fontAlgn="b"/>
                      <a:r>
                        <a:rPr lang="en-US" sz="600" b="0" i="0" u="none" strike="noStrike">
                          <a:solidFill>
                            <a:srgbClr val="000000"/>
                          </a:solidFill>
                          <a:latin typeface="Calibri"/>
                        </a:rPr>
                        <a:t>19.7</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8E583"/>
                    </a:solidFill>
                  </a:tcPr>
                </a:tc>
                <a:tc>
                  <a:txBody>
                    <a:bodyPr/>
                    <a:lstStyle/>
                    <a:p>
                      <a:pPr algn="r" fontAlgn="b"/>
                      <a:r>
                        <a:rPr lang="en-US" sz="600" b="0" i="0" u="none" strike="noStrike">
                          <a:solidFill>
                            <a:srgbClr val="000000"/>
                          </a:solidFill>
                          <a:latin typeface="Calibri"/>
                        </a:rPr>
                        <a:t>18.8</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E784"/>
                    </a:solidFill>
                  </a:tcPr>
                </a:tc>
                <a:tc>
                  <a:txBody>
                    <a:bodyPr/>
                    <a:lstStyle/>
                    <a:p>
                      <a:pPr algn="l" fontAlgn="b"/>
                      <a:endParaRPr lang="en-US" sz="600" b="0"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22.0</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4DF82"/>
                    </a:solidFill>
                  </a:tcPr>
                </a:tc>
                <a:tc>
                  <a:txBody>
                    <a:bodyPr/>
                    <a:lstStyle/>
                    <a:p>
                      <a:pPr algn="r" fontAlgn="b"/>
                      <a:r>
                        <a:rPr lang="en-US" sz="600" b="0" i="0" u="none" strike="noStrike">
                          <a:solidFill>
                            <a:srgbClr val="000000"/>
                          </a:solidFill>
                          <a:latin typeface="Calibri"/>
                        </a:rPr>
                        <a:t>21.0</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182"/>
                    </a:solidFill>
                  </a:tcPr>
                </a:tc>
                <a:tc>
                  <a:txBody>
                    <a:bodyPr/>
                    <a:lstStyle/>
                    <a:p>
                      <a:pPr algn="r" fontAlgn="b"/>
                      <a:r>
                        <a:rPr lang="en-US" sz="600" b="0" i="0" u="none" strike="noStrike">
                          <a:solidFill>
                            <a:srgbClr val="000000"/>
                          </a:solidFill>
                          <a:latin typeface="Calibri"/>
                        </a:rPr>
                        <a:t>20.1</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E383"/>
                    </a:solidFill>
                  </a:tcPr>
                </a:tc>
                <a:tc>
                  <a:txBody>
                    <a:bodyPr/>
                    <a:lstStyle/>
                    <a:p>
                      <a:pPr algn="r" fontAlgn="b"/>
                      <a:r>
                        <a:rPr lang="en-US" sz="600" b="0" i="0" u="none" strike="noStrike">
                          <a:solidFill>
                            <a:srgbClr val="000000"/>
                          </a:solidFill>
                          <a:latin typeface="Calibri"/>
                        </a:rPr>
                        <a:t>19.2</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E683"/>
                    </a:solidFill>
                  </a:tcPr>
                </a:tc>
                <a:tc>
                  <a:txBody>
                    <a:bodyPr/>
                    <a:lstStyle/>
                    <a:p>
                      <a:pPr algn="r" fontAlgn="b"/>
                      <a:r>
                        <a:rPr lang="en-US" sz="600" b="0" i="0" u="none" strike="noStrike">
                          <a:solidFill>
                            <a:srgbClr val="000000"/>
                          </a:solidFill>
                          <a:latin typeface="Calibri"/>
                        </a:rPr>
                        <a:t>18.4</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3E884"/>
                    </a:solidFill>
                  </a:tcPr>
                </a:tc>
                <a:tc>
                  <a:txBody>
                    <a:bodyPr/>
                    <a:lstStyle/>
                    <a:p>
                      <a:pPr algn="l" fontAlgn="b"/>
                      <a:endParaRPr lang="en-US" sz="600" b="0" i="0" u="none" strike="noStrike">
                        <a:solidFill>
                          <a:srgbClr val="000000"/>
                        </a:solidFill>
                        <a:latin typeface="Calibri"/>
                      </a:endParaRPr>
                    </a:p>
                  </a:txBody>
                  <a:tcPr marL="4536" marR="4536" marT="4536"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20.0</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E483"/>
                    </a:solidFill>
                  </a:tcPr>
                </a:tc>
                <a:tc>
                  <a:txBody>
                    <a:bodyPr/>
                    <a:lstStyle/>
                    <a:p>
                      <a:pPr algn="r" fontAlgn="b"/>
                      <a:r>
                        <a:rPr lang="en-US" sz="600" b="0" i="0" u="none" strike="noStrike">
                          <a:solidFill>
                            <a:srgbClr val="000000"/>
                          </a:solidFill>
                          <a:latin typeface="Calibri"/>
                        </a:rPr>
                        <a:t>18.8</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E784"/>
                    </a:solidFill>
                  </a:tcPr>
                </a:tc>
                <a:tc>
                  <a:txBody>
                    <a:bodyPr/>
                    <a:lstStyle/>
                    <a:p>
                      <a:pPr algn="r" fontAlgn="b"/>
                      <a:r>
                        <a:rPr lang="en-US" sz="600" b="0" i="0" u="none" strike="noStrike">
                          <a:solidFill>
                            <a:srgbClr val="000000"/>
                          </a:solidFill>
                          <a:latin typeface="Calibri"/>
                        </a:rPr>
                        <a:t>18.0</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E984"/>
                    </a:solidFill>
                  </a:tcPr>
                </a:tc>
                <a:tc>
                  <a:txBody>
                    <a:bodyPr/>
                    <a:lstStyle/>
                    <a:p>
                      <a:pPr algn="r" fontAlgn="b"/>
                      <a:r>
                        <a:rPr lang="en-US" sz="600" b="0" i="0" u="none" strike="noStrike">
                          <a:solidFill>
                            <a:srgbClr val="000000"/>
                          </a:solidFill>
                          <a:latin typeface="Calibri"/>
                        </a:rPr>
                        <a:t>17.0</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r" fontAlgn="b"/>
                      <a:r>
                        <a:rPr lang="en-US" sz="600" b="0" i="0" u="none" strike="noStrike">
                          <a:solidFill>
                            <a:srgbClr val="000000"/>
                          </a:solidFill>
                          <a:latin typeface="Calibri"/>
                        </a:rPr>
                        <a:t>16.1</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E082"/>
                    </a:solidFill>
                  </a:tcPr>
                </a:tc>
                <a:tc>
                  <a:txBody>
                    <a:bodyPr/>
                    <a:lstStyle/>
                    <a:p>
                      <a:pPr algn="l" fontAlgn="b"/>
                      <a:endParaRPr lang="en-US" sz="600" b="0"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19.4</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E583"/>
                    </a:solidFill>
                  </a:tcPr>
                </a:tc>
                <a:tc>
                  <a:txBody>
                    <a:bodyPr/>
                    <a:lstStyle/>
                    <a:p>
                      <a:pPr algn="r" fontAlgn="b"/>
                      <a:r>
                        <a:rPr lang="en-US" sz="600" b="0" i="0" u="none" strike="noStrike">
                          <a:solidFill>
                            <a:srgbClr val="000000"/>
                          </a:solidFill>
                          <a:latin typeface="Calibri"/>
                        </a:rPr>
                        <a:t>18.4</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3E884"/>
                    </a:solidFill>
                  </a:tcPr>
                </a:tc>
                <a:tc>
                  <a:txBody>
                    <a:bodyPr/>
                    <a:lstStyle/>
                    <a:p>
                      <a:pPr algn="r" fontAlgn="b"/>
                      <a:r>
                        <a:rPr lang="en-US" sz="600" b="0" i="0" u="none" strike="noStrike">
                          <a:solidFill>
                            <a:srgbClr val="000000"/>
                          </a:solidFill>
                          <a:latin typeface="Calibri"/>
                        </a:rPr>
                        <a:t>17.5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EA84"/>
                    </a:solidFill>
                  </a:tcPr>
                </a:tc>
                <a:tc>
                  <a:txBody>
                    <a:bodyPr/>
                    <a:lstStyle/>
                    <a:p>
                      <a:pPr algn="r" fontAlgn="b"/>
                      <a:r>
                        <a:rPr lang="en-US" sz="600" b="0" i="0" u="none" strike="noStrike">
                          <a:solidFill>
                            <a:srgbClr val="000000"/>
                          </a:solidFill>
                          <a:latin typeface="Calibri"/>
                        </a:rPr>
                        <a:t>16.8</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E883"/>
                    </a:solidFill>
                  </a:tcPr>
                </a:tc>
                <a:tc>
                  <a:txBody>
                    <a:bodyPr/>
                    <a:lstStyle/>
                    <a:p>
                      <a:pPr algn="r" fontAlgn="b"/>
                      <a:r>
                        <a:rPr lang="en-US" sz="600" b="0" i="0" u="none" strike="noStrike">
                          <a:solidFill>
                            <a:srgbClr val="000000"/>
                          </a:solidFill>
                          <a:latin typeface="Calibri"/>
                        </a:rPr>
                        <a:t>15.6</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DA80"/>
                    </a:solidFill>
                  </a:tcPr>
                </a:tc>
                <a:tc>
                  <a:txBody>
                    <a:bodyPr/>
                    <a:lstStyle/>
                    <a:p>
                      <a:pPr algn="l" fontAlgn="b"/>
                      <a:endParaRPr lang="en-US" sz="600" b="0"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19.2</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E683"/>
                    </a:solidFill>
                  </a:tcPr>
                </a:tc>
                <a:tc>
                  <a:txBody>
                    <a:bodyPr/>
                    <a:lstStyle/>
                    <a:p>
                      <a:pPr algn="r" fontAlgn="b"/>
                      <a:r>
                        <a:rPr lang="en-US" sz="600" b="0" i="0" u="none" strike="noStrike">
                          <a:solidFill>
                            <a:srgbClr val="000000"/>
                          </a:solidFill>
                          <a:latin typeface="Calibri"/>
                        </a:rPr>
                        <a:t>18.1</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5E984"/>
                    </a:solidFill>
                  </a:tcPr>
                </a:tc>
                <a:tc>
                  <a:txBody>
                    <a:bodyPr/>
                    <a:lstStyle/>
                    <a:p>
                      <a:pPr algn="r" fontAlgn="b"/>
                      <a:r>
                        <a:rPr lang="en-US" sz="600" b="0" i="0" u="none" strike="noStrike">
                          <a:solidFill>
                            <a:srgbClr val="000000"/>
                          </a:solidFill>
                          <a:latin typeface="Calibri"/>
                        </a:rPr>
                        <a:t>17.2</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B84"/>
                    </a:solidFill>
                  </a:tcPr>
                </a:tc>
                <a:tc>
                  <a:txBody>
                    <a:bodyPr/>
                    <a:lstStyle/>
                    <a:p>
                      <a:pPr algn="r" fontAlgn="b"/>
                      <a:r>
                        <a:rPr lang="en-US" sz="600" b="0" i="0" u="none" strike="noStrike">
                          <a:solidFill>
                            <a:srgbClr val="000000"/>
                          </a:solidFill>
                          <a:latin typeface="Calibri"/>
                        </a:rPr>
                        <a:t>16.0</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DF81"/>
                    </a:solidFill>
                  </a:tcPr>
                </a:tc>
                <a:tc>
                  <a:txBody>
                    <a:bodyPr/>
                    <a:lstStyle/>
                    <a:p>
                      <a:pPr algn="r" fontAlgn="b"/>
                      <a:r>
                        <a:rPr lang="en-US" sz="600" b="0" i="0" u="none" strike="noStrike">
                          <a:solidFill>
                            <a:srgbClr val="000000"/>
                          </a:solidFill>
                          <a:latin typeface="Calibri"/>
                        </a:rPr>
                        <a:t>15.5</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D880"/>
                    </a:solidFill>
                  </a:tcPr>
                </a:tc>
                <a:tc>
                  <a:txBody>
                    <a:bodyPr/>
                    <a:lstStyle/>
                    <a:p>
                      <a:pPr algn="r" fontAlgn="b"/>
                      <a:r>
                        <a:rPr lang="en-US" sz="600" b="1" i="0" u="none" strike="noStrike">
                          <a:solidFill>
                            <a:srgbClr val="000000"/>
                          </a:solidFill>
                          <a:latin typeface="Calibri"/>
                        </a:rPr>
                        <a:t>140</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1"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r>
              <a:tr h="90705">
                <a:tc>
                  <a:txBody>
                    <a:bodyPr/>
                    <a:lstStyle/>
                    <a:p>
                      <a:pPr algn="l" fontAlgn="b"/>
                      <a:r>
                        <a:rPr lang="en-US" sz="600" b="1" i="0" u="none" strike="noStrike">
                          <a:solidFill>
                            <a:srgbClr val="000000"/>
                          </a:solidFill>
                          <a:latin typeface="Calibri"/>
                        </a:rPr>
                        <a:t> </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solidFill>
                            <a:srgbClr val="000000"/>
                          </a:solidFill>
                          <a:latin typeface="Calibri"/>
                        </a:rPr>
                        <a:t>160</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22.0</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3DF82"/>
                    </a:solidFill>
                  </a:tcPr>
                </a:tc>
                <a:tc>
                  <a:txBody>
                    <a:bodyPr/>
                    <a:lstStyle/>
                    <a:p>
                      <a:pPr algn="r" fontAlgn="b"/>
                      <a:r>
                        <a:rPr lang="en-US" sz="600" b="0" i="0" u="none" strike="noStrike">
                          <a:solidFill>
                            <a:srgbClr val="000000"/>
                          </a:solidFill>
                          <a:latin typeface="Calibri"/>
                        </a:rPr>
                        <a:t>21.0</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182"/>
                    </a:solidFill>
                  </a:tcPr>
                </a:tc>
                <a:tc>
                  <a:txBody>
                    <a:bodyPr/>
                    <a:lstStyle/>
                    <a:p>
                      <a:pPr algn="r" fontAlgn="b"/>
                      <a:r>
                        <a:rPr lang="en-US" sz="600" b="0" i="0" u="none" strike="noStrike">
                          <a:solidFill>
                            <a:srgbClr val="000000"/>
                          </a:solidFill>
                          <a:latin typeface="Calibri"/>
                        </a:rPr>
                        <a:t>20.1</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E483"/>
                    </a:solidFill>
                  </a:tcPr>
                </a:tc>
                <a:tc>
                  <a:txBody>
                    <a:bodyPr/>
                    <a:lstStyle/>
                    <a:p>
                      <a:pPr algn="r" fontAlgn="b"/>
                      <a:r>
                        <a:rPr lang="en-US" sz="600" b="0" i="0" u="none" strike="noStrike">
                          <a:solidFill>
                            <a:srgbClr val="000000"/>
                          </a:solidFill>
                          <a:latin typeface="Calibri"/>
                        </a:rPr>
                        <a:t>19.3</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E683"/>
                    </a:solidFill>
                  </a:tcPr>
                </a:tc>
                <a:tc>
                  <a:txBody>
                    <a:bodyPr/>
                    <a:lstStyle/>
                    <a:p>
                      <a:pPr algn="r" fontAlgn="b"/>
                      <a:r>
                        <a:rPr lang="en-US" sz="600" b="0" i="0" u="none" strike="noStrike">
                          <a:solidFill>
                            <a:srgbClr val="000000"/>
                          </a:solidFill>
                          <a:latin typeface="Calibri"/>
                        </a:rPr>
                        <a:t>18.4</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3E884"/>
                    </a:solidFill>
                  </a:tcPr>
                </a:tc>
                <a:tc>
                  <a:txBody>
                    <a:bodyPr/>
                    <a:lstStyle/>
                    <a:p>
                      <a:pPr algn="l" fontAlgn="b"/>
                      <a:endParaRPr lang="en-US" sz="600" b="0"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21.9</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4DF82"/>
                    </a:solidFill>
                  </a:tcPr>
                </a:tc>
                <a:tc>
                  <a:txBody>
                    <a:bodyPr/>
                    <a:lstStyle/>
                    <a:p>
                      <a:pPr algn="r" fontAlgn="b"/>
                      <a:r>
                        <a:rPr lang="en-US" sz="600" b="0" i="0" u="none" strike="noStrike">
                          <a:solidFill>
                            <a:srgbClr val="000000"/>
                          </a:solidFill>
                          <a:latin typeface="Calibri"/>
                        </a:rPr>
                        <a:t>20.8</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283"/>
                    </a:solidFill>
                  </a:tcPr>
                </a:tc>
                <a:tc>
                  <a:txBody>
                    <a:bodyPr/>
                    <a:lstStyle/>
                    <a:p>
                      <a:pPr algn="r" fontAlgn="b"/>
                      <a:r>
                        <a:rPr lang="en-US" sz="600" b="0" i="0" u="none" strike="noStrike">
                          <a:solidFill>
                            <a:srgbClr val="000000"/>
                          </a:solidFill>
                          <a:latin typeface="Calibri"/>
                        </a:rPr>
                        <a:t>19.8</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E483"/>
                    </a:solidFill>
                  </a:tcPr>
                </a:tc>
                <a:tc>
                  <a:txBody>
                    <a:bodyPr/>
                    <a:lstStyle/>
                    <a:p>
                      <a:pPr algn="r" fontAlgn="b"/>
                      <a:r>
                        <a:rPr lang="en-US" sz="600" b="0" i="0" u="none" strike="noStrike">
                          <a:solidFill>
                            <a:srgbClr val="000000"/>
                          </a:solidFill>
                          <a:latin typeface="Calibri"/>
                        </a:rPr>
                        <a:t>18.9</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E784"/>
                    </a:solidFill>
                  </a:tcPr>
                </a:tc>
                <a:tc>
                  <a:txBody>
                    <a:bodyPr/>
                    <a:lstStyle/>
                    <a:p>
                      <a:pPr algn="r" fontAlgn="b"/>
                      <a:r>
                        <a:rPr lang="en-US" sz="600" b="0" i="0" u="none" strike="noStrike">
                          <a:solidFill>
                            <a:srgbClr val="000000"/>
                          </a:solidFill>
                          <a:latin typeface="Calibri"/>
                        </a:rPr>
                        <a:t>17.8</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E984"/>
                    </a:solidFill>
                  </a:tcPr>
                </a:tc>
                <a:tc>
                  <a:txBody>
                    <a:bodyPr/>
                    <a:lstStyle/>
                    <a:p>
                      <a:pPr algn="l" fontAlgn="b"/>
                      <a:endParaRPr lang="en-US" sz="600" b="0"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21.2</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182"/>
                    </a:solidFill>
                  </a:tcPr>
                </a:tc>
                <a:tc>
                  <a:txBody>
                    <a:bodyPr/>
                    <a:lstStyle/>
                    <a:p>
                      <a:pPr algn="r" fontAlgn="b"/>
                      <a:r>
                        <a:rPr lang="en-US" sz="600" b="0" i="0" u="none" strike="noStrike">
                          <a:solidFill>
                            <a:srgbClr val="000000"/>
                          </a:solidFill>
                          <a:latin typeface="Calibri"/>
                        </a:rPr>
                        <a:t>20.2</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3E383"/>
                    </a:solidFill>
                  </a:tcPr>
                </a:tc>
                <a:tc>
                  <a:txBody>
                    <a:bodyPr/>
                    <a:lstStyle/>
                    <a:p>
                      <a:pPr algn="r" fontAlgn="b"/>
                      <a:r>
                        <a:rPr lang="en-US" sz="600" b="0" i="0" u="none" strike="noStrike">
                          <a:solidFill>
                            <a:srgbClr val="000000"/>
                          </a:solidFill>
                          <a:latin typeface="Calibri"/>
                        </a:rPr>
                        <a:t>19.2</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E683"/>
                    </a:solidFill>
                  </a:tcPr>
                </a:tc>
                <a:tc>
                  <a:txBody>
                    <a:bodyPr/>
                    <a:lstStyle/>
                    <a:p>
                      <a:pPr algn="r" fontAlgn="b"/>
                      <a:r>
                        <a:rPr lang="en-US" sz="600" b="0" i="0" u="none" strike="noStrike">
                          <a:solidFill>
                            <a:srgbClr val="000000"/>
                          </a:solidFill>
                          <a:latin typeface="Calibri"/>
                        </a:rPr>
                        <a:t>18.4</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3E884"/>
                    </a:solidFill>
                  </a:tcPr>
                </a:tc>
                <a:tc>
                  <a:txBody>
                    <a:bodyPr/>
                    <a:lstStyle/>
                    <a:p>
                      <a:pPr algn="r" fontAlgn="b"/>
                      <a:r>
                        <a:rPr lang="en-US" sz="600" b="0" i="0" u="none" strike="noStrike">
                          <a:solidFill>
                            <a:srgbClr val="000000"/>
                          </a:solidFill>
                          <a:latin typeface="Calibri"/>
                        </a:rPr>
                        <a:t>17.5</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EA84"/>
                    </a:solidFill>
                  </a:tcPr>
                </a:tc>
                <a:tc>
                  <a:txBody>
                    <a:bodyPr/>
                    <a:lstStyle/>
                    <a:p>
                      <a:pPr algn="l" fontAlgn="b"/>
                      <a:endParaRPr lang="en-US" sz="600" b="0" i="0" u="none" strike="noStrike">
                        <a:solidFill>
                          <a:srgbClr val="000000"/>
                        </a:solidFill>
                        <a:latin typeface="Calibri"/>
                      </a:endParaRPr>
                    </a:p>
                  </a:txBody>
                  <a:tcPr marL="4536" marR="4536" marT="4536"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19.1</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E683"/>
                    </a:solidFill>
                  </a:tcPr>
                </a:tc>
                <a:tc>
                  <a:txBody>
                    <a:bodyPr/>
                    <a:lstStyle/>
                    <a:p>
                      <a:pPr algn="r" fontAlgn="b"/>
                      <a:r>
                        <a:rPr lang="en-US" sz="600" b="0" i="0" u="none" strike="noStrike">
                          <a:solidFill>
                            <a:srgbClr val="000000"/>
                          </a:solidFill>
                          <a:latin typeface="Calibri"/>
                        </a:rPr>
                        <a:t>18.0</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E984"/>
                    </a:solidFill>
                  </a:tcPr>
                </a:tc>
                <a:tc>
                  <a:txBody>
                    <a:bodyPr/>
                    <a:lstStyle/>
                    <a:p>
                      <a:pPr algn="r" fontAlgn="b"/>
                      <a:r>
                        <a:rPr lang="en-US" sz="600" b="0" i="0" u="none" strike="noStrike">
                          <a:solidFill>
                            <a:srgbClr val="000000"/>
                          </a:solidFill>
                          <a:latin typeface="Calibri"/>
                        </a:rPr>
                        <a:t>17.1</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EB84"/>
                    </a:solidFill>
                  </a:tcPr>
                </a:tc>
                <a:tc>
                  <a:txBody>
                    <a:bodyPr/>
                    <a:lstStyle/>
                    <a:p>
                      <a:pPr algn="r" fontAlgn="b"/>
                      <a:r>
                        <a:rPr lang="en-US" sz="600" b="0" i="0" u="none" strike="noStrike">
                          <a:solidFill>
                            <a:srgbClr val="000000"/>
                          </a:solidFill>
                          <a:latin typeface="Calibri"/>
                        </a:rPr>
                        <a:t>16.1</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E081"/>
                    </a:solidFill>
                  </a:tcPr>
                </a:tc>
                <a:tc>
                  <a:txBody>
                    <a:bodyPr/>
                    <a:lstStyle/>
                    <a:p>
                      <a:pPr algn="r" fontAlgn="b"/>
                      <a:r>
                        <a:rPr lang="en-US" sz="600" b="0" i="0" u="none" strike="noStrike">
                          <a:solidFill>
                            <a:srgbClr val="000000"/>
                          </a:solidFill>
                          <a:latin typeface="Calibri"/>
                        </a:rPr>
                        <a:t>15.4</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880"/>
                    </a:solidFill>
                  </a:tcPr>
                </a:tc>
                <a:tc>
                  <a:txBody>
                    <a:bodyPr/>
                    <a:lstStyle/>
                    <a:p>
                      <a:pPr algn="l" fontAlgn="b"/>
                      <a:endParaRPr lang="en-US" sz="600" b="0"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18.8</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E784"/>
                    </a:solidFill>
                  </a:tcPr>
                </a:tc>
                <a:tc>
                  <a:txBody>
                    <a:bodyPr/>
                    <a:lstStyle/>
                    <a:p>
                      <a:pPr algn="r" fontAlgn="b"/>
                      <a:r>
                        <a:rPr lang="en-US" sz="600" b="0" i="0" u="none" strike="noStrike">
                          <a:solidFill>
                            <a:srgbClr val="000000"/>
                          </a:solidFill>
                          <a:latin typeface="Calibri"/>
                        </a:rPr>
                        <a:t>17.7</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EA84"/>
                    </a:solidFill>
                  </a:tcPr>
                </a:tc>
                <a:tc>
                  <a:txBody>
                    <a:bodyPr/>
                    <a:lstStyle/>
                    <a:p>
                      <a:pPr algn="r" fontAlgn="b"/>
                      <a:r>
                        <a:rPr lang="en-US" sz="600" b="0" i="0" u="none" strike="noStrike">
                          <a:solidFill>
                            <a:srgbClr val="000000"/>
                          </a:solidFill>
                          <a:latin typeface="Calibri"/>
                        </a:rPr>
                        <a:t>16.7</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E883"/>
                    </a:solidFill>
                  </a:tcPr>
                </a:tc>
                <a:tc>
                  <a:txBody>
                    <a:bodyPr/>
                    <a:lstStyle/>
                    <a:p>
                      <a:pPr algn="r" fontAlgn="b"/>
                      <a:r>
                        <a:rPr lang="en-US" sz="600" b="0" i="0" u="none" strike="noStrike">
                          <a:solidFill>
                            <a:srgbClr val="000000"/>
                          </a:solidFill>
                          <a:latin typeface="Calibri"/>
                        </a:rPr>
                        <a:t>15.7</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DA80"/>
                    </a:solidFill>
                  </a:tcPr>
                </a:tc>
                <a:tc>
                  <a:txBody>
                    <a:bodyPr/>
                    <a:lstStyle/>
                    <a:p>
                      <a:pPr algn="r" fontAlgn="b"/>
                      <a:r>
                        <a:rPr lang="en-US" sz="600" b="0" i="0" u="none" strike="noStrike">
                          <a:solidFill>
                            <a:srgbClr val="000000"/>
                          </a:solidFill>
                          <a:latin typeface="Calibri"/>
                        </a:rPr>
                        <a:t>14.9</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17F"/>
                    </a:solidFill>
                  </a:tcPr>
                </a:tc>
                <a:tc>
                  <a:txBody>
                    <a:bodyPr/>
                    <a:lstStyle/>
                    <a:p>
                      <a:pPr algn="l" fontAlgn="b"/>
                      <a:endParaRPr lang="en-US" sz="600" b="0"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18.4</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3E884"/>
                    </a:solidFill>
                  </a:tcPr>
                </a:tc>
                <a:tc>
                  <a:txBody>
                    <a:bodyPr/>
                    <a:lstStyle/>
                    <a:p>
                      <a:pPr algn="r" fontAlgn="b"/>
                      <a:r>
                        <a:rPr lang="en-US" sz="600" b="0" i="0" u="none" strike="noStrike">
                          <a:solidFill>
                            <a:srgbClr val="000000"/>
                          </a:solidFill>
                          <a:latin typeface="Calibri"/>
                        </a:rPr>
                        <a:t>17.4</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EA84"/>
                    </a:solidFill>
                  </a:tcPr>
                </a:tc>
                <a:tc>
                  <a:txBody>
                    <a:bodyPr/>
                    <a:lstStyle/>
                    <a:p>
                      <a:pPr algn="r" fontAlgn="b"/>
                      <a:r>
                        <a:rPr lang="en-US" sz="600" b="0" i="0" u="none" strike="noStrike">
                          <a:solidFill>
                            <a:srgbClr val="000000"/>
                          </a:solidFill>
                          <a:latin typeface="Calibri"/>
                        </a:rPr>
                        <a:t>16.4</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E382"/>
                    </a:solidFill>
                  </a:tcPr>
                </a:tc>
                <a:tc>
                  <a:txBody>
                    <a:bodyPr/>
                    <a:lstStyle/>
                    <a:p>
                      <a:pPr algn="r" fontAlgn="b"/>
                      <a:r>
                        <a:rPr lang="en-US" sz="600" b="0" i="0" u="none" strike="noStrike">
                          <a:solidFill>
                            <a:srgbClr val="000000"/>
                          </a:solidFill>
                          <a:latin typeface="Calibri"/>
                        </a:rPr>
                        <a:t>15.3</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680"/>
                    </a:solidFill>
                  </a:tcPr>
                </a:tc>
                <a:tc>
                  <a:txBody>
                    <a:bodyPr/>
                    <a:lstStyle/>
                    <a:p>
                      <a:pPr algn="r" fontAlgn="b"/>
                      <a:r>
                        <a:rPr lang="en-US" sz="600" b="0" i="0" u="none" strike="noStrike">
                          <a:solidFill>
                            <a:srgbClr val="000000"/>
                          </a:solidFill>
                          <a:latin typeface="Calibri"/>
                        </a:rPr>
                        <a:t>14.3</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CA7D"/>
                    </a:solidFill>
                  </a:tcPr>
                </a:tc>
                <a:tc>
                  <a:txBody>
                    <a:bodyPr/>
                    <a:lstStyle/>
                    <a:p>
                      <a:pPr algn="r" fontAlgn="b"/>
                      <a:r>
                        <a:rPr lang="en-US" sz="600" b="1" i="0" u="none" strike="noStrike">
                          <a:solidFill>
                            <a:srgbClr val="000000"/>
                          </a:solidFill>
                          <a:latin typeface="Calibri"/>
                        </a:rPr>
                        <a:t>160</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1"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r>
              <a:tr h="90705">
                <a:tc>
                  <a:txBody>
                    <a:bodyPr/>
                    <a:lstStyle/>
                    <a:p>
                      <a:pPr algn="l" fontAlgn="b"/>
                      <a:r>
                        <a:rPr lang="en-US" sz="600" b="1" i="0" u="none" strike="noStrike">
                          <a:solidFill>
                            <a:srgbClr val="000000"/>
                          </a:solidFill>
                          <a:latin typeface="Calibri"/>
                        </a:rPr>
                        <a:t> </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180</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21.5</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082"/>
                    </a:solidFill>
                  </a:tcPr>
                </a:tc>
                <a:tc>
                  <a:txBody>
                    <a:bodyPr/>
                    <a:lstStyle/>
                    <a:p>
                      <a:pPr algn="r" fontAlgn="b"/>
                      <a:r>
                        <a:rPr lang="en-US" sz="600" b="0" i="0" u="none" strike="noStrike">
                          <a:solidFill>
                            <a:srgbClr val="000000"/>
                          </a:solidFill>
                          <a:latin typeface="Calibri"/>
                        </a:rPr>
                        <a:t>20.3</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383"/>
                    </a:solidFill>
                  </a:tcPr>
                </a:tc>
                <a:tc>
                  <a:txBody>
                    <a:bodyPr/>
                    <a:lstStyle/>
                    <a:p>
                      <a:pPr algn="r" fontAlgn="b"/>
                      <a:r>
                        <a:rPr lang="en-US" sz="600" b="0" i="0" u="none" strike="noStrike">
                          <a:solidFill>
                            <a:srgbClr val="000000"/>
                          </a:solidFill>
                          <a:latin typeface="Calibri"/>
                        </a:rPr>
                        <a:t>19.4</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E583"/>
                    </a:solidFill>
                  </a:tcPr>
                </a:tc>
                <a:tc>
                  <a:txBody>
                    <a:bodyPr/>
                    <a:lstStyle/>
                    <a:p>
                      <a:pPr algn="r" fontAlgn="b"/>
                      <a:r>
                        <a:rPr lang="en-US" sz="600" b="0" i="0" u="none" strike="noStrike">
                          <a:solidFill>
                            <a:srgbClr val="000000"/>
                          </a:solidFill>
                          <a:latin typeface="Calibri"/>
                        </a:rPr>
                        <a:t>18.5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E884"/>
                    </a:solidFill>
                  </a:tcPr>
                </a:tc>
                <a:tc>
                  <a:txBody>
                    <a:bodyPr/>
                    <a:lstStyle/>
                    <a:p>
                      <a:pPr algn="r" fontAlgn="b"/>
                      <a:r>
                        <a:rPr lang="en-US" sz="600" b="0" i="0" u="none" strike="noStrike">
                          <a:solidFill>
                            <a:srgbClr val="000000"/>
                          </a:solidFill>
                          <a:latin typeface="Calibri"/>
                        </a:rPr>
                        <a:t>17.7</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EA84"/>
                    </a:solidFill>
                  </a:tcPr>
                </a:tc>
                <a:tc>
                  <a:txBody>
                    <a:bodyPr/>
                    <a:lstStyle/>
                    <a:p>
                      <a:pPr algn="l" fontAlgn="b"/>
                      <a:r>
                        <a:rPr lang="en-US" sz="600" b="0"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21.1</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182"/>
                    </a:solidFill>
                  </a:tcPr>
                </a:tc>
                <a:tc>
                  <a:txBody>
                    <a:bodyPr/>
                    <a:lstStyle/>
                    <a:p>
                      <a:pPr algn="r" fontAlgn="b"/>
                      <a:r>
                        <a:rPr lang="en-US" sz="600" b="0" i="0" u="none" strike="noStrike">
                          <a:solidFill>
                            <a:srgbClr val="000000"/>
                          </a:solidFill>
                          <a:latin typeface="Calibri"/>
                        </a:rPr>
                        <a:t>20.0</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E483"/>
                    </a:solidFill>
                  </a:tcPr>
                </a:tc>
                <a:tc>
                  <a:txBody>
                    <a:bodyPr/>
                    <a:lstStyle/>
                    <a:p>
                      <a:pPr algn="r" fontAlgn="b"/>
                      <a:r>
                        <a:rPr lang="en-US" sz="600" b="0" i="0" u="none" strike="noStrike">
                          <a:solidFill>
                            <a:srgbClr val="000000"/>
                          </a:solidFill>
                          <a:latin typeface="Calibri"/>
                        </a:rPr>
                        <a:t>19.0</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683"/>
                    </a:solidFill>
                  </a:tcPr>
                </a:tc>
                <a:tc>
                  <a:txBody>
                    <a:bodyPr/>
                    <a:lstStyle/>
                    <a:p>
                      <a:pPr algn="r" fontAlgn="b"/>
                      <a:r>
                        <a:rPr lang="en-US" sz="600" b="0" i="0" u="none" strike="noStrike">
                          <a:solidFill>
                            <a:srgbClr val="000000"/>
                          </a:solidFill>
                          <a:latin typeface="Calibri"/>
                        </a:rPr>
                        <a:t>18.1</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5E984"/>
                    </a:solidFill>
                  </a:tcPr>
                </a:tc>
                <a:tc>
                  <a:txBody>
                    <a:bodyPr/>
                    <a:lstStyle/>
                    <a:p>
                      <a:pPr algn="r" fontAlgn="b"/>
                      <a:r>
                        <a:rPr lang="en-US" sz="600" b="0" i="0" u="none" strike="noStrike">
                          <a:solidFill>
                            <a:srgbClr val="000000"/>
                          </a:solidFill>
                          <a:latin typeface="Calibri"/>
                        </a:rPr>
                        <a:t>17.0</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l" fontAlgn="b"/>
                      <a:r>
                        <a:rPr lang="en-US" sz="600" b="0"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20.6</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0E283"/>
                    </a:solidFill>
                  </a:tcPr>
                </a:tc>
                <a:tc>
                  <a:txBody>
                    <a:bodyPr/>
                    <a:lstStyle/>
                    <a:p>
                      <a:pPr algn="r" fontAlgn="b"/>
                      <a:r>
                        <a:rPr lang="en-US" sz="600" b="0" i="0" u="none" strike="noStrike">
                          <a:solidFill>
                            <a:srgbClr val="000000"/>
                          </a:solidFill>
                          <a:latin typeface="Calibri"/>
                        </a:rPr>
                        <a:t>19.5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583"/>
                    </a:solidFill>
                  </a:tcPr>
                </a:tc>
                <a:tc>
                  <a:txBody>
                    <a:bodyPr/>
                    <a:lstStyle/>
                    <a:p>
                      <a:pPr algn="r" fontAlgn="b"/>
                      <a:r>
                        <a:rPr lang="en-US" sz="600" b="0" i="0" u="none" strike="noStrike">
                          <a:solidFill>
                            <a:srgbClr val="000000"/>
                          </a:solidFill>
                          <a:latin typeface="Calibri"/>
                        </a:rPr>
                        <a:t>18.6</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1E784"/>
                    </a:solidFill>
                  </a:tcPr>
                </a:tc>
                <a:tc>
                  <a:txBody>
                    <a:bodyPr/>
                    <a:lstStyle/>
                    <a:p>
                      <a:pPr algn="r" fontAlgn="b"/>
                      <a:r>
                        <a:rPr lang="en-US" sz="600" b="0" i="0" u="none" strike="noStrike">
                          <a:solidFill>
                            <a:srgbClr val="000000"/>
                          </a:solidFill>
                          <a:latin typeface="Calibri"/>
                        </a:rPr>
                        <a:t>17.7</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EA84"/>
                    </a:solidFill>
                  </a:tcPr>
                </a:tc>
                <a:tc>
                  <a:txBody>
                    <a:bodyPr/>
                    <a:lstStyle/>
                    <a:p>
                      <a:pPr algn="r" fontAlgn="b"/>
                      <a:r>
                        <a:rPr lang="en-US" sz="600" b="0" i="0" u="none" strike="noStrike">
                          <a:solidFill>
                            <a:srgbClr val="000000"/>
                          </a:solidFill>
                          <a:latin typeface="Calibri"/>
                        </a:rPr>
                        <a:t>16.6</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E783"/>
                    </a:solidFill>
                  </a:tcPr>
                </a:tc>
                <a:tc>
                  <a:txBody>
                    <a:bodyPr/>
                    <a:lstStyle/>
                    <a:p>
                      <a:pPr algn="l" fontAlgn="b"/>
                      <a:r>
                        <a:rPr lang="en-US" sz="600" b="0" i="0" u="none" strike="noStrike">
                          <a:solidFill>
                            <a:srgbClr val="000000"/>
                          </a:solidFill>
                          <a:latin typeface="Calibri"/>
                        </a:rPr>
                        <a:t> </a:t>
                      </a:r>
                    </a:p>
                  </a:txBody>
                  <a:tcPr marL="4536" marR="4536" marT="4536"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18.4</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3E884"/>
                    </a:solidFill>
                  </a:tcPr>
                </a:tc>
                <a:tc>
                  <a:txBody>
                    <a:bodyPr/>
                    <a:lstStyle/>
                    <a:p>
                      <a:pPr algn="r" fontAlgn="b"/>
                      <a:r>
                        <a:rPr lang="en-US" sz="600" b="0" i="0" u="none" strike="noStrike">
                          <a:solidFill>
                            <a:srgbClr val="000000"/>
                          </a:solidFill>
                          <a:latin typeface="Calibri"/>
                        </a:rPr>
                        <a:t>17.4</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A84"/>
                    </a:solidFill>
                  </a:tcPr>
                </a:tc>
                <a:tc>
                  <a:txBody>
                    <a:bodyPr/>
                    <a:lstStyle/>
                    <a:p>
                      <a:pPr algn="r" fontAlgn="b"/>
                      <a:r>
                        <a:rPr lang="en-US" sz="600" b="0" i="0" u="none" strike="noStrike">
                          <a:solidFill>
                            <a:srgbClr val="000000"/>
                          </a:solidFill>
                          <a:latin typeface="Calibri"/>
                        </a:rPr>
                        <a:t>16.3</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E382"/>
                    </a:solidFill>
                  </a:tcPr>
                </a:tc>
                <a:tc>
                  <a:txBody>
                    <a:bodyPr/>
                    <a:lstStyle/>
                    <a:p>
                      <a:pPr algn="r" fontAlgn="b"/>
                      <a:r>
                        <a:rPr lang="en-US" sz="600" b="0" i="0" u="none" strike="noStrike">
                          <a:solidFill>
                            <a:srgbClr val="000000"/>
                          </a:solidFill>
                          <a:latin typeface="Calibri"/>
                        </a:rPr>
                        <a:t>15.3</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680"/>
                    </a:solidFill>
                  </a:tcPr>
                </a:tc>
                <a:tc>
                  <a:txBody>
                    <a:bodyPr/>
                    <a:lstStyle/>
                    <a:p>
                      <a:pPr algn="r" fontAlgn="b"/>
                      <a:r>
                        <a:rPr lang="en-US" sz="600" b="0" i="0" u="none" strike="noStrike">
                          <a:solidFill>
                            <a:srgbClr val="000000"/>
                          </a:solidFill>
                          <a:latin typeface="Calibri"/>
                        </a:rPr>
                        <a:t>14.4</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CB7D"/>
                    </a:solidFill>
                  </a:tcPr>
                </a:tc>
                <a:tc>
                  <a:txBody>
                    <a:bodyPr/>
                    <a:lstStyle/>
                    <a:p>
                      <a:pPr algn="l" fontAlgn="b"/>
                      <a:r>
                        <a:rPr lang="en-US" sz="600" b="0"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18.1</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6E984"/>
                    </a:solidFill>
                  </a:tcPr>
                </a:tc>
                <a:tc>
                  <a:txBody>
                    <a:bodyPr/>
                    <a:lstStyle/>
                    <a:p>
                      <a:pPr algn="r" fontAlgn="b"/>
                      <a:r>
                        <a:rPr lang="en-US" sz="600" b="0" i="0" u="none" strike="noStrike">
                          <a:solidFill>
                            <a:srgbClr val="000000"/>
                          </a:solidFill>
                          <a:latin typeface="Calibri"/>
                        </a:rPr>
                        <a:t>16.9</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EA83"/>
                    </a:solidFill>
                  </a:tcPr>
                </a:tc>
                <a:tc>
                  <a:txBody>
                    <a:bodyPr/>
                    <a:lstStyle/>
                    <a:p>
                      <a:pPr algn="r" fontAlgn="b"/>
                      <a:r>
                        <a:rPr lang="en-US" sz="600" b="0" i="0" u="none" strike="noStrike">
                          <a:solidFill>
                            <a:srgbClr val="000000"/>
                          </a:solidFill>
                          <a:latin typeface="Calibri"/>
                        </a:rPr>
                        <a:t>15.9</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DE81"/>
                    </a:solidFill>
                  </a:tcPr>
                </a:tc>
                <a:tc>
                  <a:txBody>
                    <a:bodyPr/>
                    <a:lstStyle/>
                    <a:p>
                      <a:pPr algn="r" fontAlgn="b"/>
                      <a:r>
                        <a:rPr lang="en-US" sz="600" b="0" i="0" u="none" strike="noStrike">
                          <a:solidFill>
                            <a:srgbClr val="000000"/>
                          </a:solidFill>
                          <a:latin typeface="Calibri"/>
                        </a:rPr>
                        <a:t>15.0</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27F"/>
                    </a:solidFill>
                  </a:tcPr>
                </a:tc>
                <a:tc>
                  <a:txBody>
                    <a:bodyPr/>
                    <a:lstStyle/>
                    <a:p>
                      <a:pPr algn="r" fontAlgn="b"/>
                      <a:r>
                        <a:rPr lang="en-US" sz="600" b="0" i="0" u="none" strike="noStrike">
                          <a:solidFill>
                            <a:srgbClr val="000000"/>
                          </a:solidFill>
                          <a:latin typeface="Calibri"/>
                        </a:rPr>
                        <a:t>14.0</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C67D"/>
                    </a:solidFill>
                  </a:tcPr>
                </a:tc>
                <a:tc>
                  <a:txBody>
                    <a:bodyPr/>
                    <a:lstStyle/>
                    <a:p>
                      <a:pPr algn="l" fontAlgn="b"/>
                      <a:r>
                        <a:rPr lang="en-US" sz="600" b="0"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17.5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EA84"/>
                    </a:solidFill>
                  </a:tcPr>
                </a:tc>
                <a:tc>
                  <a:txBody>
                    <a:bodyPr/>
                    <a:lstStyle/>
                    <a:p>
                      <a:pPr algn="r" fontAlgn="b"/>
                      <a:r>
                        <a:rPr lang="en-US" sz="600" b="0" i="0" u="none" strike="noStrike">
                          <a:solidFill>
                            <a:srgbClr val="000000"/>
                          </a:solidFill>
                          <a:latin typeface="Calibri"/>
                        </a:rPr>
                        <a:t>16.4</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E482"/>
                    </a:solidFill>
                  </a:tcPr>
                </a:tc>
                <a:tc>
                  <a:txBody>
                    <a:bodyPr/>
                    <a:lstStyle/>
                    <a:p>
                      <a:pPr algn="r" fontAlgn="b"/>
                      <a:r>
                        <a:rPr lang="en-US" sz="600" b="0" i="0" u="none" strike="noStrike">
                          <a:solidFill>
                            <a:srgbClr val="000000"/>
                          </a:solidFill>
                          <a:latin typeface="Calibri"/>
                        </a:rPr>
                        <a:t>15.6</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DA80"/>
                    </a:solidFill>
                  </a:tcPr>
                </a:tc>
                <a:tc>
                  <a:txBody>
                    <a:bodyPr/>
                    <a:lstStyle/>
                    <a:p>
                      <a:pPr algn="r" fontAlgn="b"/>
                      <a:r>
                        <a:rPr lang="en-US" sz="600" b="0" i="0" u="none" strike="noStrike">
                          <a:solidFill>
                            <a:srgbClr val="000000"/>
                          </a:solidFill>
                          <a:latin typeface="Calibri"/>
                        </a:rPr>
                        <a:t>14.4</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CC7E"/>
                    </a:solidFill>
                  </a:tcPr>
                </a:tc>
                <a:tc>
                  <a:txBody>
                    <a:bodyPr/>
                    <a:lstStyle/>
                    <a:p>
                      <a:pPr algn="r" fontAlgn="b"/>
                      <a:r>
                        <a:rPr lang="en-US" sz="600" b="0" i="0" u="none" strike="noStrike">
                          <a:solidFill>
                            <a:srgbClr val="000000"/>
                          </a:solidFill>
                          <a:latin typeface="Calibri"/>
                        </a:rPr>
                        <a:t>13.7</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27C"/>
                    </a:solidFill>
                  </a:tcPr>
                </a:tc>
                <a:tc>
                  <a:txBody>
                    <a:bodyPr/>
                    <a:lstStyle/>
                    <a:p>
                      <a:pPr algn="r" fontAlgn="b"/>
                      <a:r>
                        <a:rPr lang="en-US" sz="600" b="1" i="0" u="none" strike="noStrike">
                          <a:solidFill>
                            <a:srgbClr val="000000"/>
                          </a:solidFill>
                          <a:latin typeface="Calibri"/>
                        </a:rPr>
                        <a:t>180</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r>
              <a:tr h="90705">
                <a:tc>
                  <a:txBody>
                    <a:bodyPr/>
                    <a:lstStyle/>
                    <a:p>
                      <a:pPr algn="l" fontAlgn="b"/>
                      <a:r>
                        <a:rPr lang="en-US" sz="600" b="1" i="0" u="none" strike="noStrike">
                          <a:solidFill>
                            <a:srgbClr val="000000"/>
                          </a:solidFill>
                          <a:latin typeface="Calibri"/>
                        </a:rPr>
                        <a:t> </a:t>
                      </a:r>
                    </a:p>
                  </a:txBody>
                  <a:tcPr marL="4536" marR="4536" marT="4536" marB="0" anchor="b">
                    <a:lnL w="25400" cap="flat" cmpd="dbl"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1" i="0" u="none" strike="noStrike">
                        <a:solidFill>
                          <a:srgbClr val="000000"/>
                        </a:solidFill>
                        <a:latin typeface="Calibri"/>
                      </a:endParaRP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1" i="0" u="none" strike="noStrike">
                        <a:solidFill>
                          <a:srgbClr val="000000"/>
                        </a:solidFill>
                        <a:latin typeface="Calibri"/>
                      </a:endParaRPr>
                    </a:p>
                  </a:txBody>
                  <a:tcPr marL="4536" marR="4536" marT="4536" marB="0" anchor="b">
                    <a:lnL>
                      <a:noFill/>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w="25400" cap="flat" cmpd="dbl"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4536" marR="4536" marT="4536"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w="25400" cap="flat" cmpd="dbl"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600" b="1" i="0" u="none" strike="noStrike">
                        <a:solidFill>
                          <a:srgbClr val="000000"/>
                        </a:solidFill>
                        <a:latin typeface="Calibri"/>
                      </a:endParaRPr>
                    </a:p>
                  </a:txBody>
                  <a:tcPr marL="4536" marR="4536" marT="4536" marB="0" anchor="b">
                    <a:lnL w="25400" cap="flat" cmpd="dbl"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600" b="1" i="0" u="none" strike="noStrike">
                        <a:solidFill>
                          <a:srgbClr val="000000"/>
                        </a:solidFill>
                        <a:latin typeface="Calibri"/>
                      </a:endParaRP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 </a:t>
                      </a:r>
                    </a:p>
                  </a:txBody>
                  <a:tcPr marL="4536" marR="4536" marT="4536" marB="0" anchor="b">
                    <a:lnL>
                      <a:noFill/>
                    </a:lnL>
                    <a:lnR w="25400" cap="flat" cmpd="dbl" algn="ctr">
                      <a:solidFill>
                        <a:srgbClr val="000000"/>
                      </a:solidFill>
                      <a:prstDash val="solid"/>
                      <a:round/>
                      <a:headEnd type="none" w="med" len="med"/>
                      <a:tailEnd type="none" w="med" len="med"/>
                    </a:lnR>
                    <a:lnT>
                      <a:noFill/>
                    </a:lnT>
                    <a:lnB>
                      <a:noFill/>
                    </a:lnB>
                  </a:tcPr>
                </a:tc>
              </a:tr>
              <a:tr h="90705">
                <a:tc>
                  <a:txBody>
                    <a:bodyPr/>
                    <a:lstStyle/>
                    <a:p>
                      <a:pPr algn="l" fontAlgn="b"/>
                      <a:r>
                        <a:rPr lang="en-US" sz="600" b="1" i="0" u="none" strike="noStrike">
                          <a:solidFill>
                            <a:srgbClr val="000000"/>
                          </a:solidFill>
                          <a:latin typeface="Calibri"/>
                        </a:rPr>
                        <a:t> </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solidFill>
                            <a:srgbClr val="000000"/>
                          </a:solidFill>
                          <a:latin typeface="Calibri"/>
                        </a:rPr>
                        <a:t>65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US" sz="600" b="1" i="0" u="none" strike="noStrike">
                          <a:solidFill>
                            <a:srgbClr val="000000"/>
                          </a:solidFill>
                          <a:latin typeface="Calibri"/>
                        </a:rPr>
                        <a:t>120</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16.9</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EA83"/>
                    </a:solidFill>
                  </a:tcPr>
                </a:tc>
                <a:tc>
                  <a:txBody>
                    <a:bodyPr/>
                    <a:lstStyle/>
                    <a:p>
                      <a:pPr algn="r" fontAlgn="b"/>
                      <a:r>
                        <a:rPr lang="en-US" sz="600" b="0" i="0" u="none" strike="noStrike">
                          <a:solidFill>
                            <a:srgbClr val="000000"/>
                          </a:solidFill>
                          <a:latin typeface="Calibri"/>
                        </a:rPr>
                        <a:t>16.5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E582"/>
                    </a:solidFill>
                  </a:tcPr>
                </a:tc>
                <a:tc>
                  <a:txBody>
                    <a:bodyPr/>
                    <a:lstStyle/>
                    <a:p>
                      <a:pPr algn="r" fontAlgn="b"/>
                      <a:r>
                        <a:rPr lang="en-US" sz="600" b="0" i="0" u="none" strike="noStrike">
                          <a:solidFill>
                            <a:srgbClr val="000000"/>
                          </a:solidFill>
                          <a:latin typeface="Calibri"/>
                        </a:rPr>
                        <a:t>15.8</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DD81"/>
                    </a:solidFill>
                  </a:tcPr>
                </a:tc>
                <a:tc>
                  <a:txBody>
                    <a:bodyPr/>
                    <a:lstStyle/>
                    <a:p>
                      <a:pPr algn="r" fontAlgn="b"/>
                      <a:r>
                        <a:rPr lang="en-US" sz="600" b="0" i="0" u="none" strike="noStrike">
                          <a:solidFill>
                            <a:srgbClr val="000000"/>
                          </a:solidFill>
                          <a:latin typeface="Calibri"/>
                        </a:rPr>
                        <a:t>15.3</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680"/>
                    </a:solidFill>
                  </a:tcPr>
                </a:tc>
                <a:tc>
                  <a:txBody>
                    <a:bodyPr/>
                    <a:lstStyle/>
                    <a:p>
                      <a:pPr algn="r" fontAlgn="b"/>
                      <a:r>
                        <a:rPr lang="en-US" sz="600" b="0" i="0" u="none" strike="noStrike">
                          <a:solidFill>
                            <a:srgbClr val="000000"/>
                          </a:solidFill>
                          <a:latin typeface="Calibri"/>
                        </a:rPr>
                        <a:t>14.6</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CD7E"/>
                    </a:solidFill>
                  </a:tcPr>
                </a:tc>
                <a:tc>
                  <a:txBody>
                    <a:bodyPr/>
                    <a:lstStyle/>
                    <a:p>
                      <a:pPr algn="l" fontAlgn="b"/>
                      <a:r>
                        <a:rPr lang="en-US" sz="600" b="0"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600" b="0" i="0" u="none" strike="noStrike">
                          <a:solidFill>
                            <a:srgbClr val="000000"/>
                          </a:solidFill>
                          <a:latin typeface="Calibri"/>
                        </a:rPr>
                        <a:t>16.9</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EA83"/>
                    </a:solidFill>
                  </a:tcPr>
                </a:tc>
                <a:tc>
                  <a:txBody>
                    <a:bodyPr/>
                    <a:lstStyle/>
                    <a:p>
                      <a:pPr algn="r" fontAlgn="b"/>
                      <a:r>
                        <a:rPr lang="en-US" sz="600" b="0" i="0" u="none" strike="noStrike">
                          <a:solidFill>
                            <a:srgbClr val="000000"/>
                          </a:solidFill>
                          <a:latin typeface="Calibri"/>
                        </a:rPr>
                        <a:t>16.1</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E082"/>
                    </a:solidFill>
                  </a:tcPr>
                </a:tc>
                <a:tc>
                  <a:txBody>
                    <a:bodyPr/>
                    <a:lstStyle/>
                    <a:p>
                      <a:pPr algn="r" fontAlgn="b"/>
                      <a:r>
                        <a:rPr lang="en-US" sz="600" b="0" i="0" u="none" strike="noStrike">
                          <a:solidFill>
                            <a:srgbClr val="000000"/>
                          </a:solidFill>
                          <a:latin typeface="Calibri"/>
                        </a:rPr>
                        <a:t>15.6</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DA80"/>
                    </a:solidFill>
                  </a:tcPr>
                </a:tc>
                <a:tc>
                  <a:txBody>
                    <a:bodyPr/>
                    <a:lstStyle/>
                    <a:p>
                      <a:pPr algn="r" fontAlgn="b"/>
                      <a:r>
                        <a:rPr lang="en-US" sz="600" b="0" i="0" u="none" strike="noStrike">
                          <a:solidFill>
                            <a:srgbClr val="000000"/>
                          </a:solidFill>
                          <a:latin typeface="Calibri"/>
                        </a:rPr>
                        <a:t>14.9</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27F"/>
                    </a:solidFill>
                  </a:tcPr>
                </a:tc>
                <a:tc>
                  <a:txBody>
                    <a:bodyPr/>
                    <a:lstStyle/>
                    <a:p>
                      <a:pPr algn="r" fontAlgn="b"/>
                      <a:r>
                        <a:rPr lang="en-US" sz="600" b="0" i="0" u="none" strike="noStrike">
                          <a:solidFill>
                            <a:srgbClr val="000000"/>
                          </a:solidFill>
                          <a:latin typeface="Calibri"/>
                        </a:rPr>
                        <a:t>14.4</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CB7D"/>
                    </a:solidFill>
                  </a:tcPr>
                </a:tc>
                <a:tc>
                  <a:txBody>
                    <a:bodyPr/>
                    <a:lstStyle/>
                    <a:p>
                      <a:pPr algn="l" fontAlgn="b"/>
                      <a:r>
                        <a:rPr lang="en-US" sz="600" b="0"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600" b="0" i="0" u="none" strike="noStrike">
                          <a:solidFill>
                            <a:srgbClr val="000000"/>
                          </a:solidFill>
                          <a:latin typeface="Calibri"/>
                        </a:rPr>
                        <a:t>16.5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E683"/>
                    </a:solidFill>
                  </a:tcPr>
                </a:tc>
                <a:tc>
                  <a:txBody>
                    <a:bodyPr/>
                    <a:lstStyle/>
                    <a:p>
                      <a:pPr algn="r" fontAlgn="b"/>
                      <a:r>
                        <a:rPr lang="en-US" sz="600" b="0" i="0" u="none" strike="noStrike">
                          <a:solidFill>
                            <a:srgbClr val="000000"/>
                          </a:solidFill>
                          <a:latin typeface="Calibri"/>
                        </a:rPr>
                        <a:t>15.8</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DC81"/>
                    </a:solidFill>
                  </a:tcPr>
                </a:tc>
                <a:tc>
                  <a:txBody>
                    <a:bodyPr/>
                    <a:lstStyle/>
                    <a:p>
                      <a:pPr algn="r" fontAlgn="b"/>
                      <a:r>
                        <a:rPr lang="en-US" sz="600" b="0" i="0" u="none" strike="noStrike">
                          <a:solidFill>
                            <a:srgbClr val="000000"/>
                          </a:solidFill>
                          <a:latin typeface="Calibri"/>
                        </a:rPr>
                        <a:t>15.3</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680"/>
                    </a:solidFill>
                  </a:tcPr>
                </a:tc>
                <a:tc>
                  <a:txBody>
                    <a:bodyPr/>
                    <a:lstStyle/>
                    <a:p>
                      <a:pPr algn="r" fontAlgn="b"/>
                      <a:r>
                        <a:rPr lang="en-US" sz="600" b="0" i="0" u="none" strike="noStrike">
                          <a:solidFill>
                            <a:srgbClr val="000000"/>
                          </a:solidFill>
                          <a:latin typeface="Calibri"/>
                        </a:rPr>
                        <a:t>14.7</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CF7E"/>
                    </a:solidFill>
                  </a:tcPr>
                </a:tc>
                <a:tc>
                  <a:txBody>
                    <a:bodyPr/>
                    <a:lstStyle/>
                    <a:p>
                      <a:pPr algn="r" fontAlgn="b"/>
                      <a:r>
                        <a:rPr lang="en-US" sz="600" b="0" i="0" u="none" strike="noStrike">
                          <a:solidFill>
                            <a:srgbClr val="000000"/>
                          </a:solidFill>
                          <a:latin typeface="Calibri"/>
                        </a:rPr>
                        <a:t>14.1</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C87D"/>
                    </a:solidFill>
                  </a:tcPr>
                </a:tc>
                <a:tc>
                  <a:txBody>
                    <a:bodyPr/>
                    <a:lstStyle/>
                    <a:p>
                      <a:pPr algn="l" fontAlgn="b"/>
                      <a:r>
                        <a:rPr lang="en-US" sz="600" b="0" i="0" u="none" strike="noStrike">
                          <a:solidFill>
                            <a:srgbClr val="000000"/>
                          </a:solidFill>
                          <a:latin typeface="Calibri"/>
                        </a:rPr>
                        <a:t> </a:t>
                      </a:r>
                    </a:p>
                  </a:txBody>
                  <a:tcPr marL="4536" marR="4536" marT="4536"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600" b="0" i="0" u="none" strike="noStrike">
                          <a:solidFill>
                            <a:srgbClr val="000000"/>
                          </a:solidFill>
                          <a:latin typeface="Calibri"/>
                        </a:rPr>
                        <a:t>14.7</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CF7E"/>
                    </a:solidFill>
                  </a:tcPr>
                </a:tc>
                <a:tc>
                  <a:txBody>
                    <a:bodyPr/>
                    <a:lstStyle/>
                    <a:p>
                      <a:pPr algn="r" fontAlgn="b"/>
                      <a:r>
                        <a:rPr lang="en-US" sz="600" b="0" i="0" u="none" strike="noStrike">
                          <a:solidFill>
                            <a:srgbClr val="000000"/>
                          </a:solidFill>
                          <a:latin typeface="Calibri"/>
                        </a:rPr>
                        <a:t>14.3</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C97D"/>
                    </a:solidFill>
                  </a:tcPr>
                </a:tc>
                <a:tc>
                  <a:txBody>
                    <a:bodyPr/>
                    <a:lstStyle/>
                    <a:p>
                      <a:pPr algn="r" fontAlgn="b"/>
                      <a:r>
                        <a:rPr lang="en-US" sz="600" b="0" i="0" u="none" strike="noStrike">
                          <a:solidFill>
                            <a:srgbClr val="000000"/>
                          </a:solidFill>
                          <a:latin typeface="Calibri"/>
                        </a:rPr>
                        <a:t>13.8</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47C"/>
                    </a:solidFill>
                  </a:tcPr>
                </a:tc>
                <a:tc>
                  <a:txBody>
                    <a:bodyPr/>
                    <a:lstStyle/>
                    <a:p>
                      <a:pPr algn="r" fontAlgn="b"/>
                      <a:r>
                        <a:rPr lang="en-US" sz="600" b="0" i="0" u="none" strike="noStrike">
                          <a:solidFill>
                            <a:srgbClr val="000000"/>
                          </a:solidFill>
                          <a:latin typeface="Calibri"/>
                        </a:rPr>
                        <a:t>13.2</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BC7B"/>
                    </a:solidFill>
                  </a:tcPr>
                </a:tc>
                <a:tc>
                  <a:txBody>
                    <a:bodyPr/>
                    <a:lstStyle/>
                    <a:p>
                      <a:pPr algn="r" fontAlgn="b"/>
                      <a:r>
                        <a:rPr lang="en-US" sz="600" b="0" i="0" u="none" strike="noStrike">
                          <a:solidFill>
                            <a:srgbClr val="000000"/>
                          </a:solidFill>
                          <a:latin typeface="Calibri"/>
                        </a:rPr>
                        <a:t>12.5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B479"/>
                    </a:solidFill>
                  </a:tcPr>
                </a:tc>
                <a:tc>
                  <a:txBody>
                    <a:bodyPr/>
                    <a:lstStyle/>
                    <a:p>
                      <a:pPr algn="l" fontAlgn="b"/>
                      <a:r>
                        <a:rPr lang="en-US" sz="600" b="0"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600" b="0" i="0" u="none" strike="noStrike">
                          <a:solidFill>
                            <a:srgbClr val="000000"/>
                          </a:solidFill>
                          <a:latin typeface="Calibri"/>
                        </a:rPr>
                        <a:t>14.7</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CE7E"/>
                    </a:solidFill>
                  </a:tcPr>
                </a:tc>
                <a:tc>
                  <a:txBody>
                    <a:bodyPr/>
                    <a:lstStyle/>
                    <a:p>
                      <a:pPr algn="r" fontAlgn="b"/>
                      <a:r>
                        <a:rPr lang="en-US" sz="600" b="0" i="0" u="none" strike="noStrike">
                          <a:solidFill>
                            <a:srgbClr val="000000"/>
                          </a:solidFill>
                          <a:latin typeface="Calibri"/>
                        </a:rPr>
                        <a:t>13.8</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47C"/>
                    </a:solidFill>
                  </a:tcPr>
                </a:tc>
                <a:tc>
                  <a:txBody>
                    <a:bodyPr/>
                    <a:lstStyle/>
                    <a:p>
                      <a:pPr algn="r" fontAlgn="b"/>
                      <a:r>
                        <a:rPr lang="en-US" sz="600" b="0" i="0" u="none" strike="noStrike">
                          <a:solidFill>
                            <a:srgbClr val="000000"/>
                          </a:solidFill>
                          <a:latin typeface="Calibri"/>
                        </a:rPr>
                        <a:t>13.3</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BE7B"/>
                    </a:solidFill>
                  </a:tcPr>
                </a:tc>
                <a:tc>
                  <a:txBody>
                    <a:bodyPr/>
                    <a:lstStyle/>
                    <a:p>
                      <a:pPr algn="r" fontAlgn="b"/>
                      <a:r>
                        <a:rPr lang="en-US" sz="600" b="0" i="0" u="none" strike="noStrike">
                          <a:solidFill>
                            <a:srgbClr val="000000"/>
                          </a:solidFill>
                          <a:latin typeface="Calibri"/>
                        </a:rPr>
                        <a:t>12.9</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B97A"/>
                    </a:solidFill>
                  </a:tcPr>
                </a:tc>
                <a:tc>
                  <a:txBody>
                    <a:bodyPr/>
                    <a:lstStyle/>
                    <a:p>
                      <a:pPr algn="r" fontAlgn="b"/>
                      <a:r>
                        <a:rPr lang="en-US" sz="600" b="0" i="0" u="none" strike="noStrike">
                          <a:solidFill>
                            <a:srgbClr val="000000"/>
                          </a:solidFill>
                          <a:latin typeface="Calibri"/>
                        </a:rPr>
                        <a:t>12.2</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B078"/>
                    </a:solidFill>
                  </a:tcPr>
                </a:tc>
                <a:tc>
                  <a:txBody>
                    <a:bodyPr/>
                    <a:lstStyle/>
                    <a:p>
                      <a:pPr algn="l" fontAlgn="b"/>
                      <a:r>
                        <a:rPr lang="en-US" sz="600" b="0"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600" b="0" i="0" u="none" strike="noStrike">
                          <a:solidFill>
                            <a:srgbClr val="000000"/>
                          </a:solidFill>
                          <a:latin typeface="Calibri"/>
                        </a:rPr>
                        <a:t>14.3</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CA7D"/>
                    </a:solidFill>
                  </a:tcPr>
                </a:tc>
                <a:tc>
                  <a:txBody>
                    <a:bodyPr/>
                    <a:lstStyle/>
                    <a:p>
                      <a:pPr algn="r" fontAlgn="b"/>
                      <a:r>
                        <a:rPr lang="en-US" sz="600" b="0" i="0" u="none" strike="noStrike">
                          <a:solidFill>
                            <a:srgbClr val="000000"/>
                          </a:solidFill>
                          <a:latin typeface="Calibri"/>
                        </a:rPr>
                        <a:t>13.7</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37C"/>
                    </a:solidFill>
                  </a:tcPr>
                </a:tc>
                <a:tc>
                  <a:txBody>
                    <a:bodyPr/>
                    <a:lstStyle/>
                    <a:p>
                      <a:pPr algn="r" fontAlgn="b"/>
                      <a:r>
                        <a:rPr lang="en-US" sz="600" b="0" i="0" u="none" strike="noStrike">
                          <a:solidFill>
                            <a:srgbClr val="000000"/>
                          </a:solidFill>
                          <a:latin typeface="Calibri"/>
                        </a:rPr>
                        <a:t>13.1</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BB7A"/>
                    </a:solidFill>
                  </a:tcPr>
                </a:tc>
                <a:tc>
                  <a:txBody>
                    <a:bodyPr/>
                    <a:lstStyle/>
                    <a:p>
                      <a:pPr algn="r" fontAlgn="b"/>
                      <a:r>
                        <a:rPr lang="en-US" sz="600" b="0" i="0" u="none" strike="noStrike">
                          <a:solidFill>
                            <a:srgbClr val="000000"/>
                          </a:solidFill>
                          <a:latin typeface="Calibri"/>
                        </a:rPr>
                        <a:t>12.4</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B379"/>
                    </a:solidFill>
                  </a:tcPr>
                </a:tc>
                <a:tc>
                  <a:txBody>
                    <a:bodyPr/>
                    <a:lstStyle/>
                    <a:p>
                      <a:pPr algn="r" fontAlgn="b"/>
                      <a:r>
                        <a:rPr lang="en-US" sz="600" b="0" i="0" u="none" strike="noStrike">
                          <a:solidFill>
                            <a:srgbClr val="000000"/>
                          </a:solidFill>
                          <a:latin typeface="Calibri"/>
                        </a:rPr>
                        <a:t>11.8</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B77"/>
                    </a:solidFill>
                  </a:tcPr>
                </a:tc>
                <a:tc>
                  <a:txBody>
                    <a:bodyPr/>
                    <a:lstStyle/>
                    <a:p>
                      <a:pPr algn="r" fontAlgn="b"/>
                      <a:r>
                        <a:rPr lang="en-US" sz="600" b="1" i="0" u="none" strike="noStrike">
                          <a:solidFill>
                            <a:srgbClr val="000000"/>
                          </a:solidFill>
                          <a:latin typeface="Calibri"/>
                        </a:rPr>
                        <a:t>120</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65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600" b="1"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r>
              <a:tr h="90705">
                <a:tc>
                  <a:txBody>
                    <a:bodyPr/>
                    <a:lstStyle/>
                    <a:p>
                      <a:pPr algn="l" fontAlgn="b"/>
                      <a:r>
                        <a:rPr lang="en-US" sz="600" b="1" i="0" u="none" strike="noStrike">
                          <a:solidFill>
                            <a:srgbClr val="000000"/>
                          </a:solidFill>
                          <a:latin typeface="Calibri"/>
                        </a:rPr>
                        <a:t> </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solidFill>
                            <a:srgbClr val="000000"/>
                          </a:solidFill>
                          <a:latin typeface="Calibri"/>
                        </a:rPr>
                        <a:t>140</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16.1</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E081"/>
                    </a:solidFill>
                  </a:tcPr>
                </a:tc>
                <a:tc>
                  <a:txBody>
                    <a:bodyPr/>
                    <a:lstStyle/>
                    <a:p>
                      <a:pPr algn="r" fontAlgn="b"/>
                      <a:r>
                        <a:rPr lang="en-US" sz="600" b="0" i="0" u="none" strike="noStrike">
                          <a:solidFill>
                            <a:srgbClr val="000000"/>
                          </a:solidFill>
                          <a:latin typeface="Calibri"/>
                        </a:rPr>
                        <a:t>15.4</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780"/>
                    </a:solidFill>
                  </a:tcPr>
                </a:tc>
                <a:tc>
                  <a:txBody>
                    <a:bodyPr/>
                    <a:lstStyle/>
                    <a:p>
                      <a:pPr algn="r" fontAlgn="b"/>
                      <a:r>
                        <a:rPr lang="en-US" sz="600" b="0" i="0" u="none" strike="noStrike">
                          <a:solidFill>
                            <a:srgbClr val="000000"/>
                          </a:solidFill>
                          <a:latin typeface="Calibri"/>
                        </a:rPr>
                        <a:t>14.9</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17F"/>
                    </a:solidFill>
                  </a:tcPr>
                </a:tc>
                <a:tc>
                  <a:txBody>
                    <a:bodyPr/>
                    <a:lstStyle/>
                    <a:p>
                      <a:pPr algn="r" fontAlgn="b"/>
                      <a:r>
                        <a:rPr lang="en-US" sz="600" b="0" i="0" u="none" strike="noStrike">
                          <a:solidFill>
                            <a:srgbClr val="000000"/>
                          </a:solidFill>
                          <a:latin typeface="Calibri"/>
                        </a:rPr>
                        <a:t>14.2</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C97D"/>
                    </a:solidFill>
                  </a:tcPr>
                </a:tc>
                <a:tc>
                  <a:txBody>
                    <a:bodyPr/>
                    <a:lstStyle/>
                    <a:p>
                      <a:pPr algn="r" fontAlgn="b"/>
                      <a:r>
                        <a:rPr lang="en-US" sz="600" b="0" i="0" u="none" strike="noStrike">
                          <a:solidFill>
                            <a:srgbClr val="000000"/>
                          </a:solidFill>
                          <a:latin typeface="Calibri"/>
                        </a:rPr>
                        <a:t>13.5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07B"/>
                    </a:solidFill>
                  </a:tcPr>
                </a:tc>
                <a:tc>
                  <a:txBody>
                    <a:bodyPr/>
                    <a:lstStyle/>
                    <a:p>
                      <a:pPr algn="l" fontAlgn="b"/>
                      <a:endParaRPr lang="en-US" sz="600" b="0"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16.1</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E081"/>
                    </a:solidFill>
                  </a:tcPr>
                </a:tc>
                <a:tc>
                  <a:txBody>
                    <a:bodyPr/>
                    <a:lstStyle/>
                    <a:p>
                      <a:pPr algn="r" fontAlgn="b"/>
                      <a:r>
                        <a:rPr lang="en-US" sz="600" b="0" i="0" u="none" strike="noStrike">
                          <a:solidFill>
                            <a:srgbClr val="000000"/>
                          </a:solidFill>
                          <a:latin typeface="Calibri"/>
                        </a:rPr>
                        <a:t>15.2</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47F"/>
                    </a:solidFill>
                  </a:tcPr>
                </a:tc>
                <a:tc>
                  <a:txBody>
                    <a:bodyPr/>
                    <a:lstStyle/>
                    <a:p>
                      <a:pPr algn="r" fontAlgn="b"/>
                      <a:r>
                        <a:rPr lang="en-US" sz="600" b="0" i="0" u="none" strike="noStrike">
                          <a:solidFill>
                            <a:srgbClr val="000000"/>
                          </a:solidFill>
                          <a:latin typeface="Calibri"/>
                        </a:rPr>
                        <a:t>14.5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CD7E"/>
                    </a:solidFill>
                  </a:tcPr>
                </a:tc>
                <a:tc>
                  <a:txBody>
                    <a:bodyPr/>
                    <a:lstStyle/>
                    <a:p>
                      <a:pPr algn="r" fontAlgn="b"/>
                      <a:r>
                        <a:rPr lang="en-US" sz="600" b="0" i="0" u="none" strike="noStrike">
                          <a:solidFill>
                            <a:srgbClr val="000000"/>
                          </a:solidFill>
                          <a:latin typeface="Calibri"/>
                        </a:rPr>
                        <a:t>13.9</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57C"/>
                    </a:solidFill>
                  </a:tcPr>
                </a:tc>
                <a:tc>
                  <a:txBody>
                    <a:bodyPr/>
                    <a:lstStyle/>
                    <a:p>
                      <a:pPr algn="r" fontAlgn="b"/>
                      <a:r>
                        <a:rPr lang="en-US" sz="600" b="0" i="0" u="none" strike="noStrike">
                          <a:solidFill>
                            <a:srgbClr val="000000"/>
                          </a:solidFill>
                          <a:latin typeface="Calibri"/>
                        </a:rPr>
                        <a:t>13.3</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BD7B"/>
                    </a:solidFill>
                  </a:tcPr>
                </a:tc>
                <a:tc>
                  <a:txBody>
                    <a:bodyPr/>
                    <a:lstStyle/>
                    <a:p>
                      <a:pPr algn="l" fontAlgn="b"/>
                      <a:endParaRPr lang="en-US" sz="600" b="0"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15.8</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DC81"/>
                    </a:solidFill>
                  </a:tcPr>
                </a:tc>
                <a:tc>
                  <a:txBody>
                    <a:bodyPr/>
                    <a:lstStyle/>
                    <a:p>
                      <a:pPr algn="r" fontAlgn="b"/>
                      <a:r>
                        <a:rPr lang="en-US" sz="600" b="0" i="0" u="none" strike="noStrike">
                          <a:solidFill>
                            <a:srgbClr val="000000"/>
                          </a:solidFill>
                          <a:latin typeface="Calibri"/>
                        </a:rPr>
                        <a:t>14.9</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17F"/>
                    </a:solidFill>
                  </a:tcPr>
                </a:tc>
                <a:tc>
                  <a:txBody>
                    <a:bodyPr/>
                    <a:lstStyle/>
                    <a:p>
                      <a:pPr algn="r" fontAlgn="b"/>
                      <a:r>
                        <a:rPr lang="en-US" sz="600" b="0" i="0" u="none" strike="noStrike">
                          <a:solidFill>
                            <a:srgbClr val="000000"/>
                          </a:solidFill>
                          <a:latin typeface="Calibri"/>
                        </a:rPr>
                        <a:t>14.2</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C97D"/>
                    </a:solidFill>
                  </a:tcPr>
                </a:tc>
                <a:tc>
                  <a:txBody>
                    <a:bodyPr/>
                    <a:lstStyle/>
                    <a:p>
                      <a:pPr algn="r" fontAlgn="b"/>
                      <a:r>
                        <a:rPr lang="en-US" sz="600" b="0" i="0" u="none" strike="noStrike">
                          <a:solidFill>
                            <a:srgbClr val="000000"/>
                          </a:solidFill>
                          <a:latin typeface="Calibri"/>
                        </a:rPr>
                        <a:t>13.7</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27C"/>
                    </a:solidFill>
                  </a:tcPr>
                </a:tc>
                <a:tc>
                  <a:txBody>
                    <a:bodyPr/>
                    <a:lstStyle/>
                    <a:p>
                      <a:pPr algn="r" fontAlgn="b"/>
                      <a:r>
                        <a:rPr lang="en-US" sz="600" b="0" i="0" u="none" strike="noStrike">
                          <a:solidFill>
                            <a:srgbClr val="000000"/>
                          </a:solidFill>
                          <a:latin typeface="Calibri"/>
                        </a:rPr>
                        <a:t>12.9</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B87A"/>
                    </a:solidFill>
                  </a:tcPr>
                </a:tc>
                <a:tc>
                  <a:txBody>
                    <a:bodyPr/>
                    <a:lstStyle/>
                    <a:p>
                      <a:pPr algn="l" fontAlgn="b"/>
                      <a:endParaRPr lang="en-US" sz="600" b="0" i="0" u="none" strike="noStrike">
                        <a:solidFill>
                          <a:srgbClr val="000000"/>
                        </a:solidFill>
                        <a:latin typeface="Calibri"/>
                      </a:endParaRPr>
                    </a:p>
                  </a:txBody>
                  <a:tcPr marL="4536" marR="4536" marT="4536"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13.9</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57C"/>
                    </a:solidFill>
                  </a:tcPr>
                </a:tc>
                <a:tc>
                  <a:txBody>
                    <a:bodyPr/>
                    <a:lstStyle/>
                    <a:p>
                      <a:pPr algn="r" fontAlgn="b"/>
                      <a:r>
                        <a:rPr lang="en-US" sz="600" b="0" i="0" u="none" strike="noStrike">
                          <a:solidFill>
                            <a:srgbClr val="000000"/>
                          </a:solidFill>
                          <a:latin typeface="Calibri"/>
                        </a:rPr>
                        <a:t>13.3</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BD7B"/>
                    </a:solidFill>
                  </a:tcPr>
                </a:tc>
                <a:tc>
                  <a:txBody>
                    <a:bodyPr/>
                    <a:lstStyle/>
                    <a:p>
                      <a:pPr algn="r" fontAlgn="b"/>
                      <a:r>
                        <a:rPr lang="en-US" sz="600" b="0" i="0" u="none" strike="noStrike">
                          <a:solidFill>
                            <a:srgbClr val="000000"/>
                          </a:solidFill>
                          <a:latin typeface="Calibri"/>
                        </a:rPr>
                        <a:t>12.7</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B679"/>
                    </a:solidFill>
                  </a:tcPr>
                </a:tc>
                <a:tc>
                  <a:txBody>
                    <a:bodyPr/>
                    <a:lstStyle/>
                    <a:p>
                      <a:pPr algn="r" fontAlgn="b"/>
                      <a:r>
                        <a:rPr lang="en-US" sz="600" b="0" i="0" u="none" strike="noStrike">
                          <a:solidFill>
                            <a:srgbClr val="000000"/>
                          </a:solidFill>
                          <a:latin typeface="Calibri"/>
                        </a:rPr>
                        <a:t>11.9</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D78"/>
                    </a:solidFill>
                  </a:tcPr>
                </a:tc>
                <a:tc>
                  <a:txBody>
                    <a:bodyPr/>
                    <a:lstStyle/>
                    <a:p>
                      <a:pPr algn="r" fontAlgn="b"/>
                      <a:r>
                        <a:rPr lang="en-US" sz="600" b="0" i="0" u="none" strike="noStrike">
                          <a:solidFill>
                            <a:srgbClr val="000000"/>
                          </a:solidFill>
                          <a:latin typeface="Calibri"/>
                        </a:rPr>
                        <a:t>11.4</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676"/>
                    </a:solidFill>
                  </a:tcPr>
                </a:tc>
                <a:tc>
                  <a:txBody>
                    <a:bodyPr/>
                    <a:lstStyle/>
                    <a:p>
                      <a:pPr algn="l" fontAlgn="b"/>
                      <a:endParaRPr lang="en-US" sz="600" b="0"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13.8</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47C"/>
                    </a:solidFill>
                  </a:tcPr>
                </a:tc>
                <a:tc>
                  <a:txBody>
                    <a:bodyPr/>
                    <a:lstStyle/>
                    <a:p>
                      <a:pPr algn="r" fontAlgn="b"/>
                      <a:r>
                        <a:rPr lang="en-US" sz="600" b="0" i="0" u="none" strike="noStrike">
                          <a:solidFill>
                            <a:srgbClr val="000000"/>
                          </a:solidFill>
                          <a:latin typeface="Calibri"/>
                        </a:rPr>
                        <a:t>12.9</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B87A"/>
                    </a:solidFill>
                  </a:tcPr>
                </a:tc>
                <a:tc>
                  <a:txBody>
                    <a:bodyPr/>
                    <a:lstStyle/>
                    <a:p>
                      <a:pPr algn="r" fontAlgn="b"/>
                      <a:r>
                        <a:rPr lang="en-US" sz="600" b="0" i="0" u="none" strike="noStrike">
                          <a:solidFill>
                            <a:srgbClr val="000000"/>
                          </a:solidFill>
                          <a:latin typeface="Calibri"/>
                        </a:rPr>
                        <a:t>12.3</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B178"/>
                    </a:solidFill>
                  </a:tcPr>
                </a:tc>
                <a:tc>
                  <a:txBody>
                    <a:bodyPr/>
                    <a:lstStyle/>
                    <a:p>
                      <a:pPr algn="r" fontAlgn="b"/>
                      <a:r>
                        <a:rPr lang="en-US" sz="600" b="0" i="0" u="none" strike="noStrike">
                          <a:solidFill>
                            <a:srgbClr val="000000"/>
                          </a:solidFill>
                          <a:latin typeface="Calibri"/>
                        </a:rPr>
                        <a:t>11.7</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977"/>
                    </a:solidFill>
                  </a:tcPr>
                </a:tc>
                <a:tc>
                  <a:txBody>
                    <a:bodyPr/>
                    <a:lstStyle/>
                    <a:p>
                      <a:pPr algn="r" fontAlgn="b"/>
                      <a:r>
                        <a:rPr lang="en-US" sz="600" b="0" i="0" u="none" strike="noStrike">
                          <a:solidFill>
                            <a:srgbClr val="000000"/>
                          </a:solidFill>
                          <a:latin typeface="Calibri"/>
                        </a:rPr>
                        <a:t>10.8</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9E75"/>
                    </a:solidFill>
                  </a:tcPr>
                </a:tc>
                <a:tc>
                  <a:txBody>
                    <a:bodyPr/>
                    <a:lstStyle/>
                    <a:p>
                      <a:pPr algn="l" fontAlgn="b"/>
                      <a:endParaRPr lang="en-US" sz="600" b="0"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13.5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07B"/>
                    </a:solidFill>
                  </a:tcPr>
                </a:tc>
                <a:tc>
                  <a:txBody>
                    <a:bodyPr/>
                    <a:lstStyle/>
                    <a:p>
                      <a:pPr algn="r" fontAlgn="b"/>
                      <a:r>
                        <a:rPr lang="en-US" sz="600" b="0" i="0" u="none" strike="noStrike">
                          <a:solidFill>
                            <a:srgbClr val="000000"/>
                          </a:solidFill>
                          <a:latin typeface="Calibri"/>
                        </a:rPr>
                        <a:t>12.8</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B87A"/>
                    </a:solidFill>
                  </a:tcPr>
                </a:tc>
                <a:tc>
                  <a:txBody>
                    <a:bodyPr/>
                    <a:lstStyle/>
                    <a:p>
                      <a:pPr algn="r" fontAlgn="b"/>
                      <a:r>
                        <a:rPr lang="en-US" sz="600" b="0" i="0" u="none" strike="noStrike">
                          <a:solidFill>
                            <a:srgbClr val="000000"/>
                          </a:solidFill>
                          <a:latin typeface="Calibri"/>
                        </a:rPr>
                        <a:t>12.0</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E78"/>
                    </a:solidFill>
                  </a:tcPr>
                </a:tc>
                <a:tc>
                  <a:txBody>
                    <a:bodyPr/>
                    <a:lstStyle/>
                    <a:p>
                      <a:pPr algn="r" fontAlgn="b"/>
                      <a:r>
                        <a:rPr lang="en-US" sz="600" b="0" i="0" u="none" strike="noStrike">
                          <a:solidFill>
                            <a:srgbClr val="000000"/>
                          </a:solidFill>
                          <a:latin typeface="Calibri"/>
                        </a:rPr>
                        <a:t>11.3</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476"/>
                    </a:solidFill>
                  </a:tcPr>
                </a:tc>
                <a:tc>
                  <a:txBody>
                    <a:bodyPr/>
                    <a:lstStyle/>
                    <a:p>
                      <a:pPr algn="r" fontAlgn="b"/>
                      <a:r>
                        <a:rPr lang="en-US" sz="600" b="0" i="0" u="none" strike="noStrike">
                          <a:solidFill>
                            <a:srgbClr val="000000"/>
                          </a:solidFill>
                          <a:latin typeface="Calibri"/>
                        </a:rPr>
                        <a:t>10.7</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9E75"/>
                    </a:solidFill>
                  </a:tcPr>
                </a:tc>
                <a:tc>
                  <a:txBody>
                    <a:bodyPr/>
                    <a:lstStyle/>
                    <a:p>
                      <a:pPr algn="r" fontAlgn="b"/>
                      <a:r>
                        <a:rPr lang="en-US" sz="600" b="1" i="0" u="none" strike="noStrike">
                          <a:solidFill>
                            <a:srgbClr val="000000"/>
                          </a:solidFill>
                          <a:latin typeface="Calibri"/>
                        </a:rPr>
                        <a:t>140</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1"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r>
              <a:tr h="90705">
                <a:tc>
                  <a:txBody>
                    <a:bodyPr/>
                    <a:lstStyle/>
                    <a:p>
                      <a:pPr algn="l" fontAlgn="b"/>
                      <a:r>
                        <a:rPr lang="en-US" sz="600" b="1" i="0" u="none" strike="noStrike">
                          <a:solidFill>
                            <a:srgbClr val="000000"/>
                          </a:solidFill>
                          <a:latin typeface="Calibri"/>
                        </a:rPr>
                        <a:t> </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solidFill>
                            <a:srgbClr val="000000"/>
                          </a:solidFill>
                          <a:latin typeface="Calibri"/>
                        </a:rPr>
                        <a:t>160</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15.7</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DB80"/>
                    </a:solidFill>
                  </a:tcPr>
                </a:tc>
                <a:tc>
                  <a:txBody>
                    <a:bodyPr/>
                    <a:lstStyle/>
                    <a:p>
                      <a:pPr algn="r" fontAlgn="b"/>
                      <a:r>
                        <a:rPr lang="en-US" sz="600" b="0" i="0" u="none" strike="noStrike">
                          <a:solidFill>
                            <a:srgbClr val="000000"/>
                          </a:solidFill>
                          <a:latin typeface="Calibri"/>
                        </a:rPr>
                        <a:t>15.1</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47F"/>
                    </a:solidFill>
                  </a:tcPr>
                </a:tc>
                <a:tc>
                  <a:txBody>
                    <a:bodyPr/>
                    <a:lstStyle/>
                    <a:p>
                      <a:pPr algn="r" fontAlgn="b"/>
                      <a:r>
                        <a:rPr lang="en-US" sz="600" b="0" i="0" u="none" strike="noStrike">
                          <a:solidFill>
                            <a:srgbClr val="000000"/>
                          </a:solidFill>
                          <a:latin typeface="Calibri"/>
                        </a:rPr>
                        <a:t>14.4</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CB7D"/>
                    </a:solidFill>
                  </a:tcPr>
                </a:tc>
                <a:tc>
                  <a:txBody>
                    <a:bodyPr/>
                    <a:lstStyle/>
                    <a:p>
                      <a:pPr algn="r" fontAlgn="b"/>
                      <a:r>
                        <a:rPr lang="en-US" sz="600" b="0" i="0" u="none" strike="noStrike">
                          <a:solidFill>
                            <a:srgbClr val="000000"/>
                          </a:solidFill>
                          <a:latin typeface="Calibri"/>
                        </a:rPr>
                        <a:t>13.5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07B"/>
                    </a:solidFill>
                  </a:tcPr>
                </a:tc>
                <a:tc>
                  <a:txBody>
                    <a:bodyPr/>
                    <a:lstStyle/>
                    <a:p>
                      <a:pPr algn="r" fontAlgn="b"/>
                      <a:r>
                        <a:rPr lang="en-US" sz="600" b="0" i="0" u="none" strike="noStrike">
                          <a:solidFill>
                            <a:srgbClr val="000000"/>
                          </a:solidFill>
                          <a:latin typeface="Calibri"/>
                        </a:rPr>
                        <a:t>13.0</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BA7A"/>
                    </a:solidFill>
                  </a:tcPr>
                </a:tc>
                <a:tc>
                  <a:txBody>
                    <a:bodyPr/>
                    <a:lstStyle/>
                    <a:p>
                      <a:pPr algn="l" fontAlgn="b"/>
                      <a:endParaRPr lang="en-US" sz="600" b="0"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15.5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D980"/>
                    </a:solidFill>
                  </a:tcPr>
                </a:tc>
                <a:tc>
                  <a:txBody>
                    <a:bodyPr/>
                    <a:lstStyle/>
                    <a:p>
                      <a:pPr algn="r" fontAlgn="b"/>
                      <a:r>
                        <a:rPr lang="en-US" sz="600" b="0" i="0" u="none" strike="noStrike">
                          <a:solidFill>
                            <a:srgbClr val="000000"/>
                          </a:solidFill>
                          <a:latin typeface="Calibri"/>
                        </a:rPr>
                        <a:t>14.7</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CF7E"/>
                    </a:solidFill>
                  </a:tcPr>
                </a:tc>
                <a:tc>
                  <a:txBody>
                    <a:bodyPr/>
                    <a:lstStyle/>
                    <a:p>
                      <a:pPr algn="r" fontAlgn="b"/>
                      <a:r>
                        <a:rPr lang="en-US" sz="600" b="0" i="0" u="none" strike="noStrike">
                          <a:solidFill>
                            <a:srgbClr val="000000"/>
                          </a:solidFill>
                          <a:latin typeface="Calibri"/>
                        </a:rPr>
                        <a:t>14.0</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C77D"/>
                    </a:solidFill>
                  </a:tcPr>
                </a:tc>
                <a:tc>
                  <a:txBody>
                    <a:bodyPr/>
                    <a:lstStyle/>
                    <a:p>
                      <a:pPr algn="r" fontAlgn="b"/>
                      <a:r>
                        <a:rPr lang="en-US" sz="600" b="0" i="0" u="none" strike="noStrike">
                          <a:solidFill>
                            <a:srgbClr val="000000"/>
                          </a:solidFill>
                          <a:latin typeface="Calibri"/>
                        </a:rPr>
                        <a:t>13.4</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BE7B"/>
                    </a:solidFill>
                  </a:tcPr>
                </a:tc>
                <a:tc>
                  <a:txBody>
                    <a:bodyPr/>
                    <a:lstStyle/>
                    <a:p>
                      <a:pPr algn="r" fontAlgn="b"/>
                      <a:r>
                        <a:rPr lang="en-US" sz="600" b="0" i="0" u="none" strike="noStrike">
                          <a:solidFill>
                            <a:srgbClr val="000000"/>
                          </a:solidFill>
                          <a:latin typeface="Calibri"/>
                        </a:rPr>
                        <a:t>12.7</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B579"/>
                    </a:solidFill>
                  </a:tcPr>
                </a:tc>
                <a:tc>
                  <a:txBody>
                    <a:bodyPr/>
                    <a:lstStyle/>
                    <a:p>
                      <a:pPr algn="l" fontAlgn="b"/>
                      <a:endParaRPr lang="en-US" sz="600" b="0"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15.2</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57F"/>
                    </a:solidFill>
                  </a:tcPr>
                </a:tc>
                <a:tc>
                  <a:txBody>
                    <a:bodyPr/>
                    <a:lstStyle/>
                    <a:p>
                      <a:pPr algn="r" fontAlgn="b"/>
                      <a:r>
                        <a:rPr lang="en-US" sz="600" b="0" i="0" u="none" strike="noStrike">
                          <a:solidFill>
                            <a:srgbClr val="000000"/>
                          </a:solidFill>
                          <a:latin typeface="Calibri"/>
                        </a:rPr>
                        <a:t>14.5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CC7E"/>
                    </a:solidFill>
                  </a:tcPr>
                </a:tc>
                <a:tc>
                  <a:txBody>
                    <a:bodyPr/>
                    <a:lstStyle/>
                    <a:p>
                      <a:pPr algn="r" fontAlgn="b"/>
                      <a:r>
                        <a:rPr lang="en-US" sz="600" b="0" i="0" u="none" strike="noStrike">
                          <a:solidFill>
                            <a:srgbClr val="000000"/>
                          </a:solidFill>
                          <a:latin typeface="Calibri"/>
                        </a:rPr>
                        <a:t>13.9</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47C"/>
                    </a:solidFill>
                  </a:tcPr>
                </a:tc>
                <a:tc>
                  <a:txBody>
                    <a:bodyPr/>
                    <a:lstStyle/>
                    <a:p>
                      <a:pPr algn="r" fontAlgn="b"/>
                      <a:r>
                        <a:rPr lang="en-US" sz="600" b="0" i="0" u="none" strike="noStrike">
                          <a:solidFill>
                            <a:srgbClr val="000000"/>
                          </a:solidFill>
                          <a:latin typeface="Calibri"/>
                        </a:rPr>
                        <a:t>13.1</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BB7A"/>
                    </a:solidFill>
                  </a:tcPr>
                </a:tc>
                <a:tc>
                  <a:txBody>
                    <a:bodyPr/>
                    <a:lstStyle/>
                    <a:p>
                      <a:pPr algn="r" fontAlgn="b"/>
                      <a:r>
                        <a:rPr lang="en-US" sz="600" b="0" i="0" u="none" strike="noStrike">
                          <a:solidFill>
                            <a:srgbClr val="000000"/>
                          </a:solidFill>
                          <a:latin typeface="Calibri"/>
                        </a:rPr>
                        <a:t>12.3</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B178"/>
                    </a:solidFill>
                  </a:tcPr>
                </a:tc>
                <a:tc>
                  <a:txBody>
                    <a:bodyPr/>
                    <a:lstStyle/>
                    <a:p>
                      <a:pPr algn="l" fontAlgn="b"/>
                      <a:endParaRPr lang="en-US" sz="600" b="0" i="0" u="none" strike="noStrike">
                        <a:solidFill>
                          <a:srgbClr val="000000"/>
                        </a:solidFill>
                        <a:latin typeface="Calibri"/>
                      </a:endParaRPr>
                    </a:p>
                  </a:txBody>
                  <a:tcPr marL="4536" marR="4536" marT="4536"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13.5</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17B"/>
                    </a:solidFill>
                  </a:tcPr>
                </a:tc>
                <a:tc>
                  <a:txBody>
                    <a:bodyPr/>
                    <a:lstStyle/>
                    <a:p>
                      <a:pPr algn="r" fontAlgn="b"/>
                      <a:r>
                        <a:rPr lang="en-US" sz="600" b="0" i="0" u="none" strike="noStrike">
                          <a:solidFill>
                            <a:srgbClr val="000000"/>
                          </a:solidFill>
                          <a:latin typeface="Calibri"/>
                        </a:rPr>
                        <a:t>12.8</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B87A"/>
                    </a:solidFill>
                  </a:tcPr>
                </a:tc>
                <a:tc>
                  <a:txBody>
                    <a:bodyPr/>
                    <a:lstStyle/>
                    <a:p>
                      <a:pPr algn="r" fontAlgn="b"/>
                      <a:r>
                        <a:rPr lang="en-US" sz="600" b="0" i="0" u="none" strike="noStrike">
                          <a:solidFill>
                            <a:srgbClr val="000000"/>
                          </a:solidFill>
                          <a:latin typeface="Calibri"/>
                        </a:rPr>
                        <a:t>12.2</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F78"/>
                    </a:solidFill>
                  </a:tcPr>
                </a:tc>
                <a:tc>
                  <a:txBody>
                    <a:bodyPr/>
                    <a:lstStyle/>
                    <a:p>
                      <a:pPr algn="r" fontAlgn="b"/>
                      <a:r>
                        <a:rPr lang="en-US" sz="600" b="0" i="0" u="none" strike="noStrike">
                          <a:solidFill>
                            <a:srgbClr val="000000"/>
                          </a:solidFill>
                          <a:latin typeface="Calibri"/>
                        </a:rPr>
                        <a:t>11.4</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676"/>
                    </a:solidFill>
                  </a:tcPr>
                </a:tc>
                <a:tc>
                  <a:txBody>
                    <a:bodyPr/>
                    <a:lstStyle/>
                    <a:p>
                      <a:pPr algn="r" fontAlgn="b"/>
                      <a:r>
                        <a:rPr lang="en-US" sz="600" b="0" i="0" u="none" strike="noStrike">
                          <a:solidFill>
                            <a:srgbClr val="000000"/>
                          </a:solidFill>
                          <a:latin typeface="Calibri"/>
                        </a:rPr>
                        <a:t>10.7</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9E75"/>
                    </a:solidFill>
                  </a:tcPr>
                </a:tc>
                <a:tc>
                  <a:txBody>
                    <a:bodyPr/>
                    <a:lstStyle/>
                    <a:p>
                      <a:pPr algn="l" fontAlgn="b"/>
                      <a:endParaRPr lang="en-US" sz="600" b="0"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13.3</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BD7B"/>
                    </a:solidFill>
                  </a:tcPr>
                </a:tc>
                <a:tc>
                  <a:txBody>
                    <a:bodyPr/>
                    <a:lstStyle/>
                    <a:p>
                      <a:pPr algn="r" fontAlgn="b"/>
                      <a:r>
                        <a:rPr lang="en-US" sz="600" b="0" i="0" u="none" strike="noStrike">
                          <a:solidFill>
                            <a:srgbClr val="000000"/>
                          </a:solidFill>
                          <a:latin typeface="Calibri"/>
                        </a:rPr>
                        <a:t>12.6</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B579"/>
                    </a:solidFill>
                  </a:tcPr>
                </a:tc>
                <a:tc>
                  <a:txBody>
                    <a:bodyPr/>
                    <a:lstStyle/>
                    <a:p>
                      <a:pPr algn="r" fontAlgn="b"/>
                      <a:r>
                        <a:rPr lang="en-US" sz="600" b="0" i="0" u="none" strike="noStrike">
                          <a:solidFill>
                            <a:srgbClr val="000000"/>
                          </a:solidFill>
                          <a:latin typeface="Calibri"/>
                        </a:rPr>
                        <a:t>11.8</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B77"/>
                    </a:solidFill>
                  </a:tcPr>
                </a:tc>
                <a:tc>
                  <a:txBody>
                    <a:bodyPr/>
                    <a:lstStyle/>
                    <a:p>
                      <a:pPr algn="r" fontAlgn="b"/>
                      <a:r>
                        <a:rPr lang="en-US" sz="600" b="0" i="0" u="none" strike="noStrike">
                          <a:solidFill>
                            <a:srgbClr val="000000"/>
                          </a:solidFill>
                          <a:latin typeface="Calibri"/>
                        </a:rPr>
                        <a:t>11.0</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175"/>
                    </a:solidFill>
                  </a:tcPr>
                </a:tc>
                <a:tc>
                  <a:txBody>
                    <a:bodyPr/>
                    <a:lstStyle/>
                    <a:p>
                      <a:pPr algn="r" fontAlgn="b"/>
                      <a:r>
                        <a:rPr lang="en-US" sz="600" b="0" i="0" u="none" strike="noStrike">
                          <a:solidFill>
                            <a:srgbClr val="000000"/>
                          </a:solidFill>
                          <a:latin typeface="Calibri"/>
                        </a:rPr>
                        <a:t>10.5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9B74"/>
                    </a:solidFill>
                  </a:tcPr>
                </a:tc>
                <a:tc>
                  <a:txBody>
                    <a:bodyPr/>
                    <a:lstStyle/>
                    <a:p>
                      <a:pPr algn="l" fontAlgn="b"/>
                      <a:endParaRPr lang="en-US" sz="600" b="0"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13.0</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B97A"/>
                    </a:solidFill>
                  </a:tcPr>
                </a:tc>
                <a:tc>
                  <a:txBody>
                    <a:bodyPr/>
                    <a:lstStyle/>
                    <a:p>
                      <a:pPr algn="r" fontAlgn="b"/>
                      <a:r>
                        <a:rPr lang="en-US" sz="600" b="0" i="0" u="none" strike="noStrike">
                          <a:solidFill>
                            <a:srgbClr val="000000"/>
                          </a:solidFill>
                          <a:latin typeface="Calibri"/>
                        </a:rPr>
                        <a:t>12.3</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B178"/>
                    </a:solidFill>
                  </a:tcPr>
                </a:tc>
                <a:tc>
                  <a:txBody>
                    <a:bodyPr/>
                    <a:lstStyle/>
                    <a:p>
                      <a:pPr algn="r" fontAlgn="b"/>
                      <a:r>
                        <a:rPr lang="en-US" sz="600" b="0" i="0" u="none" strike="noStrike">
                          <a:solidFill>
                            <a:srgbClr val="000000"/>
                          </a:solidFill>
                          <a:latin typeface="Calibri"/>
                        </a:rPr>
                        <a:t>11.6</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877"/>
                    </a:solidFill>
                  </a:tcPr>
                </a:tc>
                <a:tc>
                  <a:txBody>
                    <a:bodyPr/>
                    <a:lstStyle/>
                    <a:p>
                      <a:pPr algn="r" fontAlgn="b"/>
                      <a:r>
                        <a:rPr lang="en-US" sz="600" b="0" i="0" u="none" strike="noStrike">
                          <a:solidFill>
                            <a:srgbClr val="000000"/>
                          </a:solidFill>
                          <a:latin typeface="Calibri"/>
                        </a:rPr>
                        <a:t>10.8</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9E75"/>
                    </a:solidFill>
                  </a:tcPr>
                </a:tc>
                <a:tc>
                  <a:txBody>
                    <a:bodyPr/>
                    <a:lstStyle/>
                    <a:p>
                      <a:pPr algn="r" fontAlgn="b"/>
                      <a:r>
                        <a:rPr lang="en-US" sz="600" b="0" i="0" u="none" strike="noStrike">
                          <a:solidFill>
                            <a:srgbClr val="000000"/>
                          </a:solidFill>
                          <a:latin typeface="Calibri"/>
                        </a:rPr>
                        <a:t>10.2</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9773"/>
                    </a:solidFill>
                  </a:tcPr>
                </a:tc>
                <a:tc>
                  <a:txBody>
                    <a:bodyPr/>
                    <a:lstStyle/>
                    <a:p>
                      <a:pPr algn="r" fontAlgn="b"/>
                      <a:r>
                        <a:rPr lang="en-US" sz="600" b="1" i="0" u="none" strike="noStrike">
                          <a:solidFill>
                            <a:srgbClr val="000000"/>
                          </a:solidFill>
                          <a:latin typeface="Calibri"/>
                        </a:rPr>
                        <a:t>160</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1"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r>
              <a:tr h="90705">
                <a:tc>
                  <a:txBody>
                    <a:bodyPr/>
                    <a:lstStyle/>
                    <a:p>
                      <a:pPr algn="l" fontAlgn="b"/>
                      <a:r>
                        <a:rPr lang="en-US" sz="600" b="1" i="0" u="none" strike="noStrike">
                          <a:solidFill>
                            <a:srgbClr val="000000"/>
                          </a:solidFill>
                          <a:latin typeface="Calibri"/>
                        </a:rPr>
                        <a:t> </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180</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15.4</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780"/>
                    </a:solidFill>
                  </a:tcPr>
                </a:tc>
                <a:tc>
                  <a:txBody>
                    <a:bodyPr/>
                    <a:lstStyle/>
                    <a:p>
                      <a:pPr algn="r" fontAlgn="b"/>
                      <a:r>
                        <a:rPr lang="en-US" sz="600" b="0" i="0" u="none" strike="noStrike">
                          <a:solidFill>
                            <a:srgbClr val="000000"/>
                          </a:solidFill>
                          <a:latin typeface="Calibri"/>
                        </a:rPr>
                        <a:t>14.6</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CD7E"/>
                    </a:solidFill>
                  </a:tcPr>
                </a:tc>
                <a:tc>
                  <a:txBody>
                    <a:bodyPr/>
                    <a:lstStyle/>
                    <a:p>
                      <a:pPr algn="r" fontAlgn="b"/>
                      <a:r>
                        <a:rPr lang="en-US" sz="600" b="0" i="0" u="none" strike="noStrike">
                          <a:solidFill>
                            <a:srgbClr val="000000"/>
                          </a:solidFill>
                          <a:latin typeface="Calibri"/>
                        </a:rPr>
                        <a:t>13.8</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47C"/>
                    </a:solidFill>
                  </a:tcPr>
                </a:tc>
                <a:tc>
                  <a:txBody>
                    <a:bodyPr/>
                    <a:lstStyle/>
                    <a:p>
                      <a:pPr algn="r" fontAlgn="b"/>
                      <a:r>
                        <a:rPr lang="en-US" sz="600" b="0" i="0" u="none" strike="noStrike">
                          <a:solidFill>
                            <a:srgbClr val="000000"/>
                          </a:solidFill>
                          <a:latin typeface="Calibri"/>
                        </a:rPr>
                        <a:t>13.2</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BC7B"/>
                    </a:solidFill>
                  </a:tcPr>
                </a:tc>
                <a:tc>
                  <a:txBody>
                    <a:bodyPr/>
                    <a:lstStyle/>
                    <a:p>
                      <a:pPr algn="r" fontAlgn="b"/>
                      <a:r>
                        <a:rPr lang="en-US" sz="600" b="0" i="0" u="none" strike="noStrike">
                          <a:solidFill>
                            <a:srgbClr val="000000"/>
                          </a:solidFill>
                          <a:latin typeface="Calibri"/>
                        </a:rPr>
                        <a:t>12.5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B479"/>
                    </a:solidFill>
                  </a:tcPr>
                </a:tc>
                <a:tc>
                  <a:txBody>
                    <a:bodyPr/>
                    <a:lstStyle/>
                    <a:p>
                      <a:pPr algn="l" fontAlgn="b"/>
                      <a:r>
                        <a:rPr lang="en-US" sz="600" b="0"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15.1</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47F"/>
                    </a:solidFill>
                  </a:tcPr>
                </a:tc>
                <a:tc>
                  <a:txBody>
                    <a:bodyPr/>
                    <a:lstStyle/>
                    <a:p>
                      <a:pPr algn="r" fontAlgn="b"/>
                      <a:r>
                        <a:rPr lang="en-US" sz="600" b="0" i="0" u="none" strike="noStrike">
                          <a:solidFill>
                            <a:srgbClr val="000000"/>
                          </a:solidFill>
                          <a:latin typeface="Calibri"/>
                        </a:rPr>
                        <a:t>14.2</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C97D"/>
                    </a:solidFill>
                  </a:tcPr>
                </a:tc>
                <a:tc>
                  <a:txBody>
                    <a:bodyPr/>
                    <a:lstStyle/>
                    <a:p>
                      <a:pPr algn="r" fontAlgn="b"/>
                      <a:r>
                        <a:rPr lang="en-US" sz="600" b="0" i="0" u="none" strike="noStrike">
                          <a:solidFill>
                            <a:srgbClr val="000000"/>
                          </a:solidFill>
                          <a:latin typeface="Calibri"/>
                        </a:rPr>
                        <a:t>13.5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BF7B"/>
                    </a:solidFill>
                  </a:tcPr>
                </a:tc>
                <a:tc>
                  <a:txBody>
                    <a:bodyPr/>
                    <a:lstStyle/>
                    <a:p>
                      <a:pPr algn="r" fontAlgn="b"/>
                      <a:r>
                        <a:rPr lang="en-US" sz="600" b="0" i="0" u="none" strike="noStrike">
                          <a:solidFill>
                            <a:srgbClr val="000000"/>
                          </a:solidFill>
                          <a:latin typeface="Calibri"/>
                        </a:rPr>
                        <a:t>12.8</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B77A"/>
                    </a:solidFill>
                  </a:tcPr>
                </a:tc>
                <a:tc>
                  <a:txBody>
                    <a:bodyPr/>
                    <a:lstStyle/>
                    <a:p>
                      <a:pPr algn="r" fontAlgn="b"/>
                      <a:r>
                        <a:rPr lang="en-US" sz="600" b="0" i="0" u="none" strike="noStrike">
                          <a:solidFill>
                            <a:srgbClr val="000000"/>
                          </a:solidFill>
                          <a:latin typeface="Calibri"/>
                        </a:rPr>
                        <a:t>12.1</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F78"/>
                    </a:solidFill>
                  </a:tcPr>
                </a:tc>
                <a:tc>
                  <a:txBody>
                    <a:bodyPr/>
                    <a:lstStyle/>
                    <a:p>
                      <a:pPr algn="l" fontAlgn="b"/>
                      <a:r>
                        <a:rPr lang="en-US" sz="600" b="0"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15.0</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27F"/>
                    </a:solidFill>
                  </a:tcPr>
                </a:tc>
                <a:tc>
                  <a:txBody>
                    <a:bodyPr/>
                    <a:lstStyle/>
                    <a:p>
                      <a:pPr algn="r" fontAlgn="b"/>
                      <a:r>
                        <a:rPr lang="en-US" sz="600" b="0" i="0" u="none" strike="noStrike">
                          <a:solidFill>
                            <a:srgbClr val="000000"/>
                          </a:solidFill>
                          <a:latin typeface="Calibri"/>
                        </a:rPr>
                        <a:t>14.2</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C87D"/>
                    </a:solidFill>
                  </a:tcPr>
                </a:tc>
                <a:tc>
                  <a:txBody>
                    <a:bodyPr/>
                    <a:lstStyle/>
                    <a:p>
                      <a:pPr algn="r" fontAlgn="b"/>
                      <a:r>
                        <a:rPr lang="en-US" sz="600" b="0" i="0" u="none" strike="noStrike">
                          <a:solidFill>
                            <a:srgbClr val="000000"/>
                          </a:solidFill>
                          <a:latin typeface="Calibri"/>
                        </a:rPr>
                        <a:t>13.2</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BC7B"/>
                    </a:solidFill>
                  </a:tcPr>
                </a:tc>
                <a:tc>
                  <a:txBody>
                    <a:bodyPr/>
                    <a:lstStyle/>
                    <a:p>
                      <a:pPr algn="r" fontAlgn="b"/>
                      <a:r>
                        <a:rPr lang="en-US" sz="600" b="0" i="0" u="none" strike="noStrike">
                          <a:solidFill>
                            <a:srgbClr val="000000"/>
                          </a:solidFill>
                          <a:latin typeface="Calibri"/>
                        </a:rPr>
                        <a:t>12.6</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B479"/>
                    </a:solidFill>
                  </a:tcPr>
                </a:tc>
                <a:tc>
                  <a:txBody>
                    <a:bodyPr/>
                    <a:lstStyle/>
                    <a:p>
                      <a:pPr algn="r" fontAlgn="b"/>
                      <a:r>
                        <a:rPr lang="en-US" sz="600" b="0" i="0" u="none" strike="noStrike">
                          <a:solidFill>
                            <a:srgbClr val="000000"/>
                          </a:solidFill>
                          <a:latin typeface="Calibri"/>
                        </a:rPr>
                        <a:t>11.9</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C77"/>
                    </a:solidFill>
                  </a:tcPr>
                </a:tc>
                <a:tc>
                  <a:txBody>
                    <a:bodyPr/>
                    <a:lstStyle/>
                    <a:p>
                      <a:pPr algn="l" fontAlgn="b"/>
                      <a:r>
                        <a:rPr lang="en-US" sz="600" b="0" i="0" u="none" strike="noStrike">
                          <a:solidFill>
                            <a:srgbClr val="000000"/>
                          </a:solidFill>
                          <a:latin typeface="Calibri"/>
                        </a:rPr>
                        <a:t> </a:t>
                      </a:r>
                    </a:p>
                  </a:txBody>
                  <a:tcPr marL="4536" marR="4536" marT="4536"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13.1</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BB7A"/>
                    </a:solidFill>
                  </a:tcPr>
                </a:tc>
                <a:tc>
                  <a:txBody>
                    <a:bodyPr/>
                    <a:lstStyle/>
                    <a:p>
                      <a:pPr algn="r" fontAlgn="b"/>
                      <a:r>
                        <a:rPr lang="en-US" sz="600" b="0" i="0" u="none" strike="noStrike">
                          <a:solidFill>
                            <a:srgbClr val="000000"/>
                          </a:solidFill>
                          <a:latin typeface="Calibri"/>
                        </a:rPr>
                        <a:t>12.3</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B178"/>
                    </a:solidFill>
                  </a:tcPr>
                </a:tc>
                <a:tc>
                  <a:txBody>
                    <a:bodyPr/>
                    <a:lstStyle/>
                    <a:p>
                      <a:pPr algn="r" fontAlgn="b"/>
                      <a:r>
                        <a:rPr lang="en-US" sz="600" b="0" i="0" u="none" strike="noStrike">
                          <a:solidFill>
                            <a:srgbClr val="000000"/>
                          </a:solidFill>
                          <a:latin typeface="Calibri"/>
                        </a:rPr>
                        <a:t>11.7</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977"/>
                    </a:solidFill>
                  </a:tcPr>
                </a:tc>
                <a:tc>
                  <a:txBody>
                    <a:bodyPr/>
                    <a:lstStyle/>
                    <a:p>
                      <a:pPr algn="r" fontAlgn="b"/>
                      <a:r>
                        <a:rPr lang="en-US" sz="600" b="0" i="0" u="none" strike="noStrike">
                          <a:solidFill>
                            <a:srgbClr val="000000"/>
                          </a:solidFill>
                          <a:latin typeface="Calibri"/>
                        </a:rPr>
                        <a:t>10.9</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A075"/>
                    </a:solidFill>
                  </a:tcPr>
                </a:tc>
                <a:tc>
                  <a:txBody>
                    <a:bodyPr/>
                    <a:lstStyle/>
                    <a:p>
                      <a:pPr algn="r" fontAlgn="b"/>
                      <a:r>
                        <a:rPr lang="en-US" sz="600" b="0" i="0" u="none" strike="noStrike">
                          <a:solidFill>
                            <a:srgbClr val="000000"/>
                          </a:solidFill>
                          <a:latin typeface="Calibri"/>
                        </a:rPr>
                        <a:t>10.2</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9773"/>
                    </a:solidFill>
                  </a:tcPr>
                </a:tc>
                <a:tc>
                  <a:txBody>
                    <a:bodyPr/>
                    <a:lstStyle/>
                    <a:p>
                      <a:pPr algn="l" fontAlgn="b"/>
                      <a:r>
                        <a:rPr lang="en-US" sz="600" b="0"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12.8</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B77A"/>
                    </a:solidFill>
                  </a:tcPr>
                </a:tc>
                <a:tc>
                  <a:txBody>
                    <a:bodyPr/>
                    <a:lstStyle/>
                    <a:p>
                      <a:pPr algn="r" fontAlgn="b"/>
                      <a:r>
                        <a:rPr lang="en-US" sz="600" b="0" i="0" u="none" strike="noStrike">
                          <a:solidFill>
                            <a:srgbClr val="000000"/>
                          </a:solidFill>
                          <a:latin typeface="Calibri"/>
                        </a:rPr>
                        <a:t>12.1</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E78"/>
                    </a:solidFill>
                  </a:tcPr>
                </a:tc>
                <a:tc>
                  <a:txBody>
                    <a:bodyPr/>
                    <a:lstStyle/>
                    <a:p>
                      <a:pPr algn="r" fontAlgn="b"/>
                      <a:r>
                        <a:rPr lang="en-US" sz="600" b="0" i="0" u="none" strike="noStrike">
                          <a:solidFill>
                            <a:srgbClr val="000000"/>
                          </a:solidFill>
                          <a:latin typeface="Calibri"/>
                        </a:rPr>
                        <a:t>11.3</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576"/>
                    </a:solidFill>
                  </a:tcPr>
                </a:tc>
                <a:tc>
                  <a:txBody>
                    <a:bodyPr/>
                    <a:lstStyle/>
                    <a:p>
                      <a:pPr algn="r" fontAlgn="b"/>
                      <a:r>
                        <a:rPr lang="en-US" sz="600" b="0" i="0" u="none" strike="noStrike">
                          <a:solidFill>
                            <a:srgbClr val="000000"/>
                          </a:solidFill>
                          <a:latin typeface="Calibri"/>
                        </a:rPr>
                        <a:t>10.6</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9D75"/>
                    </a:solidFill>
                  </a:tcPr>
                </a:tc>
                <a:tc>
                  <a:txBody>
                    <a:bodyPr/>
                    <a:lstStyle/>
                    <a:p>
                      <a:pPr algn="r" fontAlgn="b"/>
                      <a:r>
                        <a:rPr lang="en-US" sz="600" b="0" i="0" u="none" strike="noStrike">
                          <a:solidFill>
                            <a:srgbClr val="000000"/>
                          </a:solidFill>
                          <a:latin typeface="Calibri"/>
                        </a:rPr>
                        <a:t>9.9</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9473"/>
                    </a:solidFill>
                  </a:tcPr>
                </a:tc>
                <a:tc>
                  <a:txBody>
                    <a:bodyPr/>
                    <a:lstStyle/>
                    <a:p>
                      <a:pPr algn="l" fontAlgn="b"/>
                      <a:r>
                        <a:rPr lang="en-US" sz="600" b="0"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12.6</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B579"/>
                    </a:solidFill>
                  </a:tcPr>
                </a:tc>
                <a:tc>
                  <a:txBody>
                    <a:bodyPr/>
                    <a:lstStyle/>
                    <a:p>
                      <a:pPr algn="r" fontAlgn="b"/>
                      <a:r>
                        <a:rPr lang="en-US" sz="600" b="0" i="0" u="none" strike="noStrike">
                          <a:solidFill>
                            <a:srgbClr val="000000"/>
                          </a:solidFill>
                          <a:latin typeface="Calibri"/>
                        </a:rPr>
                        <a:t>11.6</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877"/>
                    </a:solidFill>
                  </a:tcPr>
                </a:tc>
                <a:tc>
                  <a:txBody>
                    <a:bodyPr/>
                    <a:lstStyle/>
                    <a:p>
                      <a:pPr algn="r" fontAlgn="b"/>
                      <a:r>
                        <a:rPr lang="en-US" sz="600" b="0" i="0" u="none" strike="noStrike">
                          <a:solidFill>
                            <a:srgbClr val="000000"/>
                          </a:solidFill>
                          <a:latin typeface="Calibri"/>
                        </a:rPr>
                        <a:t>11.0</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275"/>
                    </a:solidFill>
                  </a:tcPr>
                </a:tc>
                <a:tc>
                  <a:txBody>
                    <a:bodyPr/>
                    <a:lstStyle/>
                    <a:p>
                      <a:pPr algn="r" fontAlgn="b"/>
                      <a:r>
                        <a:rPr lang="en-US" sz="600" b="0" i="0" u="none" strike="noStrike">
                          <a:solidFill>
                            <a:srgbClr val="000000"/>
                          </a:solidFill>
                          <a:latin typeface="Calibri"/>
                        </a:rPr>
                        <a:t>10.3</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9874"/>
                    </a:solidFill>
                  </a:tcPr>
                </a:tc>
                <a:tc>
                  <a:txBody>
                    <a:bodyPr/>
                    <a:lstStyle/>
                    <a:p>
                      <a:pPr algn="r" fontAlgn="b"/>
                      <a:r>
                        <a:rPr lang="en-US" sz="600" b="0" i="0" u="none" strike="noStrike">
                          <a:solidFill>
                            <a:srgbClr val="000000"/>
                          </a:solidFill>
                          <a:latin typeface="Calibri"/>
                        </a:rPr>
                        <a:t>9.7</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9072"/>
                    </a:solidFill>
                  </a:tcPr>
                </a:tc>
                <a:tc>
                  <a:txBody>
                    <a:bodyPr/>
                    <a:lstStyle/>
                    <a:p>
                      <a:pPr algn="r" fontAlgn="b"/>
                      <a:r>
                        <a:rPr lang="en-US" sz="600" b="1" i="0" u="none" strike="noStrike">
                          <a:solidFill>
                            <a:srgbClr val="000000"/>
                          </a:solidFill>
                          <a:latin typeface="Calibri"/>
                        </a:rPr>
                        <a:t>180</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r>
              <a:tr h="90705">
                <a:tc>
                  <a:txBody>
                    <a:bodyPr/>
                    <a:lstStyle/>
                    <a:p>
                      <a:pPr algn="l" fontAlgn="b"/>
                      <a:r>
                        <a:rPr lang="en-US" sz="600" b="1" i="0" u="none" strike="noStrike">
                          <a:solidFill>
                            <a:srgbClr val="000000"/>
                          </a:solidFill>
                          <a:latin typeface="Calibri"/>
                        </a:rPr>
                        <a:t> </a:t>
                      </a:r>
                    </a:p>
                  </a:txBody>
                  <a:tcPr marL="4536" marR="4536" marT="4536" marB="0" anchor="b">
                    <a:lnL w="25400" cap="flat" cmpd="dbl"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1" i="0" u="none" strike="noStrike">
                        <a:solidFill>
                          <a:srgbClr val="000000"/>
                        </a:solidFill>
                        <a:latin typeface="Calibri"/>
                      </a:endParaRP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1" i="0" u="none" strike="noStrike">
                        <a:solidFill>
                          <a:srgbClr val="000000"/>
                        </a:solidFill>
                        <a:latin typeface="Calibri"/>
                      </a:endParaRPr>
                    </a:p>
                  </a:txBody>
                  <a:tcPr marL="4536" marR="4536" marT="4536" marB="0" anchor="b">
                    <a:lnL>
                      <a:noFill/>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w="25400" cap="flat" cmpd="dbl"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4536" marR="4536" marT="4536"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w="25400" cap="flat" cmpd="dbl"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600" b="1" i="0" u="none" strike="noStrike">
                        <a:solidFill>
                          <a:srgbClr val="000000"/>
                        </a:solidFill>
                        <a:latin typeface="Calibri"/>
                      </a:endParaRPr>
                    </a:p>
                  </a:txBody>
                  <a:tcPr marL="4536" marR="4536" marT="4536" marB="0" anchor="b">
                    <a:lnL w="25400" cap="flat" cmpd="dbl"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600" b="1" i="0" u="none" strike="noStrike">
                        <a:solidFill>
                          <a:srgbClr val="000000"/>
                        </a:solidFill>
                        <a:latin typeface="Calibri"/>
                      </a:endParaRP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 </a:t>
                      </a:r>
                    </a:p>
                  </a:txBody>
                  <a:tcPr marL="4536" marR="4536" marT="4536" marB="0" anchor="b">
                    <a:lnL>
                      <a:noFill/>
                    </a:lnL>
                    <a:lnR w="25400" cap="flat" cmpd="dbl" algn="ctr">
                      <a:solidFill>
                        <a:srgbClr val="000000"/>
                      </a:solidFill>
                      <a:prstDash val="solid"/>
                      <a:round/>
                      <a:headEnd type="none" w="med" len="med"/>
                      <a:tailEnd type="none" w="med" len="med"/>
                    </a:lnR>
                    <a:lnT>
                      <a:noFill/>
                    </a:lnT>
                    <a:lnB>
                      <a:noFill/>
                    </a:lnB>
                  </a:tcPr>
                </a:tc>
              </a:tr>
              <a:tr h="90705">
                <a:tc>
                  <a:txBody>
                    <a:bodyPr/>
                    <a:lstStyle/>
                    <a:p>
                      <a:pPr algn="l" fontAlgn="b"/>
                      <a:r>
                        <a:rPr lang="en-US" sz="600" b="1" i="0" u="none" strike="noStrike">
                          <a:solidFill>
                            <a:srgbClr val="000000"/>
                          </a:solidFill>
                          <a:latin typeface="Calibri"/>
                        </a:rPr>
                        <a:t> </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solidFill>
                            <a:srgbClr val="000000"/>
                          </a:solidFill>
                          <a:latin typeface="Calibri"/>
                        </a:rPr>
                        <a:t>75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US" sz="600" b="1" i="0" u="none" strike="noStrike">
                          <a:solidFill>
                            <a:srgbClr val="000000"/>
                          </a:solidFill>
                          <a:latin typeface="Calibri"/>
                        </a:rPr>
                        <a:t>120</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11.2</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476"/>
                    </a:solidFill>
                  </a:tcPr>
                </a:tc>
                <a:tc>
                  <a:txBody>
                    <a:bodyPr/>
                    <a:lstStyle/>
                    <a:p>
                      <a:pPr algn="r" fontAlgn="b"/>
                      <a:r>
                        <a:rPr lang="en-US" sz="600" b="0" i="0" u="none" strike="noStrike">
                          <a:solidFill>
                            <a:srgbClr val="000000"/>
                          </a:solidFill>
                          <a:latin typeface="Calibri"/>
                        </a:rPr>
                        <a:t>10.7</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9D75"/>
                    </a:solidFill>
                  </a:tcPr>
                </a:tc>
                <a:tc>
                  <a:txBody>
                    <a:bodyPr/>
                    <a:lstStyle/>
                    <a:p>
                      <a:pPr algn="r" fontAlgn="b"/>
                      <a:r>
                        <a:rPr lang="en-US" sz="600" b="0" i="0" u="none" strike="noStrike">
                          <a:solidFill>
                            <a:srgbClr val="000000"/>
                          </a:solidFill>
                          <a:latin typeface="Calibri"/>
                        </a:rPr>
                        <a:t>10.3</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9974"/>
                    </a:solidFill>
                  </a:tcPr>
                </a:tc>
                <a:tc>
                  <a:txBody>
                    <a:bodyPr/>
                    <a:lstStyle/>
                    <a:p>
                      <a:pPr algn="r" fontAlgn="b"/>
                      <a:r>
                        <a:rPr lang="en-US" sz="600" b="0" i="0" u="none" strike="noStrike">
                          <a:solidFill>
                            <a:srgbClr val="000000"/>
                          </a:solidFill>
                          <a:latin typeface="Calibri"/>
                        </a:rPr>
                        <a:t>10.0</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9573"/>
                    </a:solidFill>
                  </a:tcPr>
                </a:tc>
                <a:tc>
                  <a:txBody>
                    <a:bodyPr/>
                    <a:lstStyle/>
                    <a:p>
                      <a:pPr algn="r" fontAlgn="b"/>
                      <a:r>
                        <a:rPr lang="en-US" sz="600" b="0" i="0" u="none" strike="noStrike">
                          <a:solidFill>
                            <a:srgbClr val="000000"/>
                          </a:solidFill>
                          <a:latin typeface="Calibri"/>
                        </a:rPr>
                        <a:t>9.6</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9072"/>
                    </a:solidFill>
                  </a:tcPr>
                </a:tc>
                <a:tc>
                  <a:txBody>
                    <a:bodyPr/>
                    <a:lstStyle/>
                    <a:p>
                      <a:pPr algn="l" fontAlgn="b"/>
                      <a:r>
                        <a:rPr lang="en-US" sz="600" b="0"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600" b="0" i="0" u="none" strike="noStrike">
                          <a:solidFill>
                            <a:srgbClr val="000000"/>
                          </a:solidFill>
                          <a:latin typeface="Calibri"/>
                        </a:rPr>
                        <a:t>11.0</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175"/>
                    </a:solidFill>
                  </a:tcPr>
                </a:tc>
                <a:tc>
                  <a:txBody>
                    <a:bodyPr/>
                    <a:lstStyle/>
                    <a:p>
                      <a:pPr algn="r" fontAlgn="b"/>
                      <a:r>
                        <a:rPr lang="en-US" sz="600" b="0" i="0" u="none" strike="noStrike">
                          <a:solidFill>
                            <a:srgbClr val="000000"/>
                          </a:solidFill>
                          <a:latin typeface="Calibri"/>
                        </a:rPr>
                        <a:t>10.5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9B74"/>
                    </a:solidFill>
                  </a:tcPr>
                </a:tc>
                <a:tc>
                  <a:txBody>
                    <a:bodyPr/>
                    <a:lstStyle/>
                    <a:p>
                      <a:pPr algn="r" fontAlgn="b"/>
                      <a:r>
                        <a:rPr lang="en-US" sz="600" b="0" i="0" u="none" strike="noStrike">
                          <a:solidFill>
                            <a:srgbClr val="000000"/>
                          </a:solidFill>
                          <a:latin typeface="Calibri"/>
                        </a:rPr>
                        <a:t>10.1</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9673"/>
                    </a:solidFill>
                  </a:tcPr>
                </a:tc>
                <a:tc>
                  <a:txBody>
                    <a:bodyPr/>
                    <a:lstStyle/>
                    <a:p>
                      <a:pPr algn="r" fontAlgn="b"/>
                      <a:r>
                        <a:rPr lang="en-US" sz="600" b="0" i="0" u="none" strike="noStrike">
                          <a:solidFill>
                            <a:srgbClr val="000000"/>
                          </a:solidFill>
                          <a:latin typeface="Calibri"/>
                        </a:rPr>
                        <a:t>9.8</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9373"/>
                    </a:solidFill>
                  </a:tcPr>
                </a:tc>
                <a:tc>
                  <a:txBody>
                    <a:bodyPr/>
                    <a:lstStyle/>
                    <a:p>
                      <a:pPr algn="r" fontAlgn="b"/>
                      <a:r>
                        <a:rPr lang="en-US" sz="600" b="0" i="0" u="none" strike="noStrike">
                          <a:solidFill>
                            <a:srgbClr val="000000"/>
                          </a:solidFill>
                          <a:latin typeface="Calibri"/>
                        </a:rPr>
                        <a:t>9.3</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C71"/>
                    </a:solidFill>
                  </a:tcPr>
                </a:tc>
                <a:tc>
                  <a:txBody>
                    <a:bodyPr/>
                    <a:lstStyle/>
                    <a:p>
                      <a:pPr algn="l" fontAlgn="b"/>
                      <a:r>
                        <a:rPr lang="en-US" sz="600" b="0"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600" b="0" i="0" u="none" strike="noStrike">
                          <a:solidFill>
                            <a:srgbClr val="000000"/>
                          </a:solidFill>
                          <a:latin typeface="Calibri"/>
                        </a:rPr>
                        <a:t>10.8</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9E75"/>
                    </a:solidFill>
                  </a:tcPr>
                </a:tc>
                <a:tc>
                  <a:txBody>
                    <a:bodyPr/>
                    <a:lstStyle/>
                    <a:p>
                      <a:pPr algn="r" fontAlgn="b"/>
                      <a:r>
                        <a:rPr lang="en-US" sz="600" b="0" i="0" u="none" strike="noStrike">
                          <a:solidFill>
                            <a:srgbClr val="000000"/>
                          </a:solidFill>
                          <a:latin typeface="Calibri"/>
                        </a:rPr>
                        <a:t>10.3</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9974"/>
                    </a:solidFill>
                  </a:tcPr>
                </a:tc>
                <a:tc>
                  <a:txBody>
                    <a:bodyPr/>
                    <a:lstStyle/>
                    <a:p>
                      <a:pPr algn="r" fontAlgn="b"/>
                      <a:r>
                        <a:rPr lang="en-US" sz="600" b="0" i="0" u="none" strike="noStrike">
                          <a:solidFill>
                            <a:srgbClr val="000000"/>
                          </a:solidFill>
                          <a:latin typeface="Calibri"/>
                        </a:rPr>
                        <a:t>10.0</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9573"/>
                    </a:solidFill>
                  </a:tcPr>
                </a:tc>
                <a:tc>
                  <a:txBody>
                    <a:bodyPr/>
                    <a:lstStyle/>
                    <a:p>
                      <a:pPr algn="r" fontAlgn="b"/>
                      <a:r>
                        <a:rPr lang="en-US" sz="600" b="0" i="0" u="none" strike="noStrike">
                          <a:solidFill>
                            <a:srgbClr val="000000"/>
                          </a:solidFill>
                          <a:latin typeface="Calibri"/>
                        </a:rPr>
                        <a:t>9.5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8F72"/>
                    </a:solidFill>
                  </a:tcPr>
                </a:tc>
                <a:tc>
                  <a:txBody>
                    <a:bodyPr/>
                    <a:lstStyle/>
                    <a:p>
                      <a:pPr algn="r" fontAlgn="b"/>
                      <a:r>
                        <a:rPr lang="en-US" sz="600" b="0" i="0" u="none" strike="noStrike">
                          <a:solidFill>
                            <a:srgbClr val="000000"/>
                          </a:solidFill>
                          <a:latin typeface="Calibri"/>
                        </a:rPr>
                        <a:t>9.1</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A71"/>
                    </a:solidFill>
                  </a:tcPr>
                </a:tc>
                <a:tc>
                  <a:txBody>
                    <a:bodyPr/>
                    <a:lstStyle/>
                    <a:p>
                      <a:pPr algn="l" fontAlgn="b"/>
                      <a:r>
                        <a:rPr lang="en-US" sz="600" b="0" i="0" u="none" strike="noStrike">
                          <a:solidFill>
                            <a:srgbClr val="000000"/>
                          </a:solidFill>
                          <a:latin typeface="Calibri"/>
                        </a:rPr>
                        <a:t> </a:t>
                      </a:r>
                    </a:p>
                  </a:txBody>
                  <a:tcPr marL="4536" marR="4536" marT="4536"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600" b="0" i="0" u="none" strike="noStrike">
                          <a:solidFill>
                            <a:srgbClr val="000000"/>
                          </a:solidFill>
                          <a:latin typeface="Calibri"/>
                        </a:rPr>
                        <a:t>9.7</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9172"/>
                    </a:solidFill>
                  </a:tcPr>
                </a:tc>
                <a:tc>
                  <a:txBody>
                    <a:bodyPr/>
                    <a:lstStyle/>
                    <a:p>
                      <a:pPr algn="r" fontAlgn="b"/>
                      <a:r>
                        <a:rPr lang="en-US" sz="600" b="0" i="0" u="none" strike="noStrike">
                          <a:solidFill>
                            <a:srgbClr val="000000"/>
                          </a:solidFill>
                          <a:latin typeface="Calibri"/>
                        </a:rPr>
                        <a:t>9.1</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A71"/>
                    </a:solidFill>
                  </a:tcPr>
                </a:tc>
                <a:tc>
                  <a:txBody>
                    <a:bodyPr/>
                    <a:lstStyle/>
                    <a:p>
                      <a:pPr algn="r" fontAlgn="b"/>
                      <a:r>
                        <a:rPr lang="en-US" sz="600" b="0" i="0" u="none" strike="noStrike">
                          <a:solidFill>
                            <a:srgbClr val="000000"/>
                          </a:solidFill>
                          <a:latin typeface="Calibri"/>
                        </a:rPr>
                        <a:t>8.8</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670"/>
                    </a:solidFill>
                  </a:tcPr>
                </a:tc>
                <a:tc>
                  <a:txBody>
                    <a:bodyPr/>
                    <a:lstStyle/>
                    <a:p>
                      <a:pPr algn="r" fontAlgn="b"/>
                      <a:r>
                        <a:rPr lang="en-US" sz="600" b="0" i="0" u="none" strike="noStrike">
                          <a:solidFill>
                            <a:srgbClr val="000000"/>
                          </a:solidFill>
                          <a:latin typeface="Calibri"/>
                        </a:rPr>
                        <a:t>8.4</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16F"/>
                    </a:solidFill>
                  </a:tcPr>
                </a:tc>
                <a:tc>
                  <a:txBody>
                    <a:bodyPr/>
                    <a:lstStyle/>
                    <a:p>
                      <a:pPr algn="r" fontAlgn="b"/>
                      <a:r>
                        <a:rPr lang="en-US" sz="600" b="0" i="0" u="none" strike="noStrike">
                          <a:solidFill>
                            <a:srgbClr val="000000"/>
                          </a:solidFill>
                          <a:latin typeface="Calibri"/>
                        </a:rPr>
                        <a:t>8.1</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7D6E"/>
                    </a:solidFill>
                  </a:tcPr>
                </a:tc>
                <a:tc>
                  <a:txBody>
                    <a:bodyPr/>
                    <a:lstStyle/>
                    <a:p>
                      <a:pPr algn="l" fontAlgn="b"/>
                      <a:r>
                        <a:rPr lang="en-US" sz="600" b="0"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600" b="0" i="0" u="none" strike="noStrike">
                          <a:solidFill>
                            <a:srgbClr val="000000"/>
                          </a:solidFill>
                          <a:latin typeface="Calibri"/>
                        </a:rPr>
                        <a:t>9.5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8F72"/>
                    </a:solidFill>
                  </a:tcPr>
                </a:tc>
                <a:tc>
                  <a:txBody>
                    <a:bodyPr/>
                    <a:lstStyle/>
                    <a:p>
                      <a:pPr algn="r" fontAlgn="b"/>
                      <a:r>
                        <a:rPr lang="en-US" sz="600" b="0" i="0" u="none" strike="noStrike">
                          <a:solidFill>
                            <a:srgbClr val="000000"/>
                          </a:solidFill>
                          <a:latin typeface="Calibri"/>
                        </a:rPr>
                        <a:t>9.0</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871"/>
                    </a:solidFill>
                  </a:tcPr>
                </a:tc>
                <a:tc>
                  <a:txBody>
                    <a:bodyPr/>
                    <a:lstStyle/>
                    <a:p>
                      <a:pPr algn="r" fontAlgn="b"/>
                      <a:r>
                        <a:rPr lang="en-US" sz="600" b="0" i="0" u="none" strike="noStrike">
                          <a:solidFill>
                            <a:srgbClr val="000000"/>
                          </a:solidFill>
                          <a:latin typeface="Calibri"/>
                        </a:rPr>
                        <a:t>8.7</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570"/>
                    </a:solidFill>
                  </a:tcPr>
                </a:tc>
                <a:tc>
                  <a:txBody>
                    <a:bodyPr/>
                    <a:lstStyle/>
                    <a:p>
                      <a:pPr algn="r" fontAlgn="b"/>
                      <a:r>
                        <a:rPr lang="en-US" sz="600" b="0" i="0" u="none" strike="noStrike">
                          <a:solidFill>
                            <a:srgbClr val="000000"/>
                          </a:solidFill>
                          <a:latin typeface="Calibri"/>
                        </a:rPr>
                        <a:t>8.3</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06F"/>
                    </a:solidFill>
                  </a:tcPr>
                </a:tc>
                <a:tc>
                  <a:txBody>
                    <a:bodyPr/>
                    <a:lstStyle/>
                    <a:p>
                      <a:pPr algn="r" fontAlgn="b"/>
                      <a:r>
                        <a:rPr lang="en-US" sz="600" b="0" i="0" u="none" strike="noStrike">
                          <a:solidFill>
                            <a:srgbClr val="000000"/>
                          </a:solidFill>
                          <a:latin typeface="Calibri"/>
                        </a:rPr>
                        <a:t>7.9</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B6E"/>
                    </a:solidFill>
                  </a:tcPr>
                </a:tc>
                <a:tc>
                  <a:txBody>
                    <a:bodyPr/>
                    <a:lstStyle/>
                    <a:p>
                      <a:pPr algn="l" fontAlgn="b"/>
                      <a:r>
                        <a:rPr lang="en-US" sz="600" b="0"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600" b="0" i="0" u="none" strike="noStrike">
                          <a:solidFill>
                            <a:srgbClr val="000000"/>
                          </a:solidFill>
                          <a:latin typeface="Calibri"/>
                        </a:rPr>
                        <a:t>9.3</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D71"/>
                    </a:solidFill>
                  </a:tcPr>
                </a:tc>
                <a:tc>
                  <a:txBody>
                    <a:bodyPr/>
                    <a:lstStyle/>
                    <a:p>
                      <a:pPr algn="r" fontAlgn="b"/>
                      <a:r>
                        <a:rPr lang="en-US" sz="600" b="0" i="0" u="none" strike="noStrike">
                          <a:solidFill>
                            <a:srgbClr val="000000"/>
                          </a:solidFill>
                          <a:latin typeface="Calibri"/>
                        </a:rPr>
                        <a:t>8.9</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770"/>
                    </a:solidFill>
                  </a:tcPr>
                </a:tc>
                <a:tc>
                  <a:txBody>
                    <a:bodyPr/>
                    <a:lstStyle/>
                    <a:p>
                      <a:pPr algn="r" fontAlgn="b"/>
                      <a:r>
                        <a:rPr lang="en-US" sz="600" b="0" i="0" u="none" strike="noStrike">
                          <a:solidFill>
                            <a:srgbClr val="000000"/>
                          </a:solidFill>
                          <a:latin typeface="Calibri"/>
                        </a:rPr>
                        <a:t>8.4</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16F"/>
                    </a:solidFill>
                  </a:tcPr>
                </a:tc>
                <a:tc>
                  <a:txBody>
                    <a:bodyPr/>
                    <a:lstStyle/>
                    <a:p>
                      <a:pPr algn="r" fontAlgn="b"/>
                      <a:r>
                        <a:rPr lang="en-US" sz="600" b="0" i="0" u="none" strike="noStrike">
                          <a:solidFill>
                            <a:srgbClr val="000000"/>
                          </a:solidFill>
                          <a:latin typeface="Calibri"/>
                        </a:rPr>
                        <a:t>8.0</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7C6E"/>
                    </a:solidFill>
                  </a:tcPr>
                </a:tc>
                <a:tc>
                  <a:txBody>
                    <a:bodyPr/>
                    <a:lstStyle/>
                    <a:p>
                      <a:pPr algn="r" fontAlgn="b"/>
                      <a:r>
                        <a:rPr lang="en-US" sz="600" b="0" i="0" u="none" strike="noStrike">
                          <a:solidFill>
                            <a:srgbClr val="000000"/>
                          </a:solidFill>
                          <a:latin typeface="Calibri"/>
                        </a:rPr>
                        <a:t>7.7</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86D"/>
                    </a:solidFill>
                  </a:tcPr>
                </a:tc>
                <a:tc>
                  <a:txBody>
                    <a:bodyPr/>
                    <a:lstStyle/>
                    <a:p>
                      <a:pPr algn="r" fontAlgn="b"/>
                      <a:r>
                        <a:rPr lang="en-US" sz="600" b="1" i="0" u="none" strike="noStrike">
                          <a:solidFill>
                            <a:srgbClr val="000000"/>
                          </a:solidFill>
                          <a:latin typeface="Calibri"/>
                        </a:rPr>
                        <a:t>120</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75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600" b="1"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r>
              <a:tr h="90705">
                <a:tc>
                  <a:txBody>
                    <a:bodyPr/>
                    <a:lstStyle/>
                    <a:p>
                      <a:pPr algn="l" fontAlgn="b"/>
                      <a:r>
                        <a:rPr lang="en-US" sz="600" b="1" i="0" u="none" strike="noStrike">
                          <a:solidFill>
                            <a:srgbClr val="000000"/>
                          </a:solidFill>
                          <a:latin typeface="Calibri"/>
                        </a:rPr>
                        <a:t> </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solidFill>
                            <a:srgbClr val="000000"/>
                          </a:solidFill>
                          <a:latin typeface="Calibri"/>
                        </a:rPr>
                        <a:t>140</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10.7</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9D75"/>
                    </a:solidFill>
                  </a:tcPr>
                </a:tc>
                <a:tc>
                  <a:txBody>
                    <a:bodyPr/>
                    <a:lstStyle/>
                    <a:p>
                      <a:pPr algn="r" fontAlgn="b"/>
                      <a:r>
                        <a:rPr lang="en-US" sz="600" b="0" i="0" u="none" strike="noStrike">
                          <a:solidFill>
                            <a:srgbClr val="000000"/>
                          </a:solidFill>
                          <a:latin typeface="Calibri"/>
                        </a:rPr>
                        <a:t>10.2</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9773"/>
                    </a:solidFill>
                  </a:tcPr>
                </a:tc>
                <a:tc>
                  <a:txBody>
                    <a:bodyPr/>
                    <a:lstStyle/>
                    <a:p>
                      <a:pPr algn="r" fontAlgn="b"/>
                      <a:r>
                        <a:rPr lang="en-US" sz="600" b="0" i="0" u="none" strike="noStrike">
                          <a:solidFill>
                            <a:srgbClr val="000000"/>
                          </a:solidFill>
                          <a:latin typeface="Calibri"/>
                        </a:rPr>
                        <a:t>9.7</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9172"/>
                    </a:solidFill>
                  </a:tcPr>
                </a:tc>
                <a:tc>
                  <a:txBody>
                    <a:bodyPr/>
                    <a:lstStyle/>
                    <a:p>
                      <a:pPr algn="r" fontAlgn="b"/>
                      <a:r>
                        <a:rPr lang="en-US" sz="600" b="0" i="0" u="none" strike="noStrike">
                          <a:solidFill>
                            <a:srgbClr val="000000"/>
                          </a:solidFill>
                          <a:latin typeface="Calibri"/>
                        </a:rPr>
                        <a:t>9.4</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D71"/>
                    </a:solidFill>
                  </a:tcPr>
                </a:tc>
                <a:tc>
                  <a:txBody>
                    <a:bodyPr/>
                    <a:lstStyle/>
                    <a:p>
                      <a:pPr algn="r" fontAlgn="b"/>
                      <a:r>
                        <a:rPr lang="en-US" sz="600" b="0" i="0" u="none" strike="noStrike">
                          <a:solidFill>
                            <a:srgbClr val="000000"/>
                          </a:solidFill>
                          <a:latin typeface="Calibri"/>
                        </a:rPr>
                        <a:t>8.9</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770"/>
                    </a:solidFill>
                  </a:tcPr>
                </a:tc>
                <a:tc>
                  <a:txBody>
                    <a:bodyPr/>
                    <a:lstStyle/>
                    <a:p>
                      <a:pPr algn="l" fontAlgn="b"/>
                      <a:endParaRPr lang="en-US" sz="600" b="0"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10.5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9B74"/>
                    </a:solidFill>
                  </a:tcPr>
                </a:tc>
                <a:tc>
                  <a:txBody>
                    <a:bodyPr/>
                    <a:lstStyle/>
                    <a:p>
                      <a:pPr algn="r" fontAlgn="b"/>
                      <a:r>
                        <a:rPr lang="en-US" sz="600" b="0" i="0" u="none" strike="noStrike">
                          <a:solidFill>
                            <a:srgbClr val="000000"/>
                          </a:solidFill>
                          <a:latin typeface="Calibri"/>
                        </a:rPr>
                        <a:t>10.0</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9573"/>
                    </a:solidFill>
                  </a:tcPr>
                </a:tc>
                <a:tc>
                  <a:txBody>
                    <a:bodyPr/>
                    <a:lstStyle/>
                    <a:p>
                      <a:pPr algn="r" fontAlgn="b"/>
                      <a:r>
                        <a:rPr lang="en-US" sz="600" b="0" i="0" u="none" strike="noStrike">
                          <a:solidFill>
                            <a:srgbClr val="000000"/>
                          </a:solidFill>
                          <a:latin typeface="Calibri"/>
                        </a:rPr>
                        <a:t>9.6</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9072"/>
                    </a:solidFill>
                  </a:tcPr>
                </a:tc>
                <a:tc>
                  <a:txBody>
                    <a:bodyPr/>
                    <a:lstStyle/>
                    <a:p>
                      <a:pPr algn="r" fontAlgn="b"/>
                      <a:r>
                        <a:rPr lang="en-US" sz="600" b="0" i="0" u="none" strike="noStrike">
                          <a:solidFill>
                            <a:srgbClr val="000000"/>
                          </a:solidFill>
                          <a:latin typeface="Calibri"/>
                        </a:rPr>
                        <a:t>9.1</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A71"/>
                    </a:solidFill>
                  </a:tcPr>
                </a:tc>
                <a:tc>
                  <a:txBody>
                    <a:bodyPr/>
                    <a:lstStyle/>
                    <a:p>
                      <a:pPr algn="r" fontAlgn="b"/>
                      <a:r>
                        <a:rPr lang="en-US" sz="600" b="0" i="0" u="none" strike="noStrike">
                          <a:solidFill>
                            <a:srgbClr val="000000"/>
                          </a:solidFill>
                          <a:latin typeface="Calibri"/>
                        </a:rPr>
                        <a:t>8.7</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470"/>
                    </a:solidFill>
                  </a:tcPr>
                </a:tc>
                <a:tc>
                  <a:txBody>
                    <a:bodyPr/>
                    <a:lstStyle/>
                    <a:p>
                      <a:pPr algn="l" fontAlgn="b"/>
                      <a:endParaRPr lang="en-US" sz="600" b="0"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10.3</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9874"/>
                    </a:solidFill>
                  </a:tcPr>
                </a:tc>
                <a:tc>
                  <a:txBody>
                    <a:bodyPr/>
                    <a:lstStyle/>
                    <a:p>
                      <a:pPr algn="r" fontAlgn="b"/>
                      <a:r>
                        <a:rPr lang="en-US" sz="600" b="0" i="0" u="none" strike="noStrike">
                          <a:solidFill>
                            <a:srgbClr val="000000"/>
                          </a:solidFill>
                          <a:latin typeface="Calibri"/>
                        </a:rPr>
                        <a:t>9.8</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9373"/>
                    </a:solidFill>
                  </a:tcPr>
                </a:tc>
                <a:tc>
                  <a:txBody>
                    <a:bodyPr/>
                    <a:lstStyle/>
                    <a:p>
                      <a:pPr algn="r" fontAlgn="b"/>
                      <a:r>
                        <a:rPr lang="en-US" sz="600" b="0" i="0" u="none" strike="noStrike">
                          <a:solidFill>
                            <a:srgbClr val="000000"/>
                          </a:solidFill>
                          <a:latin typeface="Calibri"/>
                        </a:rPr>
                        <a:t>9.4</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D72"/>
                    </a:solidFill>
                  </a:tcPr>
                </a:tc>
                <a:tc>
                  <a:txBody>
                    <a:bodyPr/>
                    <a:lstStyle/>
                    <a:p>
                      <a:pPr algn="r" fontAlgn="b"/>
                      <a:r>
                        <a:rPr lang="en-US" sz="600" b="0" i="0" u="none" strike="noStrike">
                          <a:solidFill>
                            <a:srgbClr val="000000"/>
                          </a:solidFill>
                          <a:latin typeface="Calibri"/>
                        </a:rPr>
                        <a:t>8.9</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770"/>
                    </a:solidFill>
                  </a:tcPr>
                </a:tc>
                <a:tc>
                  <a:txBody>
                    <a:bodyPr/>
                    <a:lstStyle/>
                    <a:p>
                      <a:pPr algn="r" fontAlgn="b"/>
                      <a:r>
                        <a:rPr lang="en-US" sz="600" b="0" i="0" u="none" strike="noStrike">
                          <a:solidFill>
                            <a:srgbClr val="000000"/>
                          </a:solidFill>
                          <a:latin typeface="Calibri"/>
                        </a:rPr>
                        <a:t>8.4</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16F"/>
                    </a:solidFill>
                  </a:tcPr>
                </a:tc>
                <a:tc>
                  <a:txBody>
                    <a:bodyPr/>
                    <a:lstStyle/>
                    <a:p>
                      <a:pPr algn="l" fontAlgn="b"/>
                      <a:endParaRPr lang="en-US" sz="600" b="0" i="0" u="none" strike="noStrike">
                        <a:solidFill>
                          <a:srgbClr val="000000"/>
                        </a:solidFill>
                        <a:latin typeface="Calibri"/>
                      </a:endParaRPr>
                    </a:p>
                  </a:txBody>
                  <a:tcPr marL="4536" marR="4536" marT="4536"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9.1</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A71"/>
                    </a:solidFill>
                  </a:tcPr>
                </a:tc>
                <a:tc>
                  <a:txBody>
                    <a:bodyPr/>
                    <a:lstStyle/>
                    <a:p>
                      <a:pPr algn="r" fontAlgn="b"/>
                      <a:r>
                        <a:rPr lang="en-US" sz="600" b="0" i="0" u="none" strike="noStrike">
                          <a:solidFill>
                            <a:srgbClr val="000000"/>
                          </a:solidFill>
                          <a:latin typeface="Calibri"/>
                        </a:rPr>
                        <a:t>8.6</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370"/>
                    </a:solidFill>
                  </a:tcPr>
                </a:tc>
                <a:tc>
                  <a:txBody>
                    <a:bodyPr/>
                    <a:lstStyle/>
                    <a:p>
                      <a:pPr algn="r" fontAlgn="b"/>
                      <a:r>
                        <a:rPr lang="en-US" sz="600" b="0" i="0" u="none" strike="noStrike">
                          <a:solidFill>
                            <a:srgbClr val="000000"/>
                          </a:solidFill>
                          <a:latin typeface="Calibri"/>
                        </a:rPr>
                        <a:t>8.3</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06F"/>
                    </a:solidFill>
                  </a:tcPr>
                </a:tc>
                <a:tc>
                  <a:txBody>
                    <a:bodyPr/>
                    <a:lstStyle/>
                    <a:p>
                      <a:pPr algn="r" fontAlgn="b"/>
                      <a:r>
                        <a:rPr lang="en-US" sz="600" b="0" i="0" u="none" strike="noStrike">
                          <a:solidFill>
                            <a:srgbClr val="000000"/>
                          </a:solidFill>
                          <a:latin typeface="Calibri"/>
                        </a:rPr>
                        <a:t>7.8</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96E"/>
                    </a:solidFill>
                  </a:tcPr>
                </a:tc>
                <a:tc>
                  <a:txBody>
                    <a:bodyPr/>
                    <a:lstStyle/>
                    <a:p>
                      <a:pPr algn="r" fontAlgn="b"/>
                      <a:r>
                        <a:rPr lang="en-US" sz="600" b="0" i="0" u="none" strike="noStrike">
                          <a:solidFill>
                            <a:srgbClr val="000000"/>
                          </a:solidFill>
                          <a:latin typeface="Calibri"/>
                        </a:rPr>
                        <a:t>7.3</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46D"/>
                    </a:solidFill>
                  </a:tcPr>
                </a:tc>
                <a:tc>
                  <a:txBody>
                    <a:bodyPr/>
                    <a:lstStyle/>
                    <a:p>
                      <a:pPr algn="l" fontAlgn="b"/>
                      <a:endParaRPr lang="en-US" sz="600" b="0"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8.9</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770"/>
                    </a:solidFill>
                  </a:tcPr>
                </a:tc>
                <a:tc>
                  <a:txBody>
                    <a:bodyPr/>
                    <a:lstStyle/>
                    <a:p>
                      <a:pPr algn="r" fontAlgn="b"/>
                      <a:r>
                        <a:rPr lang="en-US" sz="600" b="0" i="0" u="none" strike="noStrike">
                          <a:solidFill>
                            <a:srgbClr val="000000"/>
                          </a:solidFill>
                          <a:latin typeface="Calibri"/>
                        </a:rPr>
                        <a:t>8.4</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16F"/>
                    </a:solidFill>
                  </a:tcPr>
                </a:tc>
                <a:tc>
                  <a:txBody>
                    <a:bodyPr/>
                    <a:lstStyle/>
                    <a:p>
                      <a:pPr algn="r" fontAlgn="b"/>
                      <a:r>
                        <a:rPr lang="en-US" sz="600" b="0" i="0" u="none" strike="noStrike">
                          <a:solidFill>
                            <a:srgbClr val="000000"/>
                          </a:solidFill>
                          <a:latin typeface="Calibri"/>
                        </a:rPr>
                        <a:t>8.1</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7D6F"/>
                    </a:solidFill>
                  </a:tcPr>
                </a:tc>
                <a:tc>
                  <a:txBody>
                    <a:bodyPr/>
                    <a:lstStyle/>
                    <a:p>
                      <a:pPr algn="r" fontAlgn="b"/>
                      <a:r>
                        <a:rPr lang="en-US" sz="600" b="0" i="0" u="none" strike="noStrike">
                          <a:solidFill>
                            <a:srgbClr val="000000"/>
                          </a:solidFill>
                          <a:latin typeface="Calibri"/>
                        </a:rPr>
                        <a:t>7.6</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76D"/>
                    </a:solidFill>
                  </a:tcPr>
                </a:tc>
                <a:tc>
                  <a:txBody>
                    <a:bodyPr/>
                    <a:lstStyle/>
                    <a:p>
                      <a:pPr algn="r" fontAlgn="b"/>
                      <a:r>
                        <a:rPr lang="en-US" sz="600" b="0" i="0" u="none" strike="noStrike">
                          <a:solidFill>
                            <a:srgbClr val="000000"/>
                          </a:solidFill>
                          <a:latin typeface="Calibri"/>
                        </a:rPr>
                        <a:t>7.2</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26C"/>
                    </a:solidFill>
                  </a:tcPr>
                </a:tc>
                <a:tc>
                  <a:txBody>
                    <a:bodyPr/>
                    <a:lstStyle/>
                    <a:p>
                      <a:pPr algn="l" fontAlgn="b"/>
                      <a:endParaRPr lang="en-US" sz="600" b="0"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8.8</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670"/>
                    </a:solidFill>
                  </a:tcPr>
                </a:tc>
                <a:tc>
                  <a:txBody>
                    <a:bodyPr/>
                    <a:lstStyle/>
                    <a:p>
                      <a:pPr algn="r" fontAlgn="b"/>
                      <a:r>
                        <a:rPr lang="en-US" sz="600" b="0" i="0" u="none" strike="noStrike">
                          <a:solidFill>
                            <a:srgbClr val="000000"/>
                          </a:solidFill>
                          <a:latin typeface="Calibri"/>
                        </a:rPr>
                        <a:t>8.3</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7F6F"/>
                    </a:solidFill>
                  </a:tcPr>
                </a:tc>
                <a:tc>
                  <a:txBody>
                    <a:bodyPr/>
                    <a:lstStyle/>
                    <a:p>
                      <a:pPr algn="r" fontAlgn="b"/>
                      <a:r>
                        <a:rPr lang="en-US" sz="600" b="0" i="0" u="none" strike="noStrike">
                          <a:solidFill>
                            <a:srgbClr val="000000"/>
                          </a:solidFill>
                          <a:latin typeface="Calibri"/>
                        </a:rPr>
                        <a:t>7.8</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A6E"/>
                    </a:solidFill>
                  </a:tcPr>
                </a:tc>
                <a:tc>
                  <a:txBody>
                    <a:bodyPr/>
                    <a:lstStyle/>
                    <a:p>
                      <a:pPr algn="r" fontAlgn="b"/>
                      <a:r>
                        <a:rPr lang="en-US" sz="600" b="0" i="0" u="none" strike="noStrike">
                          <a:solidFill>
                            <a:srgbClr val="000000"/>
                          </a:solidFill>
                          <a:latin typeface="Calibri"/>
                        </a:rPr>
                        <a:t>7.4</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46D"/>
                    </a:solidFill>
                  </a:tcPr>
                </a:tc>
                <a:tc>
                  <a:txBody>
                    <a:bodyPr/>
                    <a:lstStyle/>
                    <a:p>
                      <a:pPr algn="r" fontAlgn="b"/>
                      <a:r>
                        <a:rPr lang="en-US" sz="600" b="0" i="0" u="none" strike="noStrike">
                          <a:solidFill>
                            <a:srgbClr val="000000"/>
                          </a:solidFill>
                          <a:latin typeface="Calibri"/>
                        </a:rPr>
                        <a:t>7.0</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06C"/>
                    </a:solidFill>
                  </a:tcPr>
                </a:tc>
                <a:tc>
                  <a:txBody>
                    <a:bodyPr/>
                    <a:lstStyle/>
                    <a:p>
                      <a:pPr algn="r" fontAlgn="b"/>
                      <a:r>
                        <a:rPr lang="en-US" sz="600" b="1" i="0" u="none" strike="noStrike">
                          <a:solidFill>
                            <a:srgbClr val="000000"/>
                          </a:solidFill>
                          <a:latin typeface="Calibri"/>
                        </a:rPr>
                        <a:t>140</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1"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r>
              <a:tr h="90705">
                <a:tc>
                  <a:txBody>
                    <a:bodyPr/>
                    <a:lstStyle/>
                    <a:p>
                      <a:pPr algn="l" fontAlgn="b"/>
                      <a:r>
                        <a:rPr lang="en-US" sz="600" b="1" i="0" u="none" strike="noStrike">
                          <a:solidFill>
                            <a:srgbClr val="000000"/>
                          </a:solidFill>
                          <a:latin typeface="Calibri"/>
                        </a:rPr>
                        <a:t> </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solidFill>
                            <a:srgbClr val="000000"/>
                          </a:solidFill>
                          <a:latin typeface="Calibri"/>
                        </a:rPr>
                        <a:t>160</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10.3</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9974"/>
                    </a:solidFill>
                  </a:tcPr>
                </a:tc>
                <a:tc>
                  <a:txBody>
                    <a:bodyPr/>
                    <a:lstStyle/>
                    <a:p>
                      <a:pPr algn="r" fontAlgn="b"/>
                      <a:r>
                        <a:rPr lang="en-US" sz="600" b="0" i="0" u="none" strike="noStrike">
                          <a:solidFill>
                            <a:srgbClr val="000000"/>
                          </a:solidFill>
                          <a:latin typeface="Calibri"/>
                        </a:rPr>
                        <a:t>10.0</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9473"/>
                    </a:solidFill>
                  </a:tcPr>
                </a:tc>
                <a:tc>
                  <a:txBody>
                    <a:bodyPr/>
                    <a:lstStyle/>
                    <a:p>
                      <a:pPr algn="r" fontAlgn="b"/>
                      <a:r>
                        <a:rPr lang="en-US" sz="600" b="0" i="0" u="none" strike="noStrike">
                          <a:solidFill>
                            <a:srgbClr val="000000"/>
                          </a:solidFill>
                          <a:latin typeface="Calibri"/>
                        </a:rPr>
                        <a:t>9.4</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8E72"/>
                    </a:solidFill>
                  </a:tcPr>
                </a:tc>
                <a:tc>
                  <a:txBody>
                    <a:bodyPr/>
                    <a:lstStyle/>
                    <a:p>
                      <a:pPr algn="r" fontAlgn="b"/>
                      <a:r>
                        <a:rPr lang="en-US" sz="600" b="0" i="0" u="none" strike="noStrike">
                          <a:solidFill>
                            <a:srgbClr val="000000"/>
                          </a:solidFill>
                          <a:latin typeface="Calibri"/>
                        </a:rPr>
                        <a:t>9.0</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871"/>
                    </a:solidFill>
                  </a:tcPr>
                </a:tc>
                <a:tc>
                  <a:txBody>
                    <a:bodyPr/>
                    <a:lstStyle/>
                    <a:p>
                      <a:pPr algn="r" fontAlgn="b"/>
                      <a:r>
                        <a:rPr lang="en-US" sz="600" b="0" i="0" u="none" strike="noStrike">
                          <a:solidFill>
                            <a:srgbClr val="000000"/>
                          </a:solidFill>
                          <a:latin typeface="Calibri"/>
                        </a:rPr>
                        <a:t>8.5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370"/>
                    </a:solidFill>
                  </a:tcPr>
                </a:tc>
                <a:tc>
                  <a:txBody>
                    <a:bodyPr/>
                    <a:lstStyle/>
                    <a:p>
                      <a:pPr algn="l" fontAlgn="b"/>
                      <a:endParaRPr lang="en-US" sz="600" b="0"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10.2</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9874"/>
                    </a:solidFill>
                  </a:tcPr>
                </a:tc>
                <a:tc>
                  <a:txBody>
                    <a:bodyPr/>
                    <a:lstStyle/>
                    <a:p>
                      <a:pPr algn="r" fontAlgn="b"/>
                      <a:r>
                        <a:rPr lang="en-US" sz="600" b="0" i="0" u="none" strike="noStrike">
                          <a:solidFill>
                            <a:srgbClr val="000000"/>
                          </a:solidFill>
                          <a:latin typeface="Calibri"/>
                        </a:rPr>
                        <a:t>9.6</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9072"/>
                    </a:solidFill>
                  </a:tcPr>
                </a:tc>
                <a:tc>
                  <a:txBody>
                    <a:bodyPr/>
                    <a:lstStyle/>
                    <a:p>
                      <a:pPr algn="r" fontAlgn="b"/>
                      <a:r>
                        <a:rPr lang="en-US" sz="600" b="0" i="0" u="none" strike="noStrike">
                          <a:solidFill>
                            <a:srgbClr val="000000"/>
                          </a:solidFill>
                          <a:latin typeface="Calibri"/>
                        </a:rPr>
                        <a:t>9.2</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B71"/>
                    </a:solidFill>
                  </a:tcPr>
                </a:tc>
                <a:tc>
                  <a:txBody>
                    <a:bodyPr/>
                    <a:lstStyle/>
                    <a:p>
                      <a:pPr algn="r" fontAlgn="b"/>
                      <a:r>
                        <a:rPr lang="en-US" sz="600" b="0" i="0" u="none" strike="noStrike">
                          <a:solidFill>
                            <a:srgbClr val="000000"/>
                          </a:solidFill>
                          <a:latin typeface="Calibri"/>
                        </a:rPr>
                        <a:t>8.9</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770"/>
                    </a:solidFill>
                  </a:tcPr>
                </a:tc>
                <a:tc>
                  <a:txBody>
                    <a:bodyPr/>
                    <a:lstStyle/>
                    <a:p>
                      <a:pPr algn="r" fontAlgn="b"/>
                      <a:r>
                        <a:rPr lang="en-US" sz="600" b="0" i="0" u="none" strike="noStrike">
                          <a:solidFill>
                            <a:srgbClr val="000000"/>
                          </a:solidFill>
                          <a:latin typeface="Calibri"/>
                        </a:rPr>
                        <a:t>8.5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26F"/>
                    </a:solidFill>
                  </a:tcPr>
                </a:tc>
                <a:tc>
                  <a:txBody>
                    <a:bodyPr/>
                    <a:lstStyle/>
                    <a:p>
                      <a:pPr algn="l" fontAlgn="b"/>
                      <a:endParaRPr lang="en-US" sz="600" b="0"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10.2</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9773"/>
                    </a:solidFill>
                  </a:tcPr>
                </a:tc>
                <a:tc>
                  <a:txBody>
                    <a:bodyPr/>
                    <a:lstStyle/>
                    <a:p>
                      <a:pPr algn="r" fontAlgn="b"/>
                      <a:r>
                        <a:rPr lang="en-US" sz="600" b="0" i="0" u="none" strike="noStrike">
                          <a:solidFill>
                            <a:srgbClr val="000000"/>
                          </a:solidFill>
                          <a:latin typeface="Calibri"/>
                        </a:rPr>
                        <a:t>9.6</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8F72"/>
                    </a:solidFill>
                  </a:tcPr>
                </a:tc>
                <a:tc>
                  <a:txBody>
                    <a:bodyPr/>
                    <a:lstStyle/>
                    <a:p>
                      <a:pPr algn="r" fontAlgn="b"/>
                      <a:r>
                        <a:rPr lang="en-US" sz="600" b="0" i="0" u="none" strike="noStrike">
                          <a:solidFill>
                            <a:srgbClr val="000000"/>
                          </a:solidFill>
                          <a:latin typeface="Calibri"/>
                        </a:rPr>
                        <a:t>9.1</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971"/>
                    </a:solidFill>
                  </a:tcPr>
                </a:tc>
                <a:tc>
                  <a:txBody>
                    <a:bodyPr/>
                    <a:lstStyle/>
                    <a:p>
                      <a:pPr algn="r" fontAlgn="b"/>
                      <a:r>
                        <a:rPr lang="en-US" sz="600" b="0" i="0" u="none" strike="noStrike">
                          <a:solidFill>
                            <a:srgbClr val="000000"/>
                          </a:solidFill>
                          <a:latin typeface="Calibri"/>
                        </a:rPr>
                        <a:t>8.6</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370"/>
                    </a:solidFill>
                  </a:tcPr>
                </a:tc>
                <a:tc>
                  <a:txBody>
                    <a:bodyPr/>
                    <a:lstStyle/>
                    <a:p>
                      <a:pPr algn="r" fontAlgn="b"/>
                      <a:r>
                        <a:rPr lang="en-US" sz="600" b="0" i="0" u="none" strike="noStrike">
                          <a:solidFill>
                            <a:srgbClr val="000000"/>
                          </a:solidFill>
                          <a:latin typeface="Calibri"/>
                        </a:rPr>
                        <a:t>8.1</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7E6F"/>
                    </a:solidFill>
                  </a:tcPr>
                </a:tc>
                <a:tc>
                  <a:txBody>
                    <a:bodyPr/>
                    <a:lstStyle/>
                    <a:p>
                      <a:pPr algn="l" fontAlgn="b"/>
                      <a:endParaRPr lang="en-US" sz="600" b="0" i="0" u="none" strike="noStrike">
                        <a:solidFill>
                          <a:srgbClr val="000000"/>
                        </a:solidFill>
                        <a:latin typeface="Calibri"/>
                      </a:endParaRPr>
                    </a:p>
                  </a:txBody>
                  <a:tcPr marL="4536" marR="4536" marT="4536"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8.9</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770"/>
                    </a:solidFill>
                  </a:tcPr>
                </a:tc>
                <a:tc>
                  <a:txBody>
                    <a:bodyPr/>
                    <a:lstStyle/>
                    <a:p>
                      <a:pPr algn="r" fontAlgn="b"/>
                      <a:r>
                        <a:rPr lang="en-US" sz="600" b="0" i="0" u="none" strike="noStrike">
                          <a:solidFill>
                            <a:srgbClr val="000000"/>
                          </a:solidFill>
                          <a:latin typeface="Calibri"/>
                        </a:rPr>
                        <a:t>8.4</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16F"/>
                    </a:solidFill>
                  </a:tcPr>
                </a:tc>
                <a:tc>
                  <a:txBody>
                    <a:bodyPr/>
                    <a:lstStyle/>
                    <a:p>
                      <a:pPr algn="r" fontAlgn="b"/>
                      <a:r>
                        <a:rPr lang="en-US" sz="600" b="0" i="0" u="none" strike="noStrike">
                          <a:solidFill>
                            <a:srgbClr val="000000"/>
                          </a:solidFill>
                          <a:latin typeface="Calibri"/>
                        </a:rPr>
                        <a:t>8.0</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7B6E"/>
                    </a:solidFill>
                  </a:tcPr>
                </a:tc>
                <a:tc>
                  <a:txBody>
                    <a:bodyPr/>
                    <a:lstStyle/>
                    <a:p>
                      <a:pPr algn="r" fontAlgn="b"/>
                      <a:r>
                        <a:rPr lang="en-US" sz="600" b="0" i="0" u="none" strike="noStrike">
                          <a:solidFill>
                            <a:srgbClr val="000000"/>
                          </a:solidFill>
                          <a:latin typeface="Calibri"/>
                        </a:rPr>
                        <a:t>7.5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66D"/>
                    </a:solidFill>
                  </a:tcPr>
                </a:tc>
                <a:tc>
                  <a:txBody>
                    <a:bodyPr/>
                    <a:lstStyle/>
                    <a:p>
                      <a:pPr algn="r" fontAlgn="b"/>
                      <a:r>
                        <a:rPr lang="en-US" sz="600" b="0" i="0" u="none" strike="noStrike">
                          <a:solidFill>
                            <a:srgbClr val="000000"/>
                          </a:solidFill>
                          <a:latin typeface="Calibri"/>
                        </a:rPr>
                        <a:t>7.1</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16C"/>
                    </a:solidFill>
                  </a:tcPr>
                </a:tc>
                <a:tc>
                  <a:txBody>
                    <a:bodyPr/>
                    <a:lstStyle/>
                    <a:p>
                      <a:pPr algn="l" fontAlgn="b"/>
                      <a:endParaRPr lang="en-US" sz="600" b="0"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8.7</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570"/>
                    </a:solidFill>
                  </a:tcPr>
                </a:tc>
                <a:tc>
                  <a:txBody>
                    <a:bodyPr/>
                    <a:lstStyle/>
                    <a:p>
                      <a:pPr algn="r" fontAlgn="b"/>
                      <a:r>
                        <a:rPr lang="en-US" sz="600" b="0" i="0" u="none" strike="noStrike">
                          <a:solidFill>
                            <a:srgbClr val="000000"/>
                          </a:solidFill>
                          <a:latin typeface="Calibri"/>
                        </a:rPr>
                        <a:t>8.2</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7E6F"/>
                    </a:solidFill>
                  </a:tcPr>
                </a:tc>
                <a:tc>
                  <a:txBody>
                    <a:bodyPr/>
                    <a:lstStyle/>
                    <a:p>
                      <a:pPr algn="r" fontAlgn="b"/>
                      <a:r>
                        <a:rPr lang="en-US" sz="600" b="0" i="0" u="none" strike="noStrike">
                          <a:solidFill>
                            <a:srgbClr val="000000"/>
                          </a:solidFill>
                          <a:latin typeface="Calibri"/>
                        </a:rPr>
                        <a:t>7.8</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96E"/>
                    </a:solidFill>
                  </a:tcPr>
                </a:tc>
                <a:tc>
                  <a:txBody>
                    <a:bodyPr/>
                    <a:lstStyle/>
                    <a:p>
                      <a:pPr algn="r" fontAlgn="b"/>
                      <a:r>
                        <a:rPr lang="en-US" sz="600" b="0" i="0" u="none" strike="noStrike">
                          <a:solidFill>
                            <a:srgbClr val="000000"/>
                          </a:solidFill>
                          <a:latin typeface="Calibri"/>
                        </a:rPr>
                        <a:t>7.4</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46D"/>
                    </a:solidFill>
                  </a:tcPr>
                </a:tc>
                <a:tc>
                  <a:txBody>
                    <a:bodyPr/>
                    <a:lstStyle/>
                    <a:p>
                      <a:pPr algn="r" fontAlgn="b"/>
                      <a:r>
                        <a:rPr lang="en-US" sz="600" b="0" i="0" u="none" strike="noStrike">
                          <a:solidFill>
                            <a:srgbClr val="000000"/>
                          </a:solidFill>
                          <a:latin typeface="Calibri"/>
                        </a:rPr>
                        <a:t>7.0</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F6C"/>
                    </a:solidFill>
                  </a:tcPr>
                </a:tc>
                <a:tc>
                  <a:txBody>
                    <a:bodyPr/>
                    <a:lstStyle/>
                    <a:p>
                      <a:pPr algn="l" fontAlgn="b"/>
                      <a:endParaRPr lang="en-US" sz="600" b="0"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8.5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370"/>
                    </a:solidFill>
                  </a:tcPr>
                </a:tc>
                <a:tc>
                  <a:txBody>
                    <a:bodyPr/>
                    <a:lstStyle/>
                    <a:p>
                      <a:pPr algn="r" fontAlgn="b"/>
                      <a:r>
                        <a:rPr lang="en-US" sz="600" b="0" i="0" u="none" strike="noStrike">
                          <a:solidFill>
                            <a:srgbClr val="000000"/>
                          </a:solidFill>
                          <a:latin typeface="Calibri"/>
                        </a:rPr>
                        <a:t>8.0</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7C6E"/>
                    </a:solidFill>
                  </a:tcPr>
                </a:tc>
                <a:tc>
                  <a:txBody>
                    <a:bodyPr/>
                    <a:lstStyle/>
                    <a:p>
                      <a:pPr algn="r" fontAlgn="b"/>
                      <a:r>
                        <a:rPr lang="en-US" sz="600" b="0" i="0" u="none" strike="noStrike">
                          <a:solidFill>
                            <a:srgbClr val="000000"/>
                          </a:solidFill>
                          <a:latin typeface="Calibri"/>
                        </a:rPr>
                        <a:t>7.5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66D"/>
                    </a:solidFill>
                  </a:tcPr>
                </a:tc>
                <a:tc>
                  <a:txBody>
                    <a:bodyPr/>
                    <a:lstStyle/>
                    <a:p>
                      <a:pPr algn="r" fontAlgn="b"/>
                      <a:r>
                        <a:rPr lang="en-US" sz="600" b="0" i="0" u="none" strike="noStrike">
                          <a:solidFill>
                            <a:srgbClr val="000000"/>
                          </a:solidFill>
                          <a:latin typeface="Calibri"/>
                        </a:rPr>
                        <a:t>7.1</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16C"/>
                    </a:solidFill>
                  </a:tcPr>
                </a:tc>
                <a:tc>
                  <a:txBody>
                    <a:bodyPr/>
                    <a:lstStyle/>
                    <a:p>
                      <a:pPr algn="r" fontAlgn="b"/>
                      <a:r>
                        <a:rPr lang="en-US" sz="600" b="0" i="0" u="none" strike="noStrike">
                          <a:solidFill>
                            <a:srgbClr val="000000"/>
                          </a:solidFill>
                          <a:latin typeface="Calibri"/>
                        </a:rPr>
                        <a:t>6.7</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C6B"/>
                    </a:solidFill>
                  </a:tcPr>
                </a:tc>
                <a:tc>
                  <a:txBody>
                    <a:bodyPr/>
                    <a:lstStyle/>
                    <a:p>
                      <a:pPr algn="r" fontAlgn="b"/>
                      <a:r>
                        <a:rPr lang="en-US" sz="600" b="1" i="0" u="none" strike="noStrike">
                          <a:solidFill>
                            <a:srgbClr val="000000"/>
                          </a:solidFill>
                          <a:latin typeface="Calibri"/>
                        </a:rPr>
                        <a:t>160</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1"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r>
              <a:tr h="95240">
                <a:tc>
                  <a:txBody>
                    <a:bodyPr/>
                    <a:lstStyle/>
                    <a:p>
                      <a:pPr algn="l" fontAlgn="b"/>
                      <a:r>
                        <a:rPr lang="en-US" sz="600" b="1" i="0" u="none" strike="noStrike">
                          <a:solidFill>
                            <a:srgbClr val="000000"/>
                          </a:solidFill>
                          <a:latin typeface="Calibri"/>
                        </a:rPr>
                        <a:t> </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180</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10.2</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A9874"/>
                    </a:solidFill>
                  </a:tcPr>
                </a:tc>
                <a:tc>
                  <a:txBody>
                    <a:bodyPr/>
                    <a:lstStyle/>
                    <a:p>
                      <a:pPr algn="r" fontAlgn="b"/>
                      <a:r>
                        <a:rPr lang="en-US" sz="600" b="0" i="0" u="none" strike="noStrike">
                          <a:solidFill>
                            <a:srgbClr val="000000"/>
                          </a:solidFill>
                          <a:latin typeface="Calibri"/>
                        </a:rPr>
                        <a:t>9.8</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A9272"/>
                    </a:solidFill>
                  </a:tcPr>
                </a:tc>
                <a:tc>
                  <a:txBody>
                    <a:bodyPr/>
                    <a:lstStyle/>
                    <a:p>
                      <a:pPr algn="r" fontAlgn="b"/>
                      <a:r>
                        <a:rPr lang="en-US" sz="600" b="0" i="0" u="none" strike="noStrike">
                          <a:solidFill>
                            <a:srgbClr val="000000"/>
                          </a:solidFill>
                          <a:latin typeface="Calibri"/>
                        </a:rPr>
                        <a:t>9.2</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98B71"/>
                    </a:solidFill>
                  </a:tcPr>
                </a:tc>
                <a:tc>
                  <a:txBody>
                    <a:bodyPr/>
                    <a:lstStyle/>
                    <a:p>
                      <a:pPr algn="r" fontAlgn="b"/>
                      <a:r>
                        <a:rPr lang="en-US" sz="600" b="0" i="0" u="none" strike="noStrike">
                          <a:solidFill>
                            <a:srgbClr val="000000"/>
                          </a:solidFill>
                          <a:latin typeface="Calibri"/>
                        </a:rPr>
                        <a:t>8.8</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98670"/>
                    </a:solidFill>
                  </a:tcPr>
                </a:tc>
                <a:tc>
                  <a:txBody>
                    <a:bodyPr/>
                    <a:lstStyle/>
                    <a:p>
                      <a:pPr algn="r" fontAlgn="b"/>
                      <a:r>
                        <a:rPr lang="en-US" sz="600" b="0" i="0" u="none" strike="noStrike">
                          <a:solidFill>
                            <a:srgbClr val="000000"/>
                          </a:solidFill>
                          <a:latin typeface="Calibri"/>
                        </a:rPr>
                        <a:t>8.3</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97F6F"/>
                    </a:solidFill>
                  </a:tcPr>
                </a:tc>
                <a:tc>
                  <a:txBody>
                    <a:bodyPr/>
                    <a:lstStyle/>
                    <a:p>
                      <a:pPr algn="l" fontAlgn="b"/>
                      <a:r>
                        <a:rPr lang="en-US" sz="600" b="0"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10.2</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A9773"/>
                    </a:solidFill>
                  </a:tcPr>
                </a:tc>
                <a:tc>
                  <a:txBody>
                    <a:bodyPr/>
                    <a:lstStyle/>
                    <a:p>
                      <a:pPr algn="r" fontAlgn="b"/>
                      <a:r>
                        <a:rPr lang="en-US" sz="600" b="0" i="0" u="none" strike="noStrike">
                          <a:solidFill>
                            <a:srgbClr val="000000"/>
                          </a:solidFill>
                          <a:latin typeface="Calibri"/>
                        </a:rPr>
                        <a:t>9.5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A8F72"/>
                    </a:solidFill>
                  </a:tcPr>
                </a:tc>
                <a:tc>
                  <a:txBody>
                    <a:bodyPr/>
                    <a:lstStyle/>
                    <a:p>
                      <a:pPr algn="r" fontAlgn="b"/>
                      <a:r>
                        <a:rPr lang="en-US" sz="600" b="0" i="0" u="none" strike="noStrike">
                          <a:solidFill>
                            <a:srgbClr val="000000"/>
                          </a:solidFill>
                          <a:latin typeface="Calibri"/>
                        </a:rPr>
                        <a:t>9.0</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98871"/>
                    </a:solidFill>
                  </a:tcPr>
                </a:tc>
                <a:tc>
                  <a:txBody>
                    <a:bodyPr/>
                    <a:lstStyle/>
                    <a:p>
                      <a:pPr algn="r" fontAlgn="b"/>
                      <a:r>
                        <a:rPr lang="en-US" sz="600" b="0" i="0" u="none" strike="noStrike">
                          <a:solidFill>
                            <a:srgbClr val="000000"/>
                          </a:solidFill>
                          <a:latin typeface="Calibri"/>
                        </a:rPr>
                        <a:t>8.5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9826F"/>
                    </a:solidFill>
                  </a:tcPr>
                </a:tc>
                <a:tc>
                  <a:txBody>
                    <a:bodyPr/>
                    <a:lstStyle/>
                    <a:p>
                      <a:pPr algn="r" fontAlgn="b"/>
                      <a:r>
                        <a:rPr lang="en-US" sz="600" b="0" i="0" u="none" strike="noStrike">
                          <a:solidFill>
                            <a:srgbClr val="000000"/>
                          </a:solidFill>
                          <a:latin typeface="Calibri"/>
                        </a:rPr>
                        <a:t>8.1</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97D6F"/>
                    </a:solidFill>
                  </a:tcPr>
                </a:tc>
                <a:tc>
                  <a:txBody>
                    <a:bodyPr/>
                    <a:lstStyle/>
                    <a:p>
                      <a:pPr algn="l" fontAlgn="b"/>
                      <a:r>
                        <a:rPr lang="en-US" sz="600" b="0"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9.9</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A9373"/>
                    </a:solidFill>
                  </a:tcPr>
                </a:tc>
                <a:tc>
                  <a:txBody>
                    <a:bodyPr/>
                    <a:lstStyle/>
                    <a:p>
                      <a:pPr algn="r" fontAlgn="b"/>
                      <a:r>
                        <a:rPr lang="en-US" sz="600" b="0" i="0" u="none" strike="noStrike">
                          <a:solidFill>
                            <a:srgbClr val="000000"/>
                          </a:solidFill>
                          <a:latin typeface="Calibri"/>
                        </a:rPr>
                        <a:t>9.2</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98A71"/>
                    </a:solidFill>
                  </a:tcPr>
                </a:tc>
                <a:tc>
                  <a:txBody>
                    <a:bodyPr/>
                    <a:lstStyle/>
                    <a:p>
                      <a:pPr algn="r" fontAlgn="b"/>
                      <a:r>
                        <a:rPr lang="en-US" sz="600" b="0" i="0" u="none" strike="noStrike">
                          <a:solidFill>
                            <a:srgbClr val="000000"/>
                          </a:solidFill>
                          <a:latin typeface="Calibri"/>
                        </a:rPr>
                        <a:t>8.7</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98570"/>
                    </a:solidFill>
                  </a:tcPr>
                </a:tc>
                <a:tc>
                  <a:txBody>
                    <a:bodyPr/>
                    <a:lstStyle/>
                    <a:p>
                      <a:pPr algn="r" fontAlgn="b"/>
                      <a:r>
                        <a:rPr lang="en-US" sz="600" b="0" i="0" u="none" strike="noStrike">
                          <a:solidFill>
                            <a:srgbClr val="000000"/>
                          </a:solidFill>
                          <a:latin typeface="Calibri"/>
                        </a:rPr>
                        <a:t>8.3</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9806F"/>
                    </a:solidFill>
                  </a:tcPr>
                </a:tc>
                <a:tc>
                  <a:txBody>
                    <a:bodyPr/>
                    <a:lstStyle/>
                    <a:p>
                      <a:pPr algn="r" fontAlgn="b"/>
                      <a:r>
                        <a:rPr lang="en-US" sz="600" b="0" i="0" u="none" strike="noStrike">
                          <a:solidFill>
                            <a:srgbClr val="000000"/>
                          </a:solidFill>
                          <a:latin typeface="Calibri"/>
                        </a:rPr>
                        <a:t>7.9</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87B6E"/>
                    </a:solidFill>
                  </a:tcPr>
                </a:tc>
                <a:tc>
                  <a:txBody>
                    <a:bodyPr/>
                    <a:lstStyle/>
                    <a:p>
                      <a:pPr algn="l" fontAlgn="b"/>
                      <a:r>
                        <a:rPr lang="en-US" sz="600" b="0" i="0" u="none" strike="noStrike">
                          <a:solidFill>
                            <a:srgbClr val="000000"/>
                          </a:solidFill>
                          <a:latin typeface="Calibri"/>
                        </a:rPr>
                        <a:t> </a:t>
                      </a:r>
                    </a:p>
                  </a:txBody>
                  <a:tcPr marL="4536" marR="4536" marT="4536"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8.6</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98470"/>
                    </a:solidFill>
                  </a:tcPr>
                </a:tc>
                <a:tc>
                  <a:txBody>
                    <a:bodyPr/>
                    <a:lstStyle/>
                    <a:p>
                      <a:pPr algn="r" fontAlgn="b"/>
                      <a:r>
                        <a:rPr lang="en-US" sz="600" b="0" i="0" u="none" strike="noStrike">
                          <a:solidFill>
                            <a:srgbClr val="000000"/>
                          </a:solidFill>
                          <a:latin typeface="Calibri"/>
                        </a:rPr>
                        <a:t>8.1</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97D6E"/>
                    </a:solidFill>
                  </a:tcPr>
                </a:tc>
                <a:tc>
                  <a:txBody>
                    <a:bodyPr/>
                    <a:lstStyle/>
                    <a:p>
                      <a:pPr algn="r" fontAlgn="b"/>
                      <a:r>
                        <a:rPr lang="en-US" sz="600" b="0" i="0" u="none" strike="noStrike">
                          <a:solidFill>
                            <a:srgbClr val="000000"/>
                          </a:solidFill>
                          <a:latin typeface="Calibri"/>
                        </a:rPr>
                        <a:t>7.7</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8786D"/>
                    </a:solidFill>
                  </a:tcPr>
                </a:tc>
                <a:tc>
                  <a:txBody>
                    <a:bodyPr/>
                    <a:lstStyle/>
                    <a:p>
                      <a:pPr algn="r" fontAlgn="b"/>
                      <a:r>
                        <a:rPr lang="en-US" sz="600" b="0" i="0" u="none" strike="noStrike">
                          <a:solidFill>
                            <a:srgbClr val="000000"/>
                          </a:solidFill>
                          <a:latin typeface="Calibri"/>
                        </a:rPr>
                        <a:t>7.2</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8726C"/>
                    </a:solidFill>
                  </a:tcPr>
                </a:tc>
                <a:tc>
                  <a:txBody>
                    <a:bodyPr/>
                    <a:lstStyle/>
                    <a:p>
                      <a:pPr algn="r" fontAlgn="b"/>
                      <a:r>
                        <a:rPr lang="en-US" sz="600" b="0" i="0" u="none" strike="noStrike">
                          <a:solidFill>
                            <a:srgbClr val="000000"/>
                          </a:solidFill>
                          <a:latin typeface="Calibri"/>
                        </a:rPr>
                        <a:t>6.9</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86E6C"/>
                    </a:solidFill>
                  </a:tcPr>
                </a:tc>
                <a:tc>
                  <a:txBody>
                    <a:bodyPr/>
                    <a:lstStyle/>
                    <a:p>
                      <a:pPr algn="l" fontAlgn="b"/>
                      <a:r>
                        <a:rPr lang="en-US" sz="600" b="0"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8.4</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9816F"/>
                    </a:solidFill>
                  </a:tcPr>
                </a:tc>
                <a:tc>
                  <a:txBody>
                    <a:bodyPr/>
                    <a:lstStyle/>
                    <a:p>
                      <a:pPr algn="r" fontAlgn="b"/>
                      <a:r>
                        <a:rPr lang="en-US" sz="600" b="0" i="0" u="none" strike="noStrike">
                          <a:solidFill>
                            <a:srgbClr val="000000"/>
                          </a:solidFill>
                          <a:latin typeface="Calibri"/>
                        </a:rPr>
                        <a:t>8.0</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97C6E"/>
                    </a:solidFill>
                  </a:tcPr>
                </a:tc>
                <a:tc>
                  <a:txBody>
                    <a:bodyPr/>
                    <a:lstStyle/>
                    <a:p>
                      <a:pPr algn="r" fontAlgn="b"/>
                      <a:r>
                        <a:rPr lang="en-US" sz="600" b="0" i="0" u="none" strike="noStrike">
                          <a:solidFill>
                            <a:srgbClr val="000000"/>
                          </a:solidFill>
                          <a:latin typeface="Calibri"/>
                        </a:rPr>
                        <a:t>7.5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8766D"/>
                    </a:solidFill>
                  </a:tcPr>
                </a:tc>
                <a:tc>
                  <a:txBody>
                    <a:bodyPr/>
                    <a:lstStyle/>
                    <a:p>
                      <a:pPr algn="r" fontAlgn="b"/>
                      <a:r>
                        <a:rPr lang="en-US" sz="600" b="0" i="0" u="none" strike="noStrike">
                          <a:solidFill>
                            <a:srgbClr val="000000"/>
                          </a:solidFill>
                          <a:latin typeface="Calibri"/>
                        </a:rPr>
                        <a:t>7.1</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8716C"/>
                    </a:solidFill>
                  </a:tcPr>
                </a:tc>
                <a:tc>
                  <a:txBody>
                    <a:bodyPr/>
                    <a:lstStyle/>
                    <a:p>
                      <a:pPr algn="r" fontAlgn="b"/>
                      <a:r>
                        <a:rPr lang="en-US" sz="600" b="0" i="0" u="none" strike="noStrike">
                          <a:solidFill>
                            <a:srgbClr val="000000"/>
                          </a:solidFill>
                          <a:latin typeface="Calibri"/>
                        </a:rPr>
                        <a:t>6.7</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86C6B"/>
                    </a:solidFill>
                  </a:tcPr>
                </a:tc>
                <a:tc>
                  <a:txBody>
                    <a:bodyPr/>
                    <a:lstStyle/>
                    <a:p>
                      <a:pPr algn="l" fontAlgn="b"/>
                      <a:r>
                        <a:rPr lang="en-US" sz="600" b="0"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8.3</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97F6F"/>
                    </a:solidFill>
                  </a:tcPr>
                </a:tc>
                <a:tc>
                  <a:txBody>
                    <a:bodyPr/>
                    <a:lstStyle/>
                    <a:p>
                      <a:pPr algn="r" fontAlgn="b"/>
                      <a:r>
                        <a:rPr lang="en-US" sz="600" b="0" i="0" u="none" strike="noStrike">
                          <a:solidFill>
                            <a:srgbClr val="000000"/>
                          </a:solidFill>
                          <a:latin typeface="Calibri"/>
                        </a:rPr>
                        <a:t>7.6</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8776D"/>
                    </a:solidFill>
                  </a:tcPr>
                </a:tc>
                <a:tc>
                  <a:txBody>
                    <a:bodyPr/>
                    <a:lstStyle/>
                    <a:p>
                      <a:pPr algn="r" fontAlgn="b"/>
                      <a:r>
                        <a:rPr lang="en-US" sz="600" b="0" i="0" u="none" strike="noStrike">
                          <a:solidFill>
                            <a:srgbClr val="000000"/>
                          </a:solidFill>
                          <a:latin typeface="Calibri"/>
                        </a:rPr>
                        <a:t>7.4</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8746D"/>
                    </a:solidFill>
                  </a:tcPr>
                </a:tc>
                <a:tc>
                  <a:txBody>
                    <a:bodyPr/>
                    <a:lstStyle/>
                    <a:p>
                      <a:pPr algn="r" fontAlgn="b"/>
                      <a:r>
                        <a:rPr lang="en-US" sz="600" b="0" i="0" u="none" strike="noStrike">
                          <a:solidFill>
                            <a:srgbClr val="000000"/>
                          </a:solidFill>
                          <a:latin typeface="Calibri"/>
                        </a:rPr>
                        <a:t>6.8</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86D6B"/>
                    </a:solidFill>
                  </a:tcPr>
                </a:tc>
                <a:tc>
                  <a:txBody>
                    <a:bodyPr/>
                    <a:lstStyle/>
                    <a:p>
                      <a:pPr algn="r" fontAlgn="b"/>
                      <a:r>
                        <a:rPr lang="en-US" sz="600" b="0" i="0" u="none" strike="noStrike">
                          <a:solidFill>
                            <a:srgbClr val="000000"/>
                          </a:solidFill>
                          <a:latin typeface="Calibri"/>
                        </a:rPr>
                        <a:t>6.4</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8696B"/>
                    </a:solidFill>
                  </a:tcPr>
                </a:tc>
                <a:tc>
                  <a:txBody>
                    <a:bodyPr/>
                    <a:lstStyle/>
                    <a:p>
                      <a:pPr algn="r" fontAlgn="b"/>
                      <a:r>
                        <a:rPr lang="en-US" sz="600" b="1" i="0" u="none" strike="noStrike">
                          <a:solidFill>
                            <a:srgbClr val="000000"/>
                          </a:solidFill>
                          <a:latin typeface="Calibri"/>
                        </a:rPr>
                        <a:t>180</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r>
              <a:tr h="99776">
                <a:tc>
                  <a:txBody>
                    <a:bodyPr/>
                    <a:lstStyle/>
                    <a:p>
                      <a:pPr algn="l" fontAlgn="b"/>
                      <a:endParaRPr lang="en-US" sz="600" b="1" i="0" u="none" strike="noStrike">
                        <a:solidFill>
                          <a:srgbClr val="000000"/>
                        </a:solidFill>
                        <a:latin typeface="Calibri"/>
                      </a:endParaRPr>
                    </a:p>
                  </a:txBody>
                  <a:tcPr marL="4536" marR="4536" marT="4536"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endParaRPr lang="en-US" sz="600" b="1" i="0" u="none" strike="noStrike">
                        <a:solidFill>
                          <a:srgbClr val="000000"/>
                        </a:solidFill>
                        <a:latin typeface="Calibri"/>
                      </a:endParaRPr>
                    </a:p>
                  </a:txBody>
                  <a:tcPr marL="4536" marR="4536" marT="4536"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endParaRPr lang="en-US" sz="600" b="1" i="0" u="none" strike="noStrike">
                        <a:solidFill>
                          <a:srgbClr val="000000"/>
                        </a:solidFill>
                        <a:latin typeface="Calibri"/>
                      </a:endParaRPr>
                    </a:p>
                  </a:txBody>
                  <a:tcPr marL="4536" marR="4536" marT="4536" marB="0" anchor="b">
                    <a:lnL>
                      <a:noFill/>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w="25400" cap="flat" cmpd="dbl" algn="ctr">
                      <a:solidFill>
                        <a:srgbClr val="000000"/>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4536" marR="4536" marT="4536"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4536" marR="4536" marT="4536"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4536" marR="4536" marT="4536"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4536" marR="4536" marT="4536"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4536" marR="4536" marT="4536"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4536" marR="4536" marT="4536"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4536" marR="4536" marT="4536"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4536" marR="4536" marT="4536"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4536" marR="4536" marT="4536"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4536" marR="4536" marT="4536"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w="25400" cap="flat" cmpd="dbl" algn="ctr">
                      <a:solidFill>
                        <a:srgbClr val="000000"/>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4536" marR="4536" marT="4536"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4536" marR="4536" marT="4536"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4536" marR="4536" marT="4536"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4536" marR="4536" marT="4536"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4536" marR="4536" marT="4536"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4536" marR="4536" marT="4536"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4536" marR="4536" marT="4536"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4536" marR="4536" marT="4536"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4536" marR="4536" marT="4536"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endParaRPr lang="en-US" sz="600" b="1" i="0" u="none" strike="noStrike">
                        <a:solidFill>
                          <a:srgbClr val="000000"/>
                        </a:solidFill>
                        <a:latin typeface="Calibri"/>
                      </a:endParaRPr>
                    </a:p>
                  </a:txBody>
                  <a:tcPr marL="4536" marR="4536" marT="4536" marB="0" anchor="b">
                    <a:lnL w="25400" cap="flat" cmpd="dbl" algn="ctr">
                      <a:solidFill>
                        <a:srgbClr val="000000"/>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endParaRPr lang="en-US" sz="600" b="1" i="0" u="none" strike="noStrike">
                        <a:solidFill>
                          <a:srgbClr val="000000"/>
                        </a:solidFill>
                        <a:latin typeface="Calibri"/>
                      </a:endParaRPr>
                    </a:p>
                  </a:txBody>
                  <a:tcPr marL="4536" marR="4536" marT="4536"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endParaRPr lang="en-US" sz="600" b="1" i="0" u="none" strike="noStrike">
                        <a:solidFill>
                          <a:srgbClr val="000000"/>
                        </a:solidFill>
                        <a:latin typeface="Calibri"/>
                      </a:endParaRPr>
                    </a:p>
                  </a:txBody>
                  <a:tcPr marL="4536" marR="4536" marT="4536"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r>
              <a:tr h="95240">
                <a:tc>
                  <a:txBody>
                    <a:bodyPr/>
                    <a:lstStyle/>
                    <a:p>
                      <a:pPr algn="l" fontAlgn="b"/>
                      <a:r>
                        <a:rPr lang="en-US" sz="600" b="1" i="0" u="none" strike="noStrike">
                          <a:solidFill>
                            <a:srgbClr val="000000"/>
                          </a:solidFill>
                          <a:latin typeface="Calibri"/>
                        </a:rPr>
                        <a:t>Female</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l" fontAlgn="b"/>
                      <a:r>
                        <a:rPr lang="en-US" sz="600" b="1" i="0" u="none" strike="noStrike">
                          <a:solidFill>
                            <a:srgbClr val="000000"/>
                          </a:solidFill>
                          <a:latin typeface="Calibri"/>
                        </a:rPr>
                        <a:t>45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l" fontAlgn="b"/>
                      <a:r>
                        <a:rPr lang="en-US" sz="600" b="1" i="0" u="none" strike="noStrike">
                          <a:solidFill>
                            <a:srgbClr val="000000"/>
                          </a:solidFill>
                          <a:latin typeface="Calibri"/>
                        </a:rPr>
                        <a:t>120</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34.8</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600" b="0" i="0" u="none" strike="noStrike">
                          <a:solidFill>
                            <a:srgbClr val="000000"/>
                          </a:solidFill>
                          <a:latin typeface="Calibri"/>
                        </a:rPr>
                        <a:t>34.2</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8C07C"/>
                    </a:solidFill>
                  </a:tcPr>
                </a:tc>
                <a:tc>
                  <a:txBody>
                    <a:bodyPr/>
                    <a:lstStyle/>
                    <a:p>
                      <a:pPr algn="r" fontAlgn="b"/>
                      <a:r>
                        <a:rPr lang="en-US" sz="600" b="0" i="0" u="none" strike="noStrike">
                          <a:solidFill>
                            <a:srgbClr val="000000"/>
                          </a:solidFill>
                          <a:latin typeface="Calibri"/>
                        </a:rPr>
                        <a:t>33.3</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C27C"/>
                    </a:solidFill>
                  </a:tcPr>
                </a:tc>
                <a:tc>
                  <a:txBody>
                    <a:bodyPr/>
                    <a:lstStyle/>
                    <a:p>
                      <a:pPr algn="r" fontAlgn="b"/>
                      <a:r>
                        <a:rPr lang="en-US" sz="600" b="0" i="0" u="none" strike="noStrike">
                          <a:solidFill>
                            <a:srgbClr val="000000"/>
                          </a:solidFill>
                          <a:latin typeface="Calibri"/>
                        </a:rPr>
                        <a:t>32.8</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5C37C"/>
                    </a:solidFill>
                  </a:tcPr>
                </a:tc>
                <a:tc>
                  <a:txBody>
                    <a:bodyPr/>
                    <a:lstStyle/>
                    <a:p>
                      <a:pPr algn="r" fontAlgn="b"/>
                      <a:r>
                        <a:rPr lang="en-US" sz="600" b="0" i="0" u="none" strike="noStrike">
                          <a:solidFill>
                            <a:srgbClr val="000000"/>
                          </a:solidFill>
                          <a:latin typeface="Calibri"/>
                        </a:rPr>
                        <a:t>31.9</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DC67D"/>
                    </a:solidFill>
                  </a:tcPr>
                </a:tc>
                <a:tc>
                  <a:txBody>
                    <a:bodyPr/>
                    <a:lstStyle/>
                    <a:p>
                      <a:pPr algn="l" fontAlgn="b"/>
                      <a:r>
                        <a:rPr lang="en-US" sz="600" b="0"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r" fontAlgn="b"/>
                      <a:r>
                        <a:rPr lang="en-US" sz="600" b="0" i="0" u="none" strike="noStrike">
                          <a:solidFill>
                            <a:srgbClr val="000000"/>
                          </a:solidFill>
                          <a:latin typeface="Calibri"/>
                        </a:rPr>
                        <a:t>34.5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BF7C"/>
                    </a:solidFill>
                  </a:tcPr>
                </a:tc>
                <a:tc>
                  <a:txBody>
                    <a:bodyPr/>
                    <a:lstStyle/>
                    <a:p>
                      <a:pPr algn="r" fontAlgn="b"/>
                      <a:r>
                        <a:rPr lang="en-US" sz="600" b="0" i="0" u="none" strike="noStrike">
                          <a:solidFill>
                            <a:srgbClr val="000000"/>
                          </a:solidFill>
                          <a:latin typeface="Calibri"/>
                        </a:rPr>
                        <a:t>33.6</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EC17C"/>
                    </a:solidFill>
                  </a:tcPr>
                </a:tc>
                <a:tc>
                  <a:txBody>
                    <a:bodyPr/>
                    <a:lstStyle/>
                    <a:p>
                      <a:pPr algn="r" fontAlgn="b"/>
                      <a:r>
                        <a:rPr lang="en-US" sz="600" b="0" i="0" u="none" strike="noStrike">
                          <a:solidFill>
                            <a:srgbClr val="000000"/>
                          </a:solidFill>
                          <a:latin typeface="Calibri"/>
                        </a:rPr>
                        <a:t>32.8</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4C37C"/>
                    </a:solidFill>
                  </a:tcPr>
                </a:tc>
                <a:tc>
                  <a:txBody>
                    <a:bodyPr/>
                    <a:lstStyle/>
                    <a:p>
                      <a:pPr algn="r" fontAlgn="b"/>
                      <a:r>
                        <a:rPr lang="en-US" sz="600" b="0" i="0" u="none" strike="noStrike">
                          <a:solidFill>
                            <a:srgbClr val="000000"/>
                          </a:solidFill>
                          <a:latin typeface="Calibri"/>
                        </a:rPr>
                        <a:t>32.2</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AC57D"/>
                    </a:solidFill>
                  </a:tcPr>
                </a:tc>
                <a:tc>
                  <a:txBody>
                    <a:bodyPr/>
                    <a:lstStyle/>
                    <a:p>
                      <a:pPr algn="r" fontAlgn="b"/>
                      <a:r>
                        <a:rPr lang="en-US" sz="600" b="0" i="0" u="none" strike="noStrike">
                          <a:solidFill>
                            <a:srgbClr val="000000"/>
                          </a:solidFill>
                          <a:latin typeface="Calibri"/>
                        </a:rPr>
                        <a:t>31.2</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3C87D"/>
                    </a:solidFill>
                  </a:tcPr>
                </a:tc>
                <a:tc>
                  <a:txBody>
                    <a:bodyPr/>
                    <a:lstStyle/>
                    <a:p>
                      <a:pPr algn="l" fontAlgn="b"/>
                      <a:r>
                        <a:rPr lang="en-US" sz="600" b="0"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r" fontAlgn="b"/>
                      <a:r>
                        <a:rPr lang="en-US" sz="600" b="0" i="0" u="none" strike="noStrike">
                          <a:solidFill>
                            <a:srgbClr val="000000"/>
                          </a:solidFill>
                          <a:latin typeface="Calibri"/>
                        </a:rPr>
                        <a:t>34.0</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AC07C"/>
                    </a:solidFill>
                  </a:tcPr>
                </a:tc>
                <a:tc>
                  <a:txBody>
                    <a:bodyPr/>
                    <a:lstStyle/>
                    <a:p>
                      <a:pPr algn="r" fontAlgn="b"/>
                      <a:r>
                        <a:rPr lang="en-US" sz="600" b="0" i="0" u="none" strike="noStrike">
                          <a:solidFill>
                            <a:srgbClr val="000000"/>
                          </a:solidFill>
                          <a:latin typeface="Calibri"/>
                        </a:rPr>
                        <a:t>33.5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FC27C"/>
                    </a:solidFill>
                  </a:tcPr>
                </a:tc>
                <a:tc>
                  <a:txBody>
                    <a:bodyPr/>
                    <a:lstStyle/>
                    <a:p>
                      <a:pPr algn="r" fontAlgn="b"/>
                      <a:r>
                        <a:rPr lang="en-US" sz="600" b="0" i="0" u="none" strike="noStrike">
                          <a:solidFill>
                            <a:srgbClr val="000000"/>
                          </a:solidFill>
                          <a:latin typeface="Calibri"/>
                        </a:rPr>
                        <a:t>32.5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7C47D"/>
                    </a:solidFill>
                  </a:tcPr>
                </a:tc>
                <a:tc>
                  <a:txBody>
                    <a:bodyPr/>
                    <a:lstStyle/>
                    <a:p>
                      <a:pPr algn="r" fontAlgn="b"/>
                      <a:r>
                        <a:rPr lang="en-US" sz="600" b="0" i="0" u="none" strike="noStrike">
                          <a:solidFill>
                            <a:srgbClr val="000000"/>
                          </a:solidFill>
                          <a:latin typeface="Calibri"/>
                        </a:rPr>
                        <a:t>31.8</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DC67D"/>
                    </a:solidFill>
                  </a:tcPr>
                </a:tc>
                <a:tc>
                  <a:txBody>
                    <a:bodyPr/>
                    <a:lstStyle/>
                    <a:p>
                      <a:pPr algn="r" fontAlgn="b"/>
                      <a:r>
                        <a:rPr lang="en-US" sz="600" b="0" i="0" u="none" strike="noStrike">
                          <a:solidFill>
                            <a:srgbClr val="000000"/>
                          </a:solidFill>
                          <a:latin typeface="Calibri"/>
                        </a:rPr>
                        <a:t>31.1</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3C87D"/>
                    </a:solidFill>
                  </a:tcPr>
                </a:tc>
                <a:tc>
                  <a:txBody>
                    <a:bodyPr/>
                    <a:lstStyle/>
                    <a:p>
                      <a:pPr algn="l" fontAlgn="b"/>
                      <a:r>
                        <a:rPr lang="en-US" sz="600" b="0" i="0" u="none" strike="noStrike">
                          <a:solidFill>
                            <a:srgbClr val="000000"/>
                          </a:solidFill>
                          <a:latin typeface="Calibri"/>
                        </a:rPr>
                        <a:t> </a:t>
                      </a:r>
                    </a:p>
                  </a:txBody>
                  <a:tcPr marL="4536" marR="4536" marT="4536"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r" fontAlgn="b"/>
                      <a:r>
                        <a:rPr lang="en-US" sz="600" b="0" i="0" u="none" strike="noStrike">
                          <a:solidFill>
                            <a:srgbClr val="000000"/>
                          </a:solidFill>
                          <a:latin typeface="Calibri"/>
                        </a:rPr>
                        <a:t>31.8</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EC67D"/>
                    </a:solidFill>
                  </a:tcPr>
                </a:tc>
                <a:tc>
                  <a:txBody>
                    <a:bodyPr/>
                    <a:lstStyle/>
                    <a:p>
                      <a:pPr algn="r" fontAlgn="b"/>
                      <a:r>
                        <a:rPr lang="en-US" sz="600" b="0" i="0" u="none" strike="noStrike">
                          <a:solidFill>
                            <a:srgbClr val="000000"/>
                          </a:solidFill>
                          <a:latin typeface="Calibri"/>
                        </a:rPr>
                        <a:t>30.9</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6C87D"/>
                    </a:solidFill>
                  </a:tcPr>
                </a:tc>
                <a:tc>
                  <a:txBody>
                    <a:bodyPr/>
                    <a:lstStyle/>
                    <a:p>
                      <a:pPr algn="r" fontAlgn="b"/>
                      <a:r>
                        <a:rPr lang="en-US" sz="600" b="0" i="0" u="none" strike="noStrike">
                          <a:solidFill>
                            <a:srgbClr val="000000"/>
                          </a:solidFill>
                          <a:latin typeface="Calibri"/>
                        </a:rPr>
                        <a:t>29.9</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CB7E"/>
                    </a:solidFill>
                  </a:tcPr>
                </a:tc>
                <a:tc>
                  <a:txBody>
                    <a:bodyPr/>
                    <a:lstStyle/>
                    <a:p>
                      <a:pPr algn="r" fontAlgn="b"/>
                      <a:r>
                        <a:rPr lang="en-US" sz="600" b="0" i="0" u="none" strike="noStrike">
                          <a:solidFill>
                            <a:srgbClr val="000000"/>
                          </a:solidFill>
                          <a:latin typeface="Calibri"/>
                        </a:rPr>
                        <a:t>29.3</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C7E"/>
                    </a:solidFill>
                  </a:tcPr>
                </a:tc>
                <a:tc>
                  <a:txBody>
                    <a:bodyPr/>
                    <a:lstStyle/>
                    <a:p>
                      <a:pPr algn="r" fontAlgn="b"/>
                      <a:r>
                        <a:rPr lang="en-US" sz="600" b="0" i="0" u="none" strike="noStrike">
                          <a:solidFill>
                            <a:srgbClr val="000000"/>
                          </a:solidFill>
                          <a:latin typeface="Calibri"/>
                        </a:rPr>
                        <a:t>28.4</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F7F"/>
                    </a:solidFill>
                  </a:tcPr>
                </a:tc>
                <a:tc>
                  <a:txBody>
                    <a:bodyPr/>
                    <a:lstStyle/>
                    <a:p>
                      <a:pPr algn="l" fontAlgn="b"/>
                      <a:r>
                        <a:rPr lang="en-US" sz="600" b="0"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r" fontAlgn="b"/>
                      <a:r>
                        <a:rPr lang="en-US" sz="600" b="0" i="0" u="none" strike="noStrike">
                          <a:solidFill>
                            <a:srgbClr val="000000"/>
                          </a:solidFill>
                          <a:latin typeface="Calibri"/>
                        </a:rPr>
                        <a:t>31.3</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2C77D"/>
                    </a:solidFill>
                  </a:tcPr>
                </a:tc>
                <a:tc>
                  <a:txBody>
                    <a:bodyPr/>
                    <a:lstStyle/>
                    <a:p>
                      <a:pPr algn="r" fontAlgn="b"/>
                      <a:r>
                        <a:rPr lang="en-US" sz="600" b="0" i="0" u="none" strike="noStrike">
                          <a:solidFill>
                            <a:srgbClr val="000000"/>
                          </a:solidFill>
                          <a:latin typeface="Calibri"/>
                        </a:rPr>
                        <a:t>30.6</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8C97E"/>
                    </a:solidFill>
                  </a:tcPr>
                </a:tc>
                <a:tc>
                  <a:txBody>
                    <a:bodyPr/>
                    <a:lstStyle/>
                    <a:p>
                      <a:pPr algn="r" fontAlgn="b"/>
                      <a:r>
                        <a:rPr lang="en-US" sz="600" b="0" i="0" u="none" strike="noStrike">
                          <a:solidFill>
                            <a:srgbClr val="000000"/>
                          </a:solidFill>
                          <a:latin typeface="Calibri"/>
                        </a:rPr>
                        <a:t>29.6</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1CC7E"/>
                    </a:solidFill>
                  </a:tcPr>
                </a:tc>
                <a:tc>
                  <a:txBody>
                    <a:bodyPr/>
                    <a:lstStyle/>
                    <a:p>
                      <a:pPr algn="r" fontAlgn="b"/>
                      <a:r>
                        <a:rPr lang="en-US" sz="600" b="0" i="0" u="none" strike="noStrike">
                          <a:solidFill>
                            <a:srgbClr val="000000"/>
                          </a:solidFill>
                          <a:latin typeface="Calibri"/>
                        </a:rPr>
                        <a:t>29.1</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CD7E"/>
                    </a:solidFill>
                  </a:tcPr>
                </a:tc>
                <a:tc>
                  <a:txBody>
                    <a:bodyPr/>
                    <a:lstStyle/>
                    <a:p>
                      <a:pPr algn="r" fontAlgn="b"/>
                      <a:r>
                        <a:rPr lang="en-US" sz="600" b="0" i="0" u="none" strike="noStrike">
                          <a:solidFill>
                            <a:srgbClr val="000000"/>
                          </a:solidFill>
                          <a:latin typeface="Calibri"/>
                        </a:rPr>
                        <a:t>27.6</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2D17F"/>
                    </a:solidFill>
                  </a:tcPr>
                </a:tc>
                <a:tc>
                  <a:txBody>
                    <a:bodyPr/>
                    <a:lstStyle/>
                    <a:p>
                      <a:pPr algn="l" fontAlgn="b"/>
                      <a:r>
                        <a:rPr lang="en-US" sz="600" b="0"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r" fontAlgn="b"/>
                      <a:r>
                        <a:rPr lang="en-US" sz="600" b="0" i="0" u="none" strike="noStrike">
                          <a:solidFill>
                            <a:srgbClr val="000000"/>
                          </a:solidFill>
                          <a:latin typeface="Calibri"/>
                        </a:rPr>
                        <a:t>31.2</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3C87D"/>
                    </a:solidFill>
                  </a:tcPr>
                </a:tc>
                <a:tc>
                  <a:txBody>
                    <a:bodyPr/>
                    <a:lstStyle/>
                    <a:p>
                      <a:pPr algn="r" fontAlgn="b"/>
                      <a:r>
                        <a:rPr lang="en-US" sz="600" b="0" i="0" u="none" strike="noStrike">
                          <a:solidFill>
                            <a:srgbClr val="000000"/>
                          </a:solidFill>
                          <a:latin typeface="Calibri"/>
                        </a:rPr>
                        <a:t>30.2</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CCA7E"/>
                    </a:solidFill>
                  </a:tcPr>
                </a:tc>
                <a:tc>
                  <a:txBody>
                    <a:bodyPr/>
                    <a:lstStyle/>
                    <a:p>
                      <a:pPr algn="r" fontAlgn="b"/>
                      <a:r>
                        <a:rPr lang="en-US" sz="600" b="0" i="0" u="none" strike="noStrike">
                          <a:solidFill>
                            <a:srgbClr val="000000"/>
                          </a:solidFill>
                          <a:latin typeface="Calibri"/>
                        </a:rPr>
                        <a:t>29.2</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4CD7E"/>
                    </a:solidFill>
                  </a:tcPr>
                </a:tc>
                <a:tc>
                  <a:txBody>
                    <a:bodyPr/>
                    <a:lstStyle/>
                    <a:p>
                      <a:pPr algn="r" fontAlgn="b"/>
                      <a:r>
                        <a:rPr lang="en-US" sz="600" b="0" i="0" u="none" strike="noStrike">
                          <a:solidFill>
                            <a:srgbClr val="000000"/>
                          </a:solidFill>
                          <a:latin typeface="Calibri"/>
                        </a:rPr>
                        <a:t>28.3</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CCF7F"/>
                    </a:solidFill>
                  </a:tcPr>
                </a:tc>
                <a:tc>
                  <a:txBody>
                    <a:bodyPr/>
                    <a:lstStyle/>
                    <a:p>
                      <a:pPr algn="r" fontAlgn="b"/>
                      <a:r>
                        <a:rPr lang="en-US" sz="600" b="0" i="0" u="none" strike="noStrike">
                          <a:solidFill>
                            <a:srgbClr val="000000"/>
                          </a:solidFill>
                          <a:latin typeface="Calibri"/>
                        </a:rPr>
                        <a:t>27.4</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4D17F"/>
                    </a:solidFill>
                  </a:tcPr>
                </a:tc>
                <a:tc>
                  <a:txBody>
                    <a:bodyPr/>
                    <a:lstStyle/>
                    <a:p>
                      <a:pPr algn="r" fontAlgn="b"/>
                      <a:r>
                        <a:rPr lang="en-US" sz="600" b="1" i="0" u="none" strike="noStrike">
                          <a:solidFill>
                            <a:srgbClr val="000000"/>
                          </a:solidFill>
                          <a:latin typeface="Calibri"/>
                        </a:rPr>
                        <a:t>120</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45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r" fontAlgn="b"/>
                      <a:r>
                        <a:rPr lang="en-US" sz="600" b="1" i="0" u="none" strike="noStrike">
                          <a:solidFill>
                            <a:srgbClr val="000000"/>
                          </a:solidFill>
                          <a:latin typeface="Calibri"/>
                        </a:rPr>
                        <a:t>Female</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r>
              <a:tr h="90705">
                <a:tc>
                  <a:txBody>
                    <a:bodyPr/>
                    <a:lstStyle/>
                    <a:p>
                      <a:pPr algn="l" fontAlgn="b"/>
                      <a:r>
                        <a:rPr lang="en-US" sz="600" b="1" i="0" u="none" strike="noStrike">
                          <a:solidFill>
                            <a:srgbClr val="000000"/>
                          </a:solidFill>
                          <a:latin typeface="Calibri"/>
                        </a:rPr>
                        <a:t> </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solidFill>
                            <a:srgbClr val="000000"/>
                          </a:solidFill>
                          <a:latin typeface="Calibri"/>
                        </a:rPr>
                        <a:t>140</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33.2</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1C27C"/>
                    </a:solidFill>
                  </a:tcPr>
                </a:tc>
                <a:tc>
                  <a:txBody>
                    <a:bodyPr/>
                    <a:lstStyle/>
                    <a:p>
                      <a:pPr algn="r" fontAlgn="b"/>
                      <a:r>
                        <a:rPr lang="en-US" sz="600" b="0" i="0" u="none" strike="noStrike">
                          <a:solidFill>
                            <a:srgbClr val="000000"/>
                          </a:solidFill>
                          <a:latin typeface="Calibri"/>
                        </a:rPr>
                        <a:t>32.4</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8C47D"/>
                    </a:solidFill>
                  </a:tcPr>
                </a:tc>
                <a:tc>
                  <a:txBody>
                    <a:bodyPr/>
                    <a:lstStyle/>
                    <a:p>
                      <a:pPr algn="r" fontAlgn="b"/>
                      <a:r>
                        <a:rPr lang="en-US" sz="600" b="0" i="0" u="none" strike="noStrike">
                          <a:solidFill>
                            <a:srgbClr val="000000"/>
                          </a:solidFill>
                          <a:latin typeface="Calibri"/>
                        </a:rPr>
                        <a:t>31.6</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C77D"/>
                    </a:solidFill>
                  </a:tcPr>
                </a:tc>
                <a:tc>
                  <a:txBody>
                    <a:bodyPr/>
                    <a:lstStyle/>
                    <a:p>
                      <a:pPr algn="r" fontAlgn="b"/>
                      <a:r>
                        <a:rPr lang="en-US" sz="600" b="0" i="0" u="none" strike="noStrike">
                          <a:solidFill>
                            <a:srgbClr val="000000"/>
                          </a:solidFill>
                          <a:latin typeface="Calibri"/>
                        </a:rPr>
                        <a:t>30.9</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5C87D"/>
                    </a:solidFill>
                  </a:tcPr>
                </a:tc>
                <a:tc>
                  <a:txBody>
                    <a:bodyPr/>
                    <a:lstStyle/>
                    <a:p>
                      <a:pPr algn="r" fontAlgn="b"/>
                      <a:r>
                        <a:rPr lang="en-US" sz="600" b="0" i="0" u="none" strike="noStrike">
                          <a:solidFill>
                            <a:srgbClr val="000000"/>
                          </a:solidFill>
                          <a:latin typeface="Calibri"/>
                        </a:rPr>
                        <a:t>29.9</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CB7E"/>
                    </a:solidFill>
                  </a:tcPr>
                </a:tc>
                <a:tc>
                  <a:txBody>
                    <a:bodyPr/>
                    <a:lstStyle/>
                    <a:p>
                      <a:pPr algn="l" fontAlgn="b"/>
                      <a:endParaRPr lang="en-US" sz="600" b="0"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32.9</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4C37C"/>
                    </a:solidFill>
                  </a:tcPr>
                </a:tc>
                <a:tc>
                  <a:txBody>
                    <a:bodyPr/>
                    <a:lstStyle/>
                    <a:p>
                      <a:pPr algn="r" fontAlgn="b"/>
                      <a:r>
                        <a:rPr lang="en-US" sz="600" b="0" i="0" u="none" strike="noStrike">
                          <a:solidFill>
                            <a:srgbClr val="000000"/>
                          </a:solidFill>
                          <a:latin typeface="Calibri"/>
                        </a:rPr>
                        <a:t>32.1</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AC57D"/>
                    </a:solidFill>
                  </a:tcPr>
                </a:tc>
                <a:tc>
                  <a:txBody>
                    <a:bodyPr/>
                    <a:lstStyle/>
                    <a:p>
                      <a:pPr algn="r" fontAlgn="b"/>
                      <a:r>
                        <a:rPr lang="en-US" sz="600" b="0" i="0" u="none" strike="noStrike">
                          <a:solidFill>
                            <a:srgbClr val="000000"/>
                          </a:solidFill>
                          <a:latin typeface="Calibri"/>
                        </a:rPr>
                        <a:t>31.0</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4C87D"/>
                    </a:solidFill>
                  </a:tcPr>
                </a:tc>
                <a:tc>
                  <a:txBody>
                    <a:bodyPr/>
                    <a:lstStyle/>
                    <a:p>
                      <a:pPr algn="r" fontAlgn="b"/>
                      <a:r>
                        <a:rPr lang="en-US" sz="600" b="0" i="0" u="none" strike="noStrike">
                          <a:solidFill>
                            <a:srgbClr val="000000"/>
                          </a:solidFill>
                          <a:latin typeface="Calibri"/>
                        </a:rPr>
                        <a:t>30.4</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9C97E"/>
                    </a:solidFill>
                  </a:tcPr>
                </a:tc>
                <a:tc>
                  <a:txBody>
                    <a:bodyPr/>
                    <a:lstStyle/>
                    <a:p>
                      <a:pPr algn="r" fontAlgn="b"/>
                      <a:r>
                        <a:rPr lang="en-US" sz="600" b="0" i="0" u="none" strike="noStrike">
                          <a:solidFill>
                            <a:srgbClr val="000000"/>
                          </a:solidFill>
                          <a:latin typeface="Calibri"/>
                        </a:rPr>
                        <a:t>29.4</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C7E"/>
                    </a:solidFill>
                  </a:tcPr>
                </a:tc>
                <a:tc>
                  <a:txBody>
                    <a:bodyPr/>
                    <a:lstStyle/>
                    <a:p>
                      <a:pPr algn="l" fontAlgn="b"/>
                      <a:endParaRPr lang="en-US" sz="600" b="0"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32.6</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C47D"/>
                    </a:solidFill>
                  </a:tcPr>
                </a:tc>
                <a:tc>
                  <a:txBody>
                    <a:bodyPr/>
                    <a:lstStyle/>
                    <a:p>
                      <a:pPr algn="r" fontAlgn="b"/>
                      <a:r>
                        <a:rPr lang="en-US" sz="600" b="0" i="0" u="none" strike="noStrike">
                          <a:solidFill>
                            <a:srgbClr val="000000"/>
                          </a:solidFill>
                          <a:latin typeface="Calibri"/>
                        </a:rPr>
                        <a:t>31.7</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EC67D"/>
                    </a:solidFill>
                  </a:tcPr>
                </a:tc>
                <a:tc>
                  <a:txBody>
                    <a:bodyPr/>
                    <a:lstStyle/>
                    <a:p>
                      <a:pPr algn="r" fontAlgn="b"/>
                      <a:r>
                        <a:rPr lang="en-US" sz="600" b="0" i="0" u="none" strike="noStrike">
                          <a:solidFill>
                            <a:srgbClr val="000000"/>
                          </a:solidFill>
                          <a:latin typeface="Calibri"/>
                        </a:rPr>
                        <a:t>30.6</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8C97E"/>
                    </a:solidFill>
                  </a:tcPr>
                </a:tc>
                <a:tc>
                  <a:txBody>
                    <a:bodyPr/>
                    <a:lstStyle/>
                    <a:p>
                      <a:pPr algn="r" fontAlgn="b"/>
                      <a:r>
                        <a:rPr lang="en-US" sz="600" b="0" i="0" u="none" strike="noStrike">
                          <a:solidFill>
                            <a:srgbClr val="000000"/>
                          </a:solidFill>
                          <a:latin typeface="Calibri"/>
                        </a:rPr>
                        <a:t>29.7</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CB7E"/>
                    </a:solidFill>
                  </a:tcPr>
                </a:tc>
                <a:tc>
                  <a:txBody>
                    <a:bodyPr/>
                    <a:lstStyle/>
                    <a:p>
                      <a:pPr algn="r" fontAlgn="b"/>
                      <a:r>
                        <a:rPr lang="en-US" sz="600" b="0" i="0" u="none" strike="noStrike">
                          <a:solidFill>
                            <a:srgbClr val="000000"/>
                          </a:solidFill>
                          <a:latin typeface="Calibri"/>
                        </a:rPr>
                        <a:t>28.7</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CE7F"/>
                    </a:solidFill>
                  </a:tcPr>
                </a:tc>
                <a:tc>
                  <a:txBody>
                    <a:bodyPr/>
                    <a:lstStyle/>
                    <a:p>
                      <a:pPr algn="l" fontAlgn="b"/>
                      <a:endParaRPr lang="en-US" sz="600" b="0" i="0" u="none" strike="noStrike">
                        <a:solidFill>
                          <a:srgbClr val="000000"/>
                        </a:solidFill>
                        <a:latin typeface="Calibri"/>
                      </a:endParaRPr>
                    </a:p>
                  </a:txBody>
                  <a:tcPr marL="4536" marR="4536" marT="4536"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29.5</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CC7E"/>
                    </a:solidFill>
                  </a:tcPr>
                </a:tc>
                <a:tc>
                  <a:txBody>
                    <a:bodyPr/>
                    <a:lstStyle/>
                    <a:p>
                      <a:pPr algn="r" fontAlgn="b"/>
                      <a:r>
                        <a:rPr lang="en-US" sz="600" b="0" i="0" u="none" strike="noStrike">
                          <a:solidFill>
                            <a:srgbClr val="000000"/>
                          </a:solidFill>
                          <a:latin typeface="Calibri"/>
                        </a:rPr>
                        <a:t>28.8</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CE7F"/>
                    </a:solidFill>
                  </a:tcPr>
                </a:tc>
                <a:tc>
                  <a:txBody>
                    <a:bodyPr/>
                    <a:lstStyle/>
                    <a:p>
                      <a:pPr algn="r" fontAlgn="b"/>
                      <a:r>
                        <a:rPr lang="en-US" sz="600" b="0" i="0" u="none" strike="noStrike">
                          <a:solidFill>
                            <a:srgbClr val="000000"/>
                          </a:solidFill>
                          <a:latin typeface="Calibri"/>
                        </a:rPr>
                        <a:t>27.7</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1D07F"/>
                    </a:solidFill>
                  </a:tcPr>
                </a:tc>
                <a:tc>
                  <a:txBody>
                    <a:bodyPr/>
                    <a:lstStyle/>
                    <a:p>
                      <a:pPr algn="r" fontAlgn="b"/>
                      <a:r>
                        <a:rPr lang="en-US" sz="600" b="0" i="0" u="none" strike="noStrike">
                          <a:solidFill>
                            <a:srgbClr val="000000"/>
                          </a:solidFill>
                          <a:latin typeface="Calibri"/>
                        </a:rPr>
                        <a:t>26.9</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8D27F"/>
                    </a:solidFill>
                  </a:tcPr>
                </a:tc>
                <a:tc>
                  <a:txBody>
                    <a:bodyPr/>
                    <a:lstStyle/>
                    <a:p>
                      <a:pPr algn="r" fontAlgn="b"/>
                      <a:r>
                        <a:rPr lang="en-US" sz="600" b="0" i="0" u="none" strike="noStrike">
                          <a:solidFill>
                            <a:srgbClr val="000000"/>
                          </a:solidFill>
                          <a:latin typeface="Calibri"/>
                        </a:rPr>
                        <a:t>25.7</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D580"/>
                    </a:solidFill>
                  </a:tcPr>
                </a:tc>
                <a:tc>
                  <a:txBody>
                    <a:bodyPr/>
                    <a:lstStyle/>
                    <a:p>
                      <a:pPr algn="l" fontAlgn="b"/>
                      <a:endParaRPr lang="en-US" sz="600" b="0"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29.2</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4CD7E"/>
                    </a:solidFill>
                  </a:tcPr>
                </a:tc>
                <a:tc>
                  <a:txBody>
                    <a:bodyPr/>
                    <a:lstStyle/>
                    <a:p>
                      <a:pPr algn="r" fontAlgn="b"/>
                      <a:r>
                        <a:rPr lang="en-US" sz="600" b="0" i="0" u="none" strike="noStrike">
                          <a:solidFill>
                            <a:srgbClr val="000000"/>
                          </a:solidFill>
                          <a:latin typeface="Calibri"/>
                        </a:rPr>
                        <a:t>28.2</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DCF7F"/>
                    </a:solidFill>
                  </a:tcPr>
                </a:tc>
                <a:tc>
                  <a:txBody>
                    <a:bodyPr/>
                    <a:lstStyle/>
                    <a:p>
                      <a:pPr algn="r" fontAlgn="b"/>
                      <a:r>
                        <a:rPr lang="en-US" sz="600" b="0" i="0" u="none" strike="noStrike">
                          <a:solidFill>
                            <a:srgbClr val="000000"/>
                          </a:solidFill>
                          <a:latin typeface="Calibri"/>
                        </a:rPr>
                        <a:t>27.3</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D17F"/>
                    </a:solidFill>
                  </a:tcPr>
                </a:tc>
                <a:tc>
                  <a:txBody>
                    <a:bodyPr/>
                    <a:lstStyle/>
                    <a:p>
                      <a:pPr algn="r" fontAlgn="b"/>
                      <a:r>
                        <a:rPr lang="en-US" sz="600" b="0" i="0" u="none" strike="noStrike">
                          <a:solidFill>
                            <a:srgbClr val="000000"/>
                          </a:solidFill>
                          <a:latin typeface="Calibri"/>
                        </a:rPr>
                        <a:t>26.5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D380"/>
                    </a:solidFill>
                  </a:tcPr>
                </a:tc>
                <a:tc>
                  <a:txBody>
                    <a:bodyPr/>
                    <a:lstStyle/>
                    <a:p>
                      <a:pPr algn="r" fontAlgn="b"/>
                      <a:r>
                        <a:rPr lang="en-US" sz="600" b="0" i="0" u="none" strike="noStrike">
                          <a:solidFill>
                            <a:srgbClr val="000000"/>
                          </a:solidFill>
                          <a:latin typeface="Calibri"/>
                        </a:rPr>
                        <a:t>25.4</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680"/>
                    </a:solidFill>
                  </a:tcPr>
                </a:tc>
                <a:tc>
                  <a:txBody>
                    <a:bodyPr/>
                    <a:lstStyle/>
                    <a:p>
                      <a:pPr algn="l" fontAlgn="b"/>
                      <a:endParaRPr lang="en-US" sz="600" b="0"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28.8</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CE7F"/>
                    </a:solidFill>
                  </a:tcPr>
                </a:tc>
                <a:tc>
                  <a:txBody>
                    <a:bodyPr/>
                    <a:lstStyle/>
                    <a:p>
                      <a:pPr algn="r" fontAlgn="b"/>
                      <a:r>
                        <a:rPr lang="en-US" sz="600" b="0" i="0" u="none" strike="noStrike">
                          <a:solidFill>
                            <a:srgbClr val="000000"/>
                          </a:solidFill>
                          <a:latin typeface="Calibri"/>
                        </a:rPr>
                        <a:t>27.8</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1D07F"/>
                    </a:solidFill>
                  </a:tcPr>
                </a:tc>
                <a:tc>
                  <a:txBody>
                    <a:bodyPr/>
                    <a:lstStyle/>
                    <a:p>
                      <a:pPr algn="r" fontAlgn="b"/>
                      <a:r>
                        <a:rPr lang="en-US" sz="600" b="0" i="0" u="none" strike="noStrike">
                          <a:solidFill>
                            <a:srgbClr val="000000"/>
                          </a:solidFill>
                          <a:latin typeface="Calibri"/>
                        </a:rPr>
                        <a:t>26.6</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BD380"/>
                    </a:solidFill>
                  </a:tcPr>
                </a:tc>
                <a:tc>
                  <a:txBody>
                    <a:bodyPr/>
                    <a:lstStyle/>
                    <a:p>
                      <a:pPr algn="r" fontAlgn="b"/>
                      <a:r>
                        <a:rPr lang="en-US" sz="600" b="0" i="0" u="none" strike="noStrike">
                          <a:solidFill>
                            <a:srgbClr val="000000"/>
                          </a:solidFill>
                          <a:latin typeface="Calibri"/>
                        </a:rPr>
                        <a:t>26.0</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0D580"/>
                    </a:solidFill>
                  </a:tcPr>
                </a:tc>
                <a:tc>
                  <a:txBody>
                    <a:bodyPr/>
                    <a:lstStyle/>
                    <a:p>
                      <a:pPr algn="r" fontAlgn="b"/>
                      <a:r>
                        <a:rPr lang="en-US" sz="600" b="0" i="0" u="none" strike="noStrike">
                          <a:solidFill>
                            <a:srgbClr val="000000"/>
                          </a:solidFill>
                          <a:latin typeface="Calibri"/>
                        </a:rPr>
                        <a:t>24.7</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BD881"/>
                    </a:solidFill>
                  </a:tcPr>
                </a:tc>
                <a:tc>
                  <a:txBody>
                    <a:bodyPr/>
                    <a:lstStyle/>
                    <a:p>
                      <a:pPr algn="r" fontAlgn="b"/>
                      <a:r>
                        <a:rPr lang="en-US" sz="600" b="1" i="0" u="none" strike="noStrike">
                          <a:solidFill>
                            <a:srgbClr val="000000"/>
                          </a:solidFill>
                          <a:latin typeface="Calibri"/>
                        </a:rPr>
                        <a:t>140</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1"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r>
              <a:tr h="90705">
                <a:tc>
                  <a:txBody>
                    <a:bodyPr/>
                    <a:lstStyle/>
                    <a:p>
                      <a:pPr algn="l" fontAlgn="b"/>
                      <a:r>
                        <a:rPr lang="en-US" sz="600" b="1" i="0" u="none" strike="noStrike">
                          <a:solidFill>
                            <a:srgbClr val="000000"/>
                          </a:solidFill>
                          <a:latin typeface="Calibri"/>
                        </a:rPr>
                        <a:t> </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solidFill>
                            <a:srgbClr val="000000"/>
                          </a:solidFill>
                          <a:latin typeface="Calibri"/>
                        </a:rPr>
                        <a:t>160</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32.0</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BC57D"/>
                    </a:solidFill>
                  </a:tcPr>
                </a:tc>
                <a:tc>
                  <a:txBody>
                    <a:bodyPr/>
                    <a:lstStyle/>
                    <a:p>
                      <a:pPr algn="r" fontAlgn="b"/>
                      <a:r>
                        <a:rPr lang="en-US" sz="600" b="0" i="0" u="none" strike="noStrike">
                          <a:solidFill>
                            <a:srgbClr val="000000"/>
                          </a:solidFill>
                          <a:latin typeface="Calibri"/>
                        </a:rPr>
                        <a:t>31.3</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2C77D"/>
                    </a:solidFill>
                  </a:tcPr>
                </a:tc>
                <a:tc>
                  <a:txBody>
                    <a:bodyPr/>
                    <a:lstStyle/>
                    <a:p>
                      <a:pPr algn="r" fontAlgn="b"/>
                      <a:r>
                        <a:rPr lang="en-US" sz="600" b="0" i="0" u="none" strike="noStrike">
                          <a:solidFill>
                            <a:srgbClr val="000000"/>
                          </a:solidFill>
                          <a:latin typeface="Calibri"/>
                        </a:rPr>
                        <a:t>30.2</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BCA7E"/>
                    </a:solidFill>
                  </a:tcPr>
                </a:tc>
                <a:tc>
                  <a:txBody>
                    <a:bodyPr/>
                    <a:lstStyle/>
                    <a:p>
                      <a:pPr algn="r" fontAlgn="b"/>
                      <a:r>
                        <a:rPr lang="en-US" sz="600" b="0" i="0" u="none" strike="noStrike">
                          <a:solidFill>
                            <a:srgbClr val="000000"/>
                          </a:solidFill>
                          <a:latin typeface="Calibri"/>
                        </a:rPr>
                        <a:t>29.5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CC7E"/>
                    </a:solidFill>
                  </a:tcPr>
                </a:tc>
                <a:tc>
                  <a:txBody>
                    <a:bodyPr/>
                    <a:lstStyle/>
                    <a:p>
                      <a:pPr algn="r" fontAlgn="b"/>
                      <a:r>
                        <a:rPr lang="en-US" sz="600" b="0" i="0" u="none" strike="noStrike">
                          <a:solidFill>
                            <a:srgbClr val="000000"/>
                          </a:solidFill>
                          <a:latin typeface="Calibri"/>
                        </a:rPr>
                        <a:t>28.4</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CCF7F"/>
                    </a:solidFill>
                  </a:tcPr>
                </a:tc>
                <a:tc>
                  <a:txBody>
                    <a:bodyPr/>
                    <a:lstStyle/>
                    <a:p>
                      <a:pPr algn="l" fontAlgn="b"/>
                      <a:endParaRPr lang="en-US" sz="600" b="0"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31.9</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DC67D"/>
                    </a:solidFill>
                  </a:tcPr>
                </a:tc>
                <a:tc>
                  <a:txBody>
                    <a:bodyPr/>
                    <a:lstStyle/>
                    <a:p>
                      <a:pPr algn="r" fontAlgn="b"/>
                      <a:r>
                        <a:rPr lang="en-US" sz="600" b="0" i="0" u="none" strike="noStrike">
                          <a:solidFill>
                            <a:srgbClr val="000000"/>
                          </a:solidFill>
                          <a:latin typeface="Calibri"/>
                        </a:rPr>
                        <a:t>30.9</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5C87D"/>
                    </a:solidFill>
                  </a:tcPr>
                </a:tc>
                <a:tc>
                  <a:txBody>
                    <a:bodyPr/>
                    <a:lstStyle/>
                    <a:p>
                      <a:pPr algn="r" fontAlgn="b"/>
                      <a:r>
                        <a:rPr lang="en-US" sz="600" b="0" i="0" u="none" strike="noStrike">
                          <a:solidFill>
                            <a:srgbClr val="000000"/>
                          </a:solidFill>
                          <a:latin typeface="Calibri"/>
                        </a:rPr>
                        <a:t>29.8</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FCB7E"/>
                    </a:solidFill>
                  </a:tcPr>
                </a:tc>
                <a:tc>
                  <a:txBody>
                    <a:bodyPr/>
                    <a:lstStyle/>
                    <a:p>
                      <a:pPr algn="r" fontAlgn="b"/>
                      <a:r>
                        <a:rPr lang="en-US" sz="600" b="0" i="0" u="none" strike="noStrike">
                          <a:solidFill>
                            <a:srgbClr val="000000"/>
                          </a:solidFill>
                          <a:latin typeface="Calibri"/>
                        </a:rPr>
                        <a:t>29.0</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6CD7E"/>
                    </a:solidFill>
                  </a:tcPr>
                </a:tc>
                <a:tc>
                  <a:txBody>
                    <a:bodyPr/>
                    <a:lstStyle/>
                    <a:p>
                      <a:pPr algn="r" fontAlgn="b"/>
                      <a:r>
                        <a:rPr lang="en-US" sz="600" b="0" i="0" u="none" strike="noStrike">
                          <a:solidFill>
                            <a:srgbClr val="000000"/>
                          </a:solidFill>
                          <a:latin typeface="Calibri"/>
                        </a:rPr>
                        <a:t>27.9</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0D07F"/>
                    </a:solidFill>
                  </a:tcPr>
                </a:tc>
                <a:tc>
                  <a:txBody>
                    <a:bodyPr/>
                    <a:lstStyle/>
                    <a:p>
                      <a:pPr algn="l" fontAlgn="b"/>
                      <a:endParaRPr lang="en-US" sz="600" b="0"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31.4</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1C77D"/>
                    </a:solidFill>
                  </a:tcPr>
                </a:tc>
                <a:tc>
                  <a:txBody>
                    <a:bodyPr/>
                    <a:lstStyle/>
                    <a:p>
                      <a:pPr algn="r" fontAlgn="b"/>
                      <a:r>
                        <a:rPr lang="en-US" sz="600" b="0" i="0" u="none" strike="noStrike">
                          <a:solidFill>
                            <a:srgbClr val="000000"/>
                          </a:solidFill>
                          <a:latin typeface="Calibri"/>
                        </a:rPr>
                        <a:t>30.5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9C97E"/>
                    </a:solidFill>
                  </a:tcPr>
                </a:tc>
                <a:tc>
                  <a:txBody>
                    <a:bodyPr/>
                    <a:lstStyle/>
                    <a:p>
                      <a:pPr algn="r" fontAlgn="b"/>
                      <a:r>
                        <a:rPr lang="en-US" sz="600" b="0" i="0" u="none" strike="noStrike">
                          <a:solidFill>
                            <a:srgbClr val="000000"/>
                          </a:solidFill>
                          <a:latin typeface="Calibri"/>
                        </a:rPr>
                        <a:t>29.3</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C7E"/>
                    </a:solidFill>
                  </a:tcPr>
                </a:tc>
                <a:tc>
                  <a:txBody>
                    <a:bodyPr/>
                    <a:lstStyle/>
                    <a:p>
                      <a:pPr algn="r" fontAlgn="b"/>
                      <a:r>
                        <a:rPr lang="en-US" sz="600" b="0" i="0" u="none" strike="noStrike">
                          <a:solidFill>
                            <a:srgbClr val="000000"/>
                          </a:solidFill>
                          <a:latin typeface="Calibri"/>
                        </a:rPr>
                        <a:t>28.5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ACE7F"/>
                    </a:solidFill>
                  </a:tcPr>
                </a:tc>
                <a:tc>
                  <a:txBody>
                    <a:bodyPr/>
                    <a:lstStyle/>
                    <a:p>
                      <a:pPr algn="r" fontAlgn="b"/>
                      <a:r>
                        <a:rPr lang="en-US" sz="600" b="0" i="0" u="none" strike="noStrike">
                          <a:solidFill>
                            <a:srgbClr val="000000"/>
                          </a:solidFill>
                          <a:latin typeface="Calibri"/>
                        </a:rPr>
                        <a:t>27.5</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3D17F"/>
                    </a:solidFill>
                  </a:tcPr>
                </a:tc>
                <a:tc>
                  <a:txBody>
                    <a:bodyPr/>
                    <a:lstStyle/>
                    <a:p>
                      <a:pPr algn="l" fontAlgn="b"/>
                      <a:endParaRPr lang="en-US" sz="600" b="0" i="0" u="none" strike="noStrike">
                        <a:solidFill>
                          <a:srgbClr val="000000"/>
                        </a:solidFill>
                        <a:latin typeface="Calibri"/>
                      </a:endParaRPr>
                    </a:p>
                  </a:txBody>
                  <a:tcPr marL="4536" marR="4536" marT="4536"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28.3</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CCF7F"/>
                    </a:solidFill>
                  </a:tcPr>
                </a:tc>
                <a:tc>
                  <a:txBody>
                    <a:bodyPr/>
                    <a:lstStyle/>
                    <a:p>
                      <a:pPr algn="r" fontAlgn="b"/>
                      <a:r>
                        <a:rPr lang="en-US" sz="600" b="0" i="0" u="none" strike="noStrike">
                          <a:solidFill>
                            <a:srgbClr val="000000"/>
                          </a:solidFill>
                          <a:latin typeface="Calibri"/>
                        </a:rPr>
                        <a:t>27.3</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4D17F"/>
                    </a:solidFill>
                  </a:tcPr>
                </a:tc>
                <a:tc>
                  <a:txBody>
                    <a:bodyPr/>
                    <a:lstStyle/>
                    <a:p>
                      <a:pPr algn="r" fontAlgn="b"/>
                      <a:r>
                        <a:rPr lang="en-US" sz="600" b="0" i="0" u="none" strike="noStrike">
                          <a:solidFill>
                            <a:srgbClr val="000000"/>
                          </a:solidFill>
                          <a:latin typeface="Calibri"/>
                        </a:rPr>
                        <a:t>26.2</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FD480"/>
                    </a:solidFill>
                  </a:tcPr>
                </a:tc>
                <a:tc>
                  <a:txBody>
                    <a:bodyPr/>
                    <a:lstStyle/>
                    <a:p>
                      <a:pPr algn="r" fontAlgn="b"/>
                      <a:r>
                        <a:rPr lang="en-US" sz="600" b="0" i="0" u="none" strike="noStrike">
                          <a:solidFill>
                            <a:srgbClr val="000000"/>
                          </a:solidFill>
                          <a:latin typeface="Calibri"/>
                        </a:rPr>
                        <a:t>25.5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D680"/>
                    </a:solidFill>
                  </a:tcPr>
                </a:tc>
                <a:tc>
                  <a:txBody>
                    <a:bodyPr/>
                    <a:lstStyle/>
                    <a:p>
                      <a:pPr algn="r" fontAlgn="b"/>
                      <a:r>
                        <a:rPr lang="en-US" sz="600" b="0" i="0" u="none" strike="noStrike">
                          <a:solidFill>
                            <a:srgbClr val="000000"/>
                          </a:solidFill>
                          <a:latin typeface="Calibri"/>
                        </a:rPr>
                        <a:t>24.2</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D981"/>
                    </a:solidFill>
                  </a:tcPr>
                </a:tc>
                <a:tc>
                  <a:txBody>
                    <a:bodyPr/>
                    <a:lstStyle/>
                    <a:p>
                      <a:pPr algn="l" fontAlgn="b"/>
                      <a:endParaRPr lang="en-US" sz="600" b="0"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28.0</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FD07F"/>
                    </a:solidFill>
                  </a:tcPr>
                </a:tc>
                <a:tc>
                  <a:txBody>
                    <a:bodyPr/>
                    <a:lstStyle/>
                    <a:p>
                      <a:pPr algn="r" fontAlgn="b"/>
                      <a:r>
                        <a:rPr lang="en-US" sz="600" b="0" i="0" u="none" strike="noStrike">
                          <a:solidFill>
                            <a:srgbClr val="000000"/>
                          </a:solidFill>
                          <a:latin typeface="Calibri"/>
                        </a:rPr>
                        <a:t>27.0</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7D27F"/>
                    </a:solidFill>
                  </a:tcPr>
                </a:tc>
                <a:tc>
                  <a:txBody>
                    <a:bodyPr/>
                    <a:lstStyle/>
                    <a:p>
                      <a:pPr algn="r" fontAlgn="b"/>
                      <a:r>
                        <a:rPr lang="en-US" sz="600" b="0" i="0" u="none" strike="noStrike">
                          <a:solidFill>
                            <a:srgbClr val="000000"/>
                          </a:solidFill>
                          <a:latin typeface="Calibri"/>
                        </a:rPr>
                        <a:t>25.7</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D580"/>
                    </a:solidFill>
                  </a:tcPr>
                </a:tc>
                <a:tc>
                  <a:txBody>
                    <a:bodyPr/>
                    <a:lstStyle/>
                    <a:p>
                      <a:pPr algn="r" fontAlgn="b"/>
                      <a:r>
                        <a:rPr lang="en-US" sz="600" b="0" i="0" u="none" strike="noStrike">
                          <a:solidFill>
                            <a:srgbClr val="000000"/>
                          </a:solidFill>
                          <a:latin typeface="Calibri"/>
                        </a:rPr>
                        <a:t>24.9</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9D780"/>
                    </a:solidFill>
                  </a:tcPr>
                </a:tc>
                <a:tc>
                  <a:txBody>
                    <a:bodyPr/>
                    <a:lstStyle/>
                    <a:p>
                      <a:pPr algn="r" fontAlgn="b"/>
                      <a:r>
                        <a:rPr lang="en-US" sz="600" b="0" i="0" u="none" strike="noStrike">
                          <a:solidFill>
                            <a:srgbClr val="000000"/>
                          </a:solidFill>
                          <a:latin typeface="Calibri"/>
                        </a:rPr>
                        <a:t>23.7</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4DA81"/>
                    </a:solidFill>
                  </a:tcPr>
                </a:tc>
                <a:tc>
                  <a:txBody>
                    <a:bodyPr/>
                    <a:lstStyle/>
                    <a:p>
                      <a:pPr algn="l" fontAlgn="b"/>
                      <a:endParaRPr lang="en-US" sz="600" b="0"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27.7</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2D07F"/>
                    </a:solidFill>
                  </a:tcPr>
                </a:tc>
                <a:tc>
                  <a:txBody>
                    <a:bodyPr/>
                    <a:lstStyle/>
                    <a:p>
                      <a:pPr algn="r" fontAlgn="b"/>
                      <a:r>
                        <a:rPr lang="en-US" sz="600" b="0" i="0" u="none" strike="noStrike">
                          <a:solidFill>
                            <a:srgbClr val="000000"/>
                          </a:solidFill>
                          <a:latin typeface="Calibri"/>
                        </a:rPr>
                        <a:t>26.5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BD380"/>
                    </a:solidFill>
                  </a:tcPr>
                </a:tc>
                <a:tc>
                  <a:txBody>
                    <a:bodyPr/>
                    <a:lstStyle/>
                    <a:p>
                      <a:pPr algn="r" fontAlgn="b"/>
                      <a:r>
                        <a:rPr lang="en-US" sz="600" b="0" i="0" u="none" strike="noStrike">
                          <a:solidFill>
                            <a:srgbClr val="000000"/>
                          </a:solidFill>
                          <a:latin typeface="Calibri"/>
                        </a:rPr>
                        <a:t>25.4</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680"/>
                    </a:solidFill>
                  </a:tcPr>
                </a:tc>
                <a:tc>
                  <a:txBody>
                    <a:bodyPr/>
                    <a:lstStyle/>
                    <a:p>
                      <a:pPr algn="r" fontAlgn="b"/>
                      <a:r>
                        <a:rPr lang="en-US" sz="600" b="0" i="0" u="none" strike="noStrike">
                          <a:solidFill>
                            <a:srgbClr val="000000"/>
                          </a:solidFill>
                          <a:latin typeface="Calibri"/>
                        </a:rPr>
                        <a:t>24.5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ED881"/>
                    </a:solidFill>
                  </a:tcPr>
                </a:tc>
                <a:tc>
                  <a:txBody>
                    <a:bodyPr/>
                    <a:lstStyle/>
                    <a:p>
                      <a:pPr algn="r" fontAlgn="b"/>
                      <a:r>
                        <a:rPr lang="en-US" sz="600" b="0" i="0" u="none" strike="noStrike">
                          <a:solidFill>
                            <a:srgbClr val="000000"/>
                          </a:solidFill>
                          <a:latin typeface="Calibri"/>
                        </a:rPr>
                        <a:t>23.3</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8DC81"/>
                    </a:solidFill>
                  </a:tcPr>
                </a:tc>
                <a:tc>
                  <a:txBody>
                    <a:bodyPr/>
                    <a:lstStyle/>
                    <a:p>
                      <a:pPr algn="r" fontAlgn="b"/>
                      <a:r>
                        <a:rPr lang="en-US" sz="600" b="1" i="0" u="none" strike="noStrike">
                          <a:solidFill>
                            <a:srgbClr val="000000"/>
                          </a:solidFill>
                          <a:latin typeface="Calibri"/>
                        </a:rPr>
                        <a:t>160</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1"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r>
              <a:tr h="90705">
                <a:tc>
                  <a:txBody>
                    <a:bodyPr/>
                    <a:lstStyle/>
                    <a:p>
                      <a:pPr algn="l" fontAlgn="b"/>
                      <a:r>
                        <a:rPr lang="en-US" sz="600" b="1" i="0" u="none" strike="noStrike">
                          <a:solidFill>
                            <a:srgbClr val="000000"/>
                          </a:solidFill>
                          <a:latin typeface="Calibri"/>
                        </a:rPr>
                        <a:t> </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180</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31.5</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C77D"/>
                    </a:solidFill>
                  </a:tcPr>
                </a:tc>
                <a:tc>
                  <a:txBody>
                    <a:bodyPr/>
                    <a:lstStyle/>
                    <a:p>
                      <a:pPr algn="r" fontAlgn="b"/>
                      <a:r>
                        <a:rPr lang="en-US" sz="600" b="0" i="0" u="none" strike="noStrike">
                          <a:solidFill>
                            <a:srgbClr val="000000"/>
                          </a:solidFill>
                          <a:latin typeface="Calibri"/>
                        </a:rPr>
                        <a:t>30.3</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ACA7E"/>
                    </a:solidFill>
                  </a:tcPr>
                </a:tc>
                <a:tc>
                  <a:txBody>
                    <a:bodyPr/>
                    <a:lstStyle/>
                    <a:p>
                      <a:pPr algn="r" fontAlgn="b"/>
                      <a:r>
                        <a:rPr lang="en-US" sz="600" b="0" i="0" u="none" strike="noStrike">
                          <a:solidFill>
                            <a:srgbClr val="000000"/>
                          </a:solidFill>
                          <a:latin typeface="Calibri"/>
                        </a:rPr>
                        <a:t>29.3</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C7E"/>
                    </a:solidFill>
                  </a:tcPr>
                </a:tc>
                <a:tc>
                  <a:txBody>
                    <a:bodyPr/>
                    <a:lstStyle/>
                    <a:p>
                      <a:pPr algn="r" fontAlgn="b"/>
                      <a:r>
                        <a:rPr lang="en-US" sz="600" b="0" i="0" u="none" strike="noStrike">
                          <a:solidFill>
                            <a:srgbClr val="000000"/>
                          </a:solidFill>
                          <a:latin typeface="Calibri"/>
                        </a:rPr>
                        <a:t>28.3</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CCF7F"/>
                    </a:solidFill>
                  </a:tcPr>
                </a:tc>
                <a:tc>
                  <a:txBody>
                    <a:bodyPr/>
                    <a:lstStyle/>
                    <a:p>
                      <a:pPr algn="r" fontAlgn="b"/>
                      <a:r>
                        <a:rPr lang="en-US" sz="600" b="0" i="0" u="none" strike="noStrike">
                          <a:solidFill>
                            <a:srgbClr val="000000"/>
                          </a:solidFill>
                          <a:latin typeface="Calibri"/>
                        </a:rPr>
                        <a:t>27.2</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D17F"/>
                    </a:solidFill>
                  </a:tcPr>
                </a:tc>
                <a:tc>
                  <a:txBody>
                    <a:bodyPr/>
                    <a:lstStyle/>
                    <a:p>
                      <a:pPr algn="l" fontAlgn="b"/>
                      <a:r>
                        <a:rPr lang="en-US" sz="600" b="0"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30.9</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5C87D"/>
                    </a:solidFill>
                  </a:tcPr>
                </a:tc>
                <a:tc>
                  <a:txBody>
                    <a:bodyPr/>
                    <a:lstStyle/>
                    <a:p>
                      <a:pPr algn="r" fontAlgn="b"/>
                      <a:r>
                        <a:rPr lang="en-US" sz="600" b="0" i="0" u="none" strike="noStrike">
                          <a:solidFill>
                            <a:srgbClr val="000000"/>
                          </a:solidFill>
                          <a:latin typeface="Calibri"/>
                        </a:rPr>
                        <a:t>29.9</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CB7E"/>
                    </a:solidFill>
                  </a:tcPr>
                </a:tc>
                <a:tc>
                  <a:txBody>
                    <a:bodyPr/>
                    <a:lstStyle/>
                    <a:p>
                      <a:pPr algn="r" fontAlgn="b"/>
                      <a:r>
                        <a:rPr lang="en-US" sz="600" b="0" i="0" u="none" strike="noStrike">
                          <a:solidFill>
                            <a:srgbClr val="000000"/>
                          </a:solidFill>
                          <a:latin typeface="Calibri"/>
                        </a:rPr>
                        <a:t>29.0</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6CD7E"/>
                    </a:solidFill>
                  </a:tcPr>
                </a:tc>
                <a:tc>
                  <a:txBody>
                    <a:bodyPr/>
                    <a:lstStyle/>
                    <a:p>
                      <a:pPr algn="r" fontAlgn="b"/>
                      <a:r>
                        <a:rPr lang="en-US" sz="600" b="0" i="0" u="none" strike="noStrike">
                          <a:solidFill>
                            <a:srgbClr val="000000"/>
                          </a:solidFill>
                          <a:latin typeface="Calibri"/>
                        </a:rPr>
                        <a:t>27.8</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1D07F"/>
                    </a:solidFill>
                  </a:tcPr>
                </a:tc>
                <a:tc>
                  <a:txBody>
                    <a:bodyPr/>
                    <a:lstStyle/>
                    <a:p>
                      <a:pPr algn="r" fontAlgn="b"/>
                      <a:r>
                        <a:rPr lang="en-US" sz="600" b="0" i="0" u="none" strike="noStrike">
                          <a:solidFill>
                            <a:srgbClr val="000000"/>
                          </a:solidFill>
                          <a:latin typeface="Calibri"/>
                        </a:rPr>
                        <a:t>26.8</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380"/>
                    </a:solidFill>
                  </a:tcPr>
                </a:tc>
                <a:tc>
                  <a:txBody>
                    <a:bodyPr/>
                    <a:lstStyle/>
                    <a:p>
                      <a:pPr algn="l" fontAlgn="b"/>
                      <a:r>
                        <a:rPr lang="en-US" sz="600" b="0"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30.5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9C97E"/>
                    </a:solidFill>
                  </a:tcPr>
                </a:tc>
                <a:tc>
                  <a:txBody>
                    <a:bodyPr/>
                    <a:lstStyle/>
                    <a:p>
                      <a:pPr algn="r" fontAlgn="b"/>
                      <a:r>
                        <a:rPr lang="en-US" sz="600" b="0" i="0" u="none" strike="noStrike">
                          <a:solidFill>
                            <a:srgbClr val="000000"/>
                          </a:solidFill>
                          <a:latin typeface="Calibri"/>
                        </a:rPr>
                        <a:t>29.4</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CC7E"/>
                    </a:solidFill>
                  </a:tcPr>
                </a:tc>
                <a:tc>
                  <a:txBody>
                    <a:bodyPr/>
                    <a:lstStyle/>
                    <a:p>
                      <a:pPr algn="r" fontAlgn="b"/>
                      <a:r>
                        <a:rPr lang="en-US" sz="600" b="0" i="0" u="none" strike="noStrike">
                          <a:solidFill>
                            <a:srgbClr val="000000"/>
                          </a:solidFill>
                          <a:latin typeface="Calibri"/>
                        </a:rPr>
                        <a:t>28.2</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DCF7F"/>
                    </a:solidFill>
                  </a:tcPr>
                </a:tc>
                <a:tc>
                  <a:txBody>
                    <a:bodyPr/>
                    <a:lstStyle/>
                    <a:p>
                      <a:pPr algn="r" fontAlgn="b"/>
                      <a:r>
                        <a:rPr lang="en-US" sz="600" b="0" i="0" u="none" strike="noStrike">
                          <a:solidFill>
                            <a:srgbClr val="000000"/>
                          </a:solidFill>
                          <a:latin typeface="Calibri"/>
                        </a:rPr>
                        <a:t>27.2</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D27F"/>
                    </a:solidFill>
                  </a:tcPr>
                </a:tc>
                <a:tc>
                  <a:txBody>
                    <a:bodyPr/>
                    <a:lstStyle/>
                    <a:p>
                      <a:pPr algn="r" fontAlgn="b"/>
                      <a:r>
                        <a:rPr lang="en-US" sz="600" b="0" i="0" u="none" strike="noStrike">
                          <a:solidFill>
                            <a:srgbClr val="000000"/>
                          </a:solidFill>
                          <a:latin typeface="Calibri"/>
                        </a:rPr>
                        <a:t>25.9</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1D580"/>
                    </a:solidFill>
                  </a:tcPr>
                </a:tc>
                <a:tc>
                  <a:txBody>
                    <a:bodyPr/>
                    <a:lstStyle/>
                    <a:p>
                      <a:pPr algn="l" fontAlgn="b"/>
                      <a:r>
                        <a:rPr lang="en-US" sz="600" b="0" i="0" u="none" strike="noStrike">
                          <a:solidFill>
                            <a:srgbClr val="000000"/>
                          </a:solidFill>
                          <a:latin typeface="Calibri"/>
                        </a:rPr>
                        <a:t> </a:t>
                      </a:r>
                    </a:p>
                  </a:txBody>
                  <a:tcPr marL="4536" marR="4536" marT="4536"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27.4</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4D17F"/>
                    </a:solidFill>
                  </a:tcPr>
                </a:tc>
                <a:tc>
                  <a:txBody>
                    <a:bodyPr/>
                    <a:lstStyle/>
                    <a:p>
                      <a:pPr algn="r" fontAlgn="b"/>
                      <a:r>
                        <a:rPr lang="en-US" sz="600" b="0" i="0" u="none" strike="noStrike">
                          <a:solidFill>
                            <a:srgbClr val="000000"/>
                          </a:solidFill>
                          <a:latin typeface="Calibri"/>
                        </a:rPr>
                        <a:t>26.3</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ED480"/>
                    </a:solidFill>
                  </a:tcPr>
                </a:tc>
                <a:tc>
                  <a:txBody>
                    <a:bodyPr/>
                    <a:lstStyle/>
                    <a:p>
                      <a:pPr algn="r" fontAlgn="b"/>
                      <a:r>
                        <a:rPr lang="en-US" sz="600" b="0" i="0" u="none" strike="noStrike">
                          <a:solidFill>
                            <a:srgbClr val="000000"/>
                          </a:solidFill>
                          <a:latin typeface="Calibri"/>
                        </a:rPr>
                        <a:t>24.9</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AD780"/>
                    </a:solidFill>
                  </a:tcPr>
                </a:tc>
                <a:tc>
                  <a:txBody>
                    <a:bodyPr/>
                    <a:lstStyle/>
                    <a:p>
                      <a:pPr algn="r" fontAlgn="b"/>
                      <a:r>
                        <a:rPr lang="en-US" sz="600" b="0" i="0" u="none" strike="noStrike">
                          <a:solidFill>
                            <a:srgbClr val="000000"/>
                          </a:solidFill>
                          <a:latin typeface="Calibri"/>
                        </a:rPr>
                        <a:t>23.9</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3DA81"/>
                    </a:solidFill>
                  </a:tcPr>
                </a:tc>
                <a:tc>
                  <a:txBody>
                    <a:bodyPr/>
                    <a:lstStyle/>
                    <a:p>
                      <a:pPr algn="r" fontAlgn="b"/>
                      <a:r>
                        <a:rPr lang="en-US" sz="600" b="0" i="0" u="none" strike="noStrike">
                          <a:solidFill>
                            <a:srgbClr val="000000"/>
                          </a:solidFill>
                          <a:latin typeface="Calibri"/>
                        </a:rPr>
                        <a:t>22.9</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DD82"/>
                    </a:solidFill>
                  </a:tcPr>
                </a:tc>
                <a:tc>
                  <a:txBody>
                    <a:bodyPr/>
                    <a:lstStyle/>
                    <a:p>
                      <a:pPr algn="l" fontAlgn="b"/>
                      <a:r>
                        <a:rPr lang="en-US" sz="600" b="0"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26.9</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27F"/>
                    </a:solidFill>
                  </a:tcPr>
                </a:tc>
                <a:tc>
                  <a:txBody>
                    <a:bodyPr/>
                    <a:lstStyle/>
                    <a:p>
                      <a:pPr algn="r" fontAlgn="b"/>
                      <a:r>
                        <a:rPr lang="en-US" sz="600" b="0" i="0" u="none" strike="noStrike">
                          <a:solidFill>
                            <a:srgbClr val="000000"/>
                          </a:solidFill>
                          <a:latin typeface="Calibri"/>
                        </a:rPr>
                        <a:t>25.8</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2D580"/>
                    </a:solidFill>
                  </a:tcPr>
                </a:tc>
                <a:tc>
                  <a:txBody>
                    <a:bodyPr/>
                    <a:lstStyle/>
                    <a:p>
                      <a:pPr algn="r" fontAlgn="b"/>
                      <a:r>
                        <a:rPr lang="en-US" sz="600" b="0" i="0" u="none" strike="noStrike">
                          <a:solidFill>
                            <a:srgbClr val="000000"/>
                          </a:solidFill>
                          <a:latin typeface="Calibri"/>
                        </a:rPr>
                        <a:t>24.5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881"/>
                    </a:solidFill>
                  </a:tcPr>
                </a:tc>
                <a:tc>
                  <a:txBody>
                    <a:bodyPr/>
                    <a:lstStyle/>
                    <a:p>
                      <a:pPr algn="r" fontAlgn="b"/>
                      <a:r>
                        <a:rPr lang="en-US" sz="600" b="0" i="0" u="none" strike="noStrike">
                          <a:solidFill>
                            <a:srgbClr val="000000"/>
                          </a:solidFill>
                          <a:latin typeface="Calibri"/>
                        </a:rPr>
                        <a:t>23.6</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B81"/>
                    </a:solidFill>
                  </a:tcPr>
                </a:tc>
                <a:tc>
                  <a:txBody>
                    <a:bodyPr/>
                    <a:lstStyle/>
                    <a:p>
                      <a:pPr algn="r" fontAlgn="b"/>
                      <a:r>
                        <a:rPr lang="en-US" sz="600" b="0" i="0" u="none" strike="noStrike">
                          <a:solidFill>
                            <a:srgbClr val="000000"/>
                          </a:solidFill>
                          <a:latin typeface="Calibri"/>
                        </a:rPr>
                        <a:t>22.2</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1DE82"/>
                    </a:solidFill>
                  </a:tcPr>
                </a:tc>
                <a:tc>
                  <a:txBody>
                    <a:bodyPr/>
                    <a:lstStyle/>
                    <a:p>
                      <a:pPr algn="l" fontAlgn="b"/>
                      <a:r>
                        <a:rPr lang="en-US" sz="600" b="0"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26.5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D380"/>
                    </a:solidFill>
                  </a:tcPr>
                </a:tc>
                <a:tc>
                  <a:txBody>
                    <a:bodyPr/>
                    <a:lstStyle/>
                    <a:p>
                      <a:pPr algn="r" fontAlgn="b"/>
                      <a:r>
                        <a:rPr lang="en-US" sz="600" b="0" i="0" u="none" strike="noStrike">
                          <a:solidFill>
                            <a:srgbClr val="000000"/>
                          </a:solidFill>
                          <a:latin typeface="Calibri"/>
                        </a:rPr>
                        <a:t>25.3</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680"/>
                    </a:solidFill>
                  </a:tcPr>
                </a:tc>
                <a:tc>
                  <a:txBody>
                    <a:bodyPr/>
                    <a:lstStyle/>
                    <a:p>
                      <a:pPr algn="r" fontAlgn="b"/>
                      <a:r>
                        <a:rPr lang="en-US" sz="600" b="0" i="0" u="none" strike="noStrike">
                          <a:solidFill>
                            <a:srgbClr val="000000"/>
                          </a:solidFill>
                          <a:latin typeface="Calibri"/>
                        </a:rPr>
                        <a:t>23.9</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3DA81"/>
                    </a:solidFill>
                  </a:tcPr>
                </a:tc>
                <a:tc>
                  <a:txBody>
                    <a:bodyPr/>
                    <a:lstStyle/>
                    <a:p>
                      <a:pPr algn="r" fontAlgn="b"/>
                      <a:r>
                        <a:rPr lang="en-US" sz="600" b="0" i="0" u="none" strike="noStrike">
                          <a:solidFill>
                            <a:srgbClr val="000000"/>
                          </a:solidFill>
                          <a:latin typeface="Calibri"/>
                        </a:rPr>
                        <a:t>23.2</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DC81"/>
                    </a:solidFill>
                  </a:tcPr>
                </a:tc>
                <a:tc>
                  <a:txBody>
                    <a:bodyPr/>
                    <a:lstStyle/>
                    <a:p>
                      <a:pPr algn="r" fontAlgn="b"/>
                      <a:r>
                        <a:rPr lang="en-US" sz="600" b="0" i="0" u="none" strike="noStrike">
                          <a:solidFill>
                            <a:srgbClr val="000000"/>
                          </a:solidFill>
                          <a:latin typeface="Calibri"/>
                        </a:rPr>
                        <a:t>21.7</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E082"/>
                    </a:solidFill>
                  </a:tcPr>
                </a:tc>
                <a:tc>
                  <a:txBody>
                    <a:bodyPr/>
                    <a:lstStyle/>
                    <a:p>
                      <a:pPr algn="r" fontAlgn="b"/>
                      <a:r>
                        <a:rPr lang="en-US" sz="600" b="1" i="0" u="none" strike="noStrike">
                          <a:solidFill>
                            <a:srgbClr val="000000"/>
                          </a:solidFill>
                          <a:latin typeface="Calibri"/>
                        </a:rPr>
                        <a:t>180</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r>
              <a:tr h="90705">
                <a:tc>
                  <a:txBody>
                    <a:bodyPr/>
                    <a:lstStyle/>
                    <a:p>
                      <a:pPr algn="l" fontAlgn="b"/>
                      <a:r>
                        <a:rPr lang="en-US" sz="600" b="1" i="0" u="none" strike="noStrike">
                          <a:solidFill>
                            <a:srgbClr val="000000"/>
                          </a:solidFill>
                          <a:latin typeface="Calibri"/>
                        </a:rPr>
                        <a:t> </a:t>
                      </a:r>
                    </a:p>
                  </a:txBody>
                  <a:tcPr marL="4536" marR="4536" marT="4536" marB="0" anchor="b">
                    <a:lnL w="25400" cap="flat" cmpd="dbl"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1" i="0" u="none" strike="noStrike">
                        <a:solidFill>
                          <a:srgbClr val="000000"/>
                        </a:solidFill>
                        <a:latin typeface="Calibri"/>
                      </a:endParaRP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1" i="0" u="none" strike="noStrike">
                        <a:solidFill>
                          <a:srgbClr val="000000"/>
                        </a:solidFill>
                        <a:latin typeface="Calibri"/>
                      </a:endParaRPr>
                    </a:p>
                  </a:txBody>
                  <a:tcPr marL="4536" marR="4536" marT="4536" marB="0" anchor="b">
                    <a:lnL>
                      <a:noFill/>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w="25400" cap="flat" cmpd="dbl"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4536" marR="4536" marT="4536"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w="25400" cap="flat" cmpd="dbl"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600" b="1" i="0" u="none" strike="noStrike">
                        <a:solidFill>
                          <a:srgbClr val="000000"/>
                        </a:solidFill>
                        <a:latin typeface="Calibri"/>
                      </a:endParaRPr>
                    </a:p>
                  </a:txBody>
                  <a:tcPr marL="4536" marR="4536" marT="4536" marB="0" anchor="b">
                    <a:lnL w="25400" cap="flat" cmpd="dbl"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600" b="1" i="0" u="none" strike="noStrike">
                        <a:solidFill>
                          <a:srgbClr val="000000"/>
                        </a:solidFill>
                        <a:latin typeface="Calibri"/>
                      </a:endParaRP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 </a:t>
                      </a:r>
                    </a:p>
                  </a:txBody>
                  <a:tcPr marL="4536" marR="4536" marT="4536" marB="0" anchor="b">
                    <a:lnL>
                      <a:noFill/>
                    </a:lnL>
                    <a:lnR w="25400" cap="flat" cmpd="dbl" algn="ctr">
                      <a:solidFill>
                        <a:srgbClr val="000000"/>
                      </a:solidFill>
                      <a:prstDash val="solid"/>
                      <a:round/>
                      <a:headEnd type="none" w="med" len="med"/>
                      <a:tailEnd type="none" w="med" len="med"/>
                    </a:lnR>
                    <a:lnT>
                      <a:noFill/>
                    </a:lnT>
                    <a:lnB>
                      <a:noFill/>
                    </a:lnB>
                  </a:tcPr>
                </a:tc>
              </a:tr>
              <a:tr h="90705">
                <a:tc>
                  <a:txBody>
                    <a:bodyPr/>
                    <a:lstStyle/>
                    <a:p>
                      <a:pPr algn="l" fontAlgn="b"/>
                      <a:r>
                        <a:rPr lang="en-US" sz="600" b="1" i="0" u="none" strike="noStrike">
                          <a:solidFill>
                            <a:srgbClr val="000000"/>
                          </a:solidFill>
                          <a:latin typeface="Calibri"/>
                        </a:rPr>
                        <a:t> </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solidFill>
                            <a:srgbClr val="000000"/>
                          </a:solidFill>
                          <a:latin typeface="Calibri"/>
                        </a:rPr>
                        <a:t>55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US" sz="600" b="1" i="0" u="none" strike="noStrike">
                          <a:solidFill>
                            <a:srgbClr val="000000"/>
                          </a:solidFill>
                          <a:latin typeface="Calibri"/>
                        </a:rPr>
                        <a:t>120</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26.6</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BD380"/>
                    </a:solidFill>
                  </a:tcPr>
                </a:tc>
                <a:tc>
                  <a:txBody>
                    <a:bodyPr/>
                    <a:lstStyle/>
                    <a:p>
                      <a:pPr algn="r" fontAlgn="b"/>
                      <a:r>
                        <a:rPr lang="en-US" sz="600" b="0" i="0" u="none" strike="noStrike">
                          <a:solidFill>
                            <a:srgbClr val="000000"/>
                          </a:solidFill>
                          <a:latin typeface="Calibri"/>
                        </a:rPr>
                        <a:t>26.0</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0D580"/>
                    </a:solidFill>
                  </a:tcPr>
                </a:tc>
                <a:tc>
                  <a:txBody>
                    <a:bodyPr/>
                    <a:lstStyle/>
                    <a:p>
                      <a:pPr algn="r" fontAlgn="b"/>
                      <a:r>
                        <a:rPr lang="en-US" sz="600" b="0" i="0" u="none" strike="noStrike">
                          <a:solidFill>
                            <a:srgbClr val="000000"/>
                          </a:solidFill>
                          <a:latin typeface="Calibri"/>
                        </a:rPr>
                        <a:t>25.4</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5D680"/>
                    </a:solidFill>
                  </a:tcPr>
                </a:tc>
                <a:tc>
                  <a:txBody>
                    <a:bodyPr/>
                    <a:lstStyle/>
                    <a:p>
                      <a:pPr algn="r" fontAlgn="b"/>
                      <a:r>
                        <a:rPr lang="en-US" sz="600" b="0" i="0" u="none" strike="noStrike">
                          <a:solidFill>
                            <a:srgbClr val="000000"/>
                          </a:solidFill>
                          <a:latin typeface="Calibri"/>
                        </a:rPr>
                        <a:t>24.8</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BD881"/>
                    </a:solidFill>
                  </a:tcPr>
                </a:tc>
                <a:tc>
                  <a:txBody>
                    <a:bodyPr/>
                    <a:lstStyle/>
                    <a:p>
                      <a:pPr algn="r" fontAlgn="b"/>
                      <a:r>
                        <a:rPr lang="en-US" sz="600" b="0" i="0" u="none" strike="noStrike">
                          <a:solidFill>
                            <a:srgbClr val="000000"/>
                          </a:solidFill>
                          <a:latin typeface="Calibri"/>
                        </a:rPr>
                        <a:t>24.2</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D981"/>
                    </a:solidFill>
                  </a:tcPr>
                </a:tc>
                <a:tc>
                  <a:txBody>
                    <a:bodyPr/>
                    <a:lstStyle/>
                    <a:p>
                      <a:pPr algn="l" fontAlgn="b"/>
                      <a:r>
                        <a:rPr lang="en-US" sz="600" b="0"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600" b="0" i="0" u="none" strike="noStrike">
                          <a:solidFill>
                            <a:srgbClr val="000000"/>
                          </a:solidFill>
                          <a:latin typeface="Calibri"/>
                        </a:rPr>
                        <a:t>26.2</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ED480"/>
                    </a:solidFill>
                  </a:tcPr>
                </a:tc>
                <a:tc>
                  <a:txBody>
                    <a:bodyPr/>
                    <a:lstStyle/>
                    <a:p>
                      <a:pPr algn="r" fontAlgn="b"/>
                      <a:r>
                        <a:rPr lang="en-US" sz="600" b="0" i="0" u="none" strike="noStrike">
                          <a:solidFill>
                            <a:srgbClr val="000000"/>
                          </a:solidFill>
                          <a:latin typeface="Calibri"/>
                        </a:rPr>
                        <a:t>25.7</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2D580"/>
                    </a:solidFill>
                  </a:tcPr>
                </a:tc>
                <a:tc>
                  <a:txBody>
                    <a:bodyPr/>
                    <a:lstStyle/>
                    <a:p>
                      <a:pPr algn="r" fontAlgn="b"/>
                      <a:r>
                        <a:rPr lang="en-US" sz="600" b="0" i="0" u="none" strike="noStrike">
                          <a:solidFill>
                            <a:srgbClr val="000000"/>
                          </a:solidFill>
                          <a:latin typeface="Calibri"/>
                        </a:rPr>
                        <a:t>25.0</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9D780"/>
                    </a:solidFill>
                  </a:tcPr>
                </a:tc>
                <a:tc>
                  <a:txBody>
                    <a:bodyPr/>
                    <a:lstStyle/>
                    <a:p>
                      <a:pPr algn="r" fontAlgn="b"/>
                      <a:r>
                        <a:rPr lang="en-US" sz="600" b="0" i="0" u="none" strike="noStrike">
                          <a:solidFill>
                            <a:srgbClr val="000000"/>
                          </a:solidFill>
                          <a:latin typeface="Calibri"/>
                        </a:rPr>
                        <a:t>24.5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ED981"/>
                    </a:solidFill>
                  </a:tcPr>
                </a:tc>
                <a:tc>
                  <a:txBody>
                    <a:bodyPr/>
                    <a:lstStyle/>
                    <a:p>
                      <a:pPr algn="r" fontAlgn="b"/>
                      <a:r>
                        <a:rPr lang="en-US" sz="600" b="0" i="0" u="none" strike="noStrike">
                          <a:solidFill>
                            <a:srgbClr val="000000"/>
                          </a:solidFill>
                          <a:latin typeface="Calibri"/>
                        </a:rPr>
                        <a:t>23.7</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4DA81"/>
                    </a:solidFill>
                  </a:tcPr>
                </a:tc>
                <a:tc>
                  <a:txBody>
                    <a:bodyPr/>
                    <a:lstStyle/>
                    <a:p>
                      <a:pPr algn="l" fontAlgn="b"/>
                      <a:r>
                        <a:rPr lang="en-US" sz="600" b="0"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600" b="0" i="0" u="none" strike="noStrike">
                          <a:solidFill>
                            <a:srgbClr val="000000"/>
                          </a:solidFill>
                          <a:latin typeface="Calibri"/>
                        </a:rPr>
                        <a:t>26.2</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FD480"/>
                    </a:solidFill>
                  </a:tcPr>
                </a:tc>
                <a:tc>
                  <a:txBody>
                    <a:bodyPr/>
                    <a:lstStyle/>
                    <a:p>
                      <a:pPr algn="r" fontAlgn="b"/>
                      <a:r>
                        <a:rPr lang="en-US" sz="600" b="0" i="0" u="none" strike="noStrike">
                          <a:solidFill>
                            <a:srgbClr val="000000"/>
                          </a:solidFill>
                          <a:latin typeface="Calibri"/>
                        </a:rPr>
                        <a:t>25.5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D680"/>
                    </a:solidFill>
                  </a:tcPr>
                </a:tc>
                <a:tc>
                  <a:txBody>
                    <a:bodyPr/>
                    <a:lstStyle/>
                    <a:p>
                      <a:pPr algn="r" fontAlgn="b"/>
                      <a:r>
                        <a:rPr lang="en-US" sz="600" b="0" i="0" u="none" strike="noStrike">
                          <a:solidFill>
                            <a:srgbClr val="000000"/>
                          </a:solidFill>
                          <a:latin typeface="Calibri"/>
                        </a:rPr>
                        <a:t>24.6</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881"/>
                    </a:solidFill>
                  </a:tcPr>
                </a:tc>
                <a:tc>
                  <a:txBody>
                    <a:bodyPr/>
                    <a:lstStyle/>
                    <a:p>
                      <a:pPr algn="r" fontAlgn="b"/>
                      <a:r>
                        <a:rPr lang="en-US" sz="600" b="0" i="0" u="none" strike="noStrike">
                          <a:solidFill>
                            <a:srgbClr val="000000"/>
                          </a:solidFill>
                          <a:latin typeface="Calibri"/>
                        </a:rPr>
                        <a:t>24.1</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D981"/>
                    </a:solidFill>
                  </a:tcPr>
                </a:tc>
                <a:tc>
                  <a:txBody>
                    <a:bodyPr/>
                    <a:lstStyle/>
                    <a:p>
                      <a:pPr algn="r" fontAlgn="b"/>
                      <a:r>
                        <a:rPr lang="en-US" sz="600" b="0" i="0" u="none" strike="noStrike">
                          <a:solidFill>
                            <a:srgbClr val="000000"/>
                          </a:solidFill>
                          <a:latin typeface="Calibri"/>
                        </a:rPr>
                        <a:t>23.3</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8DB81"/>
                    </a:solidFill>
                  </a:tcPr>
                </a:tc>
                <a:tc>
                  <a:txBody>
                    <a:bodyPr/>
                    <a:lstStyle/>
                    <a:p>
                      <a:pPr algn="l" fontAlgn="b"/>
                      <a:r>
                        <a:rPr lang="en-US" sz="600" b="0" i="0" u="none" strike="noStrike">
                          <a:solidFill>
                            <a:srgbClr val="000000"/>
                          </a:solidFill>
                          <a:latin typeface="Calibri"/>
                        </a:rPr>
                        <a:t> </a:t>
                      </a:r>
                    </a:p>
                  </a:txBody>
                  <a:tcPr marL="4536" marR="4536" marT="4536"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600" b="0" i="0" u="none" strike="noStrike">
                          <a:solidFill>
                            <a:srgbClr val="000000"/>
                          </a:solidFill>
                          <a:latin typeface="Calibri"/>
                        </a:rPr>
                        <a:t>23.7</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4DA81"/>
                    </a:solidFill>
                  </a:tcPr>
                </a:tc>
                <a:tc>
                  <a:txBody>
                    <a:bodyPr/>
                    <a:lstStyle/>
                    <a:p>
                      <a:pPr algn="r" fontAlgn="b"/>
                      <a:r>
                        <a:rPr lang="en-US" sz="600" b="0" i="0" u="none" strike="noStrike">
                          <a:solidFill>
                            <a:srgbClr val="000000"/>
                          </a:solidFill>
                          <a:latin typeface="Calibri"/>
                        </a:rPr>
                        <a:t>23.3</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8DB81"/>
                    </a:solidFill>
                  </a:tcPr>
                </a:tc>
                <a:tc>
                  <a:txBody>
                    <a:bodyPr/>
                    <a:lstStyle/>
                    <a:p>
                      <a:pPr algn="r" fontAlgn="b"/>
                      <a:r>
                        <a:rPr lang="en-US" sz="600" b="0" i="0" u="none" strike="noStrike">
                          <a:solidFill>
                            <a:srgbClr val="000000"/>
                          </a:solidFill>
                          <a:latin typeface="Calibri"/>
                        </a:rPr>
                        <a:t>22.6</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EDD82"/>
                    </a:solidFill>
                  </a:tcPr>
                </a:tc>
                <a:tc>
                  <a:txBody>
                    <a:bodyPr/>
                    <a:lstStyle/>
                    <a:p>
                      <a:pPr algn="r" fontAlgn="b"/>
                      <a:r>
                        <a:rPr lang="en-US" sz="600" b="0" i="0" u="none" strike="noStrike">
                          <a:solidFill>
                            <a:srgbClr val="000000"/>
                          </a:solidFill>
                          <a:latin typeface="Calibri"/>
                        </a:rPr>
                        <a:t>21.8</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5DF82"/>
                    </a:solidFill>
                  </a:tcPr>
                </a:tc>
                <a:tc>
                  <a:txBody>
                    <a:bodyPr/>
                    <a:lstStyle/>
                    <a:p>
                      <a:pPr algn="r" fontAlgn="b"/>
                      <a:r>
                        <a:rPr lang="en-US" sz="600" b="0" i="0" u="none" strike="noStrike">
                          <a:solidFill>
                            <a:srgbClr val="000000"/>
                          </a:solidFill>
                          <a:latin typeface="Calibri"/>
                        </a:rPr>
                        <a:t>21.1</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182"/>
                    </a:solidFill>
                  </a:tcPr>
                </a:tc>
                <a:tc>
                  <a:txBody>
                    <a:bodyPr/>
                    <a:lstStyle/>
                    <a:p>
                      <a:pPr algn="l" fontAlgn="b"/>
                      <a:r>
                        <a:rPr lang="en-US" sz="600" b="0"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600" b="0" i="0" u="none" strike="noStrike">
                          <a:solidFill>
                            <a:srgbClr val="000000"/>
                          </a:solidFill>
                          <a:latin typeface="Calibri"/>
                        </a:rPr>
                        <a:t>23.5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DB81"/>
                    </a:solidFill>
                  </a:tcPr>
                </a:tc>
                <a:tc>
                  <a:txBody>
                    <a:bodyPr/>
                    <a:lstStyle/>
                    <a:p>
                      <a:pPr algn="r" fontAlgn="b"/>
                      <a:r>
                        <a:rPr lang="en-US" sz="600" b="0" i="0" u="none" strike="noStrike">
                          <a:solidFill>
                            <a:srgbClr val="000000"/>
                          </a:solidFill>
                          <a:latin typeface="Calibri"/>
                        </a:rPr>
                        <a:t>22.8</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DD82"/>
                    </a:solidFill>
                  </a:tcPr>
                </a:tc>
                <a:tc>
                  <a:txBody>
                    <a:bodyPr/>
                    <a:lstStyle/>
                    <a:p>
                      <a:pPr algn="r" fontAlgn="b"/>
                      <a:r>
                        <a:rPr lang="en-US" sz="600" b="0" i="0" u="none" strike="noStrike">
                          <a:solidFill>
                            <a:srgbClr val="000000"/>
                          </a:solidFill>
                          <a:latin typeface="Calibri"/>
                        </a:rPr>
                        <a:t>22.0</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3DF82"/>
                    </a:solidFill>
                  </a:tcPr>
                </a:tc>
                <a:tc>
                  <a:txBody>
                    <a:bodyPr/>
                    <a:lstStyle/>
                    <a:p>
                      <a:pPr algn="r" fontAlgn="b"/>
                      <a:r>
                        <a:rPr lang="en-US" sz="600" b="0" i="0" u="none" strike="noStrike">
                          <a:solidFill>
                            <a:srgbClr val="000000"/>
                          </a:solidFill>
                          <a:latin typeface="Calibri"/>
                        </a:rPr>
                        <a:t>21.5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082"/>
                    </a:solidFill>
                  </a:tcPr>
                </a:tc>
                <a:tc>
                  <a:txBody>
                    <a:bodyPr/>
                    <a:lstStyle/>
                    <a:p>
                      <a:pPr algn="r" fontAlgn="b"/>
                      <a:r>
                        <a:rPr lang="en-US" sz="600" b="0" i="0" u="none" strike="noStrike">
                          <a:solidFill>
                            <a:srgbClr val="000000"/>
                          </a:solidFill>
                          <a:latin typeface="Calibri"/>
                        </a:rPr>
                        <a:t>20.8</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EE283"/>
                    </a:solidFill>
                  </a:tcPr>
                </a:tc>
                <a:tc>
                  <a:txBody>
                    <a:bodyPr/>
                    <a:lstStyle/>
                    <a:p>
                      <a:pPr algn="l" fontAlgn="b"/>
                      <a:r>
                        <a:rPr lang="en-US" sz="600" b="0"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600" b="0" i="0" u="none" strike="noStrike">
                          <a:solidFill>
                            <a:srgbClr val="000000"/>
                          </a:solidFill>
                          <a:latin typeface="Calibri"/>
                        </a:rPr>
                        <a:t>23.3</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8DB81"/>
                    </a:solidFill>
                  </a:tcPr>
                </a:tc>
                <a:tc>
                  <a:txBody>
                    <a:bodyPr/>
                    <a:lstStyle/>
                    <a:p>
                      <a:pPr algn="r" fontAlgn="b"/>
                      <a:r>
                        <a:rPr lang="en-US" sz="600" b="0" i="0" u="none" strike="noStrike">
                          <a:solidFill>
                            <a:srgbClr val="000000"/>
                          </a:solidFill>
                          <a:latin typeface="Calibri"/>
                        </a:rPr>
                        <a:t>22.5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FDE82"/>
                    </a:solidFill>
                  </a:tcPr>
                </a:tc>
                <a:tc>
                  <a:txBody>
                    <a:bodyPr/>
                    <a:lstStyle/>
                    <a:p>
                      <a:pPr algn="r" fontAlgn="b"/>
                      <a:r>
                        <a:rPr lang="en-US" sz="600" b="0" i="0" u="none" strike="noStrike">
                          <a:solidFill>
                            <a:srgbClr val="000000"/>
                          </a:solidFill>
                          <a:latin typeface="Calibri"/>
                        </a:rPr>
                        <a:t>21.8</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5DF82"/>
                    </a:solidFill>
                  </a:tcPr>
                </a:tc>
                <a:tc>
                  <a:txBody>
                    <a:bodyPr/>
                    <a:lstStyle/>
                    <a:p>
                      <a:pPr algn="r" fontAlgn="b"/>
                      <a:r>
                        <a:rPr lang="en-US" sz="600" b="0" i="0" u="none" strike="noStrike">
                          <a:solidFill>
                            <a:srgbClr val="000000"/>
                          </a:solidFill>
                          <a:latin typeface="Calibri"/>
                        </a:rPr>
                        <a:t>20.9</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283"/>
                    </a:solidFill>
                  </a:tcPr>
                </a:tc>
                <a:tc>
                  <a:txBody>
                    <a:bodyPr/>
                    <a:lstStyle/>
                    <a:p>
                      <a:pPr algn="r" fontAlgn="b"/>
                      <a:r>
                        <a:rPr lang="en-US" sz="600" b="0" i="0" u="none" strike="noStrike">
                          <a:solidFill>
                            <a:srgbClr val="000000"/>
                          </a:solidFill>
                          <a:latin typeface="Calibri"/>
                        </a:rPr>
                        <a:t>20.5</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0E283"/>
                    </a:solidFill>
                  </a:tcPr>
                </a:tc>
                <a:tc>
                  <a:txBody>
                    <a:bodyPr/>
                    <a:lstStyle/>
                    <a:p>
                      <a:pPr algn="r" fontAlgn="b"/>
                      <a:r>
                        <a:rPr lang="en-US" sz="600" b="1" i="0" u="none" strike="noStrike">
                          <a:solidFill>
                            <a:srgbClr val="000000"/>
                          </a:solidFill>
                          <a:latin typeface="Calibri"/>
                        </a:rPr>
                        <a:t>120</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55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600" b="1"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r>
              <a:tr h="90705">
                <a:tc>
                  <a:txBody>
                    <a:bodyPr/>
                    <a:lstStyle/>
                    <a:p>
                      <a:pPr algn="l" fontAlgn="b"/>
                      <a:r>
                        <a:rPr lang="en-US" sz="600" b="1" i="0" u="none" strike="noStrike">
                          <a:solidFill>
                            <a:srgbClr val="000000"/>
                          </a:solidFill>
                          <a:latin typeface="Calibri"/>
                        </a:rPr>
                        <a:t> </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solidFill>
                            <a:srgbClr val="000000"/>
                          </a:solidFill>
                          <a:latin typeface="Calibri"/>
                        </a:rPr>
                        <a:t>140</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25.3</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780"/>
                    </a:solidFill>
                  </a:tcPr>
                </a:tc>
                <a:tc>
                  <a:txBody>
                    <a:bodyPr/>
                    <a:lstStyle/>
                    <a:p>
                      <a:pPr algn="r" fontAlgn="b"/>
                      <a:r>
                        <a:rPr lang="en-US" sz="600" b="0" i="0" u="none" strike="noStrike">
                          <a:solidFill>
                            <a:srgbClr val="000000"/>
                          </a:solidFill>
                          <a:latin typeface="Calibri"/>
                        </a:rPr>
                        <a:t>24.8</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AD881"/>
                    </a:solidFill>
                  </a:tcPr>
                </a:tc>
                <a:tc>
                  <a:txBody>
                    <a:bodyPr/>
                    <a:lstStyle/>
                    <a:p>
                      <a:pPr algn="r" fontAlgn="b"/>
                      <a:r>
                        <a:rPr lang="en-US" sz="600" b="0" i="0" u="none" strike="noStrike">
                          <a:solidFill>
                            <a:srgbClr val="000000"/>
                          </a:solidFill>
                          <a:latin typeface="Calibri"/>
                        </a:rPr>
                        <a:t>24.0</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DA81"/>
                    </a:solidFill>
                  </a:tcPr>
                </a:tc>
                <a:tc>
                  <a:txBody>
                    <a:bodyPr/>
                    <a:lstStyle/>
                    <a:p>
                      <a:pPr algn="r" fontAlgn="b"/>
                      <a:r>
                        <a:rPr lang="en-US" sz="600" b="0" i="0" u="none" strike="noStrike">
                          <a:solidFill>
                            <a:srgbClr val="000000"/>
                          </a:solidFill>
                          <a:latin typeface="Calibri"/>
                        </a:rPr>
                        <a:t>23.2</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DC81"/>
                    </a:solidFill>
                  </a:tcPr>
                </a:tc>
                <a:tc>
                  <a:txBody>
                    <a:bodyPr/>
                    <a:lstStyle/>
                    <a:p>
                      <a:pPr algn="r" fontAlgn="b"/>
                      <a:r>
                        <a:rPr lang="en-US" sz="600" b="0" i="0" u="none" strike="noStrike">
                          <a:solidFill>
                            <a:srgbClr val="000000"/>
                          </a:solidFill>
                          <a:latin typeface="Calibri"/>
                        </a:rPr>
                        <a:t>22.3</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DE82"/>
                    </a:solidFill>
                  </a:tcPr>
                </a:tc>
                <a:tc>
                  <a:txBody>
                    <a:bodyPr/>
                    <a:lstStyle/>
                    <a:p>
                      <a:pPr algn="l" fontAlgn="b"/>
                      <a:endParaRPr lang="en-US" sz="600" b="0"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25.2</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D780"/>
                    </a:solidFill>
                  </a:tcPr>
                </a:tc>
                <a:tc>
                  <a:txBody>
                    <a:bodyPr/>
                    <a:lstStyle/>
                    <a:p>
                      <a:pPr algn="r" fontAlgn="b"/>
                      <a:r>
                        <a:rPr lang="en-US" sz="600" b="0" i="0" u="none" strike="noStrike">
                          <a:solidFill>
                            <a:srgbClr val="000000"/>
                          </a:solidFill>
                          <a:latin typeface="Calibri"/>
                        </a:rPr>
                        <a:t>24.5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881"/>
                    </a:solidFill>
                  </a:tcPr>
                </a:tc>
                <a:tc>
                  <a:txBody>
                    <a:bodyPr/>
                    <a:lstStyle/>
                    <a:p>
                      <a:pPr algn="r" fontAlgn="b"/>
                      <a:r>
                        <a:rPr lang="en-US" sz="600" b="0" i="0" u="none" strike="noStrike">
                          <a:solidFill>
                            <a:srgbClr val="000000"/>
                          </a:solidFill>
                          <a:latin typeface="Calibri"/>
                        </a:rPr>
                        <a:t>23.4</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7DB81"/>
                    </a:solidFill>
                  </a:tcPr>
                </a:tc>
                <a:tc>
                  <a:txBody>
                    <a:bodyPr/>
                    <a:lstStyle/>
                    <a:p>
                      <a:pPr algn="r" fontAlgn="b"/>
                      <a:r>
                        <a:rPr lang="en-US" sz="600" b="0" i="0" u="none" strike="noStrike">
                          <a:solidFill>
                            <a:srgbClr val="000000"/>
                          </a:solidFill>
                          <a:latin typeface="Calibri"/>
                        </a:rPr>
                        <a:t>22.9</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DD82"/>
                    </a:solidFill>
                  </a:tcPr>
                </a:tc>
                <a:tc>
                  <a:txBody>
                    <a:bodyPr/>
                    <a:lstStyle/>
                    <a:p>
                      <a:pPr algn="r" fontAlgn="b"/>
                      <a:r>
                        <a:rPr lang="en-US" sz="600" b="0" i="0" u="none" strike="noStrike">
                          <a:solidFill>
                            <a:srgbClr val="000000"/>
                          </a:solidFill>
                          <a:latin typeface="Calibri"/>
                        </a:rPr>
                        <a:t>22.1</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2DE82"/>
                    </a:solidFill>
                  </a:tcPr>
                </a:tc>
                <a:tc>
                  <a:txBody>
                    <a:bodyPr/>
                    <a:lstStyle/>
                    <a:p>
                      <a:pPr algn="l" fontAlgn="b"/>
                      <a:endParaRPr lang="en-US" sz="600" b="0"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24.8</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AD881"/>
                    </a:solidFill>
                  </a:tcPr>
                </a:tc>
                <a:tc>
                  <a:txBody>
                    <a:bodyPr/>
                    <a:lstStyle/>
                    <a:p>
                      <a:pPr algn="r" fontAlgn="b"/>
                      <a:r>
                        <a:rPr lang="en-US" sz="600" b="0" i="0" u="none" strike="noStrike">
                          <a:solidFill>
                            <a:srgbClr val="000000"/>
                          </a:solidFill>
                          <a:latin typeface="Calibri"/>
                        </a:rPr>
                        <a:t>24.3</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D981"/>
                    </a:solidFill>
                  </a:tcPr>
                </a:tc>
                <a:tc>
                  <a:txBody>
                    <a:bodyPr/>
                    <a:lstStyle/>
                    <a:p>
                      <a:pPr algn="r" fontAlgn="b"/>
                      <a:r>
                        <a:rPr lang="en-US" sz="600" b="0" i="0" u="none" strike="noStrike">
                          <a:solidFill>
                            <a:srgbClr val="000000"/>
                          </a:solidFill>
                          <a:latin typeface="Calibri"/>
                        </a:rPr>
                        <a:t>23.3</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8DB81"/>
                    </a:solidFill>
                  </a:tcPr>
                </a:tc>
                <a:tc>
                  <a:txBody>
                    <a:bodyPr/>
                    <a:lstStyle/>
                    <a:p>
                      <a:pPr algn="r" fontAlgn="b"/>
                      <a:r>
                        <a:rPr lang="en-US" sz="600" b="0" i="0" u="none" strike="noStrike">
                          <a:solidFill>
                            <a:srgbClr val="000000"/>
                          </a:solidFill>
                          <a:latin typeface="Calibri"/>
                        </a:rPr>
                        <a:t>22.7</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DDD82"/>
                    </a:solidFill>
                  </a:tcPr>
                </a:tc>
                <a:tc>
                  <a:txBody>
                    <a:bodyPr/>
                    <a:lstStyle/>
                    <a:p>
                      <a:pPr algn="r" fontAlgn="b"/>
                      <a:r>
                        <a:rPr lang="en-US" sz="600" b="0" i="0" u="none" strike="noStrike">
                          <a:solidFill>
                            <a:srgbClr val="000000"/>
                          </a:solidFill>
                          <a:latin typeface="Calibri"/>
                        </a:rPr>
                        <a:t>21.7</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F82"/>
                    </a:solidFill>
                  </a:tcPr>
                </a:tc>
                <a:tc>
                  <a:txBody>
                    <a:bodyPr/>
                    <a:lstStyle/>
                    <a:p>
                      <a:pPr algn="l" fontAlgn="b"/>
                      <a:endParaRPr lang="en-US" sz="600" b="0" i="0" u="none" strike="noStrike">
                        <a:solidFill>
                          <a:srgbClr val="000000"/>
                        </a:solidFill>
                        <a:latin typeface="Calibri"/>
                      </a:endParaRPr>
                    </a:p>
                  </a:txBody>
                  <a:tcPr marL="4536" marR="4536" marT="4536"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22.3</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1DE82"/>
                    </a:solidFill>
                  </a:tcPr>
                </a:tc>
                <a:tc>
                  <a:txBody>
                    <a:bodyPr/>
                    <a:lstStyle/>
                    <a:p>
                      <a:pPr algn="r" fontAlgn="b"/>
                      <a:r>
                        <a:rPr lang="en-US" sz="600" b="0" i="0" u="none" strike="noStrike">
                          <a:solidFill>
                            <a:srgbClr val="000000"/>
                          </a:solidFill>
                          <a:latin typeface="Calibri"/>
                        </a:rPr>
                        <a:t>21.7</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F82"/>
                    </a:solidFill>
                  </a:tcPr>
                </a:tc>
                <a:tc>
                  <a:txBody>
                    <a:bodyPr/>
                    <a:lstStyle/>
                    <a:p>
                      <a:pPr algn="r" fontAlgn="b"/>
                      <a:r>
                        <a:rPr lang="en-US" sz="600" b="0" i="0" u="none" strike="noStrike">
                          <a:solidFill>
                            <a:srgbClr val="000000"/>
                          </a:solidFill>
                          <a:latin typeface="Calibri"/>
                        </a:rPr>
                        <a:t>21.0</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182"/>
                    </a:solidFill>
                  </a:tcPr>
                </a:tc>
                <a:tc>
                  <a:txBody>
                    <a:bodyPr/>
                    <a:lstStyle/>
                    <a:p>
                      <a:pPr algn="r" fontAlgn="b"/>
                      <a:r>
                        <a:rPr lang="en-US" sz="600" b="0" i="0" u="none" strike="noStrike">
                          <a:solidFill>
                            <a:srgbClr val="000000"/>
                          </a:solidFill>
                          <a:latin typeface="Calibri"/>
                        </a:rPr>
                        <a:t>20.2</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3E383"/>
                    </a:solidFill>
                  </a:tcPr>
                </a:tc>
                <a:tc>
                  <a:txBody>
                    <a:bodyPr/>
                    <a:lstStyle/>
                    <a:p>
                      <a:pPr algn="r" fontAlgn="b"/>
                      <a:r>
                        <a:rPr lang="en-US" sz="600" b="0" i="0" u="none" strike="noStrike">
                          <a:solidFill>
                            <a:srgbClr val="000000"/>
                          </a:solidFill>
                          <a:latin typeface="Calibri"/>
                        </a:rPr>
                        <a:t>19.2</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E683"/>
                    </a:solidFill>
                  </a:tcPr>
                </a:tc>
                <a:tc>
                  <a:txBody>
                    <a:bodyPr/>
                    <a:lstStyle/>
                    <a:p>
                      <a:pPr algn="l" fontAlgn="b"/>
                      <a:endParaRPr lang="en-US" sz="600" b="0"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22.3</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DE82"/>
                    </a:solidFill>
                  </a:tcPr>
                </a:tc>
                <a:tc>
                  <a:txBody>
                    <a:bodyPr/>
                    <a:lstStyle/>
                    <a:p>
                      <a:pPr algn="r" fontAlgn="b"/>
                      <a:r>
                        <a:rPr lang="en-US" sz="600" b="0" i="0" u="none" strike="noStrike">
                          <a:solidFill>
                            <a:srgbClr val="000000"/>
                          </a:solidFill>
                          <a:latin typeface="Calibri"/>
                        </a:rPr>
                        <a:t>21.3</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82"/>
                    </a:solidFill>
                  </a:tcPr>
                </a:tc>
                <a:tc>
                  <a:txBody>
                    <a:bodyPr/>
                    <a:lstStyle/>
                    <a:p>
                      <a:pPr algn="r" fontAlgn="b"/>
                      <a:r>
                        <a:rPr lang="en-US" sz="600" b="0" i="0" u="none" strike="noStrike">
                          <a:solidFill>
                            <a:srgbClr val="000000"/>
                          </a:solidFill>
                          <a:latin typeface="Calibri"/>
                        </a:rPr>
                        <a:t>20.6</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0E283"/>
                    </a:solidFill>
                  </a:tcPr>
                </a:tc>
                <a:tc>
                  <a:txBody>
                    <a:bodyPr/>
                    <a:lstStyle/>
                    <a:p>
                      <a:pPr algn="r" fontAlgn="b"/>
                      <a:r>
                        <a:rPr lang="en-US" sz="600" b="0" i="0" u="none" strike="noStrike">
                          <a:solidFill>
                            <a:srgbClr val="000000"/>
                          </a:solidFill>
                          <a:latin typeface="Calibri"/>
                        </a:rPr>
                        <a:t>19.9</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E483"/>
                    </a:solidFill>
                  </a:tcPr>
                </a:tc>
                <a:tc>
                  <a:txBody>
                    <a:bodyPr/>
                    <a:lstStyle/>
                    <a:p>
                      <a:pPr algn="r" fontAlgn="b"/>
                      <a:r>
                        <a:rPr lang="en-US" sz="600" b="0" i="0" u="none" strike="noStrike">
                          <a:solidFill>
                            <a:srgbClr val="000000"/>
                          </a:solidFill>
                          <a:latin typeface="Calibri"/>
                        </a:rPr>
                        <a:t>19.1</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683"/>
                    </a:solidFill>
                  </a:tcPr>
                </a:tc>
                <a:tc>
                  <a:txBody>
                    <a:bodyPr/>
                    <a:lstStyle/>
                    <a:p>
                      <a:pPr algn="l" fontAlgn="b"/>
                      <a:endParaRPr lang="en-US" sz="600" b="0"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21.8</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5DF82"/>
                    </a:solidFill>
                  </a:tcPr>
                </a:tc>
                <a:tc>
                  <a:txBody>
                    <a:bodyPr/>
                    <a:lstStyle/>
                    <a:p>
                      <a:pPr algn="r" fontAlgn="b"/>
                      <a:r>
                        <a:rPr lang="en-US" sz="600" b="0" i="0" u="none" strike="noStrike">
                          <a:solidFill>
                            <a:srgbClr val="000000"/>
                          </a:solidFill>
                          <a:latin typeface="Calibri"/>
                        </a:rPr>
                        <a:t>20.9</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182"/>
                    </a:solidFill>
                  </a:tcPr>
                </a:tc>
                <a:tc>
                  <a:txBody>
                    <a:bodyPr/>
                    <a:lstStyle/>
                    <a:p>
                      <a:pPr algn="r" fontAlgn="b"/>
                      <a:r>
                        <a:rPr lang="en-US" sz="600" b="0" i="0" u="none" strike="noStrike">
                          <a:solidFill>
                            <a:srgbClr val="000000"/>
                          </a:solidFill>
                          <a:latin typeface="Calibri"/>
                        </a:rPr>
                        <a:t>20.3</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383"/>
                    </a:solidFill>
                  </a:tcPr>
                </a:tc>
                <a:tc>
                  <a:txBody>
                    <a:bodyPr/>
                    <a:lstStyle/>
                    <a:p>
                      <a:pPr algn="r" fontAlgn="b"/>
                      <a:r>
                        <a:rPr lang="en-US" sz="600" b="0" i="0" u="none" strike="noStrike">
                          <a:solidFill>
                            <a:srgbClr val="000000"/>
                          </a:solidFill>
                          <a:latin typeface="Calibri"/>
                        </a:rPr>
                        <a:t>19.5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583"/>
                    </a:solidFill>
                  </a:tcPr>
                </a:tc>
                <a:tc>
                  <a:txBody>
                    <a:bodyPr/>
                    <a:lstStyle/>
                    <a:p>
                      <a:pPr algn="r" fontAlgn="b"/>
                      <a:r>
                        <a:rPr lang="en-US" sz="600" b="0" i="0" u="none" strike="noStrike">
                          <a:solidFill>
                            <a:srgbClr val="000000"/>
                          </a:solidFill>
                          <a:latin typeface="Calibri"/>
                        </a:rPr>
                        <a:t>18.5</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E884"/>
                    </a:solidFill>
                  </a:tcPr>
                </a:tc>
                <a:tc>
                  <a:txBody>
                    <a:bodyPr/>
                    <a:lstStyle/>
                    <a:p>
                      <a:pPr algn="r" fontAlgn="b"/>
                      <a:r>
                        <a:rPr lang="en-US" sz="600" b="1" i="0" u="none" strike="noStrike">
                          <a:solidFill>
                            <a:srgbClr val="000000"/>
                          </a:solidFill>
                          <a:latin typeface="Calibri"/>
                        </a:rPr>
                        <a:t>140</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1"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r>
              <a:tr h="90705">
                <a:tc>
                  <a:txBody>
                    <a:bodyPr/>
                    <a:lstStyle/>
                    <a:p>
                      <a:pPr algn="l" fontAlgn="b"/>
                      <a:r>
                        <a:rPr lang="en-US" sz="600" b="1" i="0" u="none" strike="noStrike">
                          <a:solidFill>
                            <a:srgbClr val="000000"/>
                          </a:solidFill>
                          <a:latin typeface="Calibri"/>
                        </a:rPr>
                        <a:t> </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solidFill>
                            <a:srgbClr val="000000"/>
                          </a:solidFill>
                          <a:latin typeface="Calibri"/>
                        </a:rPr>
                        <a:t>160</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24.7</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CD881"/>
                    </a:solidFill>
                  </a:tcPr>
                </a:tc>
                <a:tc>
                  <a:txBody>
                    <a:bodyPr/>
                    <a:lstStyle/>
                    <a:p>
                      <a:pPr algn="r" fontAlgn="b"/>
                      <a:r>
                        <a:rPr lang="en-US" sz="600" b="0" i="0" u="none" strike="noStrike">
                          <a:solidFill>
                            <a:srgbClr val="000000"/>
                          </a:solidFill>
                          <a:latin typeface="Calibri"/>
                        </a:rPr>
                        <a:t>24.0</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2DA81"/>
                    </a:solidFill>
                  </a:tcPr>
                </a:tc>
                <a:tc>
                  <a:txBody>
                    <a:bodyPr/>
                    <a:lstStyle/>
                    <a:p>
                      <a:pPr algn="r" fontAlgn="b"/>
                      <a:r>
                        <a:rPr lang="en-US" sz="600" b="0" i="0" u="none" strike="noStrike">
                          <a:solidFill>
                            <a:srgbClr val="000000"/>
                          </a:solidFill>
                          <a:latin typeface="Calibri"/>
                        </a:rPr>
                        <a:t>23.2</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DC81"/>
                    </a:solidFill>
                  </a:tcPr>
                </a:tc>
                <a:tc>
                  <a:txBody>
                    <a:bodyPr/>
                    <a:lstStyle/>
                    <a:p>
                      <a:pPr algn="r" fontAlgn="b"/>
                      <a:r>
                        <a:rPr lang="en-US" sz="600" b="0" i="0" u="none" strike="noStrike">
                          <a:solidFill>
                            <a:srgbClr val="000000"/>
                          </a:solidFill>
                          <a:latin typeface="Calibri"/>
                        </a:rPr>
                        <a:t>22.5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FDE82"/>
                    </a:solidFill>
                  </a:tcPr>
                </a:tc>
                <a:tc>
                  <a:txBody>
                    <a:bodyPr/>
                    <a:lstStyle/>
                    <a:p>
                      <a:pPr algn="r" fontAlgn="b"/>
                      <a:r>
                        <a:rPr lang="en-US" sz="600" b="0" i="0" u="none" strike="noStrike">
                          <a:solidFill>
                            <a:srgbClr val="000000"/>
                          </a:solidFill>
                          <a:latin typeface="Calibri"/>
                        </a:rPr>
                        <a:t>21.8</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5DF82"/>
                    </a:solidFill>
                  </a:tcPr>
                </a:tc>
                <a:tc>
                  <a:txBody>
                    <a:bodyPr/>
                    <a:lstStyle/>
                    <a:p>
                      <a:pPr algn="l" fontAlgn="b"/>
                      <a:endParaRPr lang="en-US" sz="600" b="0"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24.3</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D981"/>
                    </a:solidFill>
                  </a:tcPr>
                </a:tc>
                <a:tc>
                  <a:txBody>
                    <a:bodyPr/>
                    <a:lstStyle/>
                    <a:p>
                      <a:pPr algn="r" fontAlgn="b"/>
                      <a:r>
                        <a:rPr lang="en-US" sz="600" b="0" i="0" u="none" strike="noStrike">
                          <a:solidFill>
                            <a:srgbClr val="000000"/>
                          </a:solidFill>
                          <a:latin typeface="Calibri"/>
                        </a:rPr>
                        <a:t>23.8</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4DA81"/>
                    </a:solidFill>
                  </a:tcPr>
                </a:tc>
                <a:tc>
                  <a:txBody>
                    <a:bodyPr/>
                    <a:lstStyle/>
                    <a:p>
                      <a:pPr algn="r" fontAlgn="b"/>
                      <a:r>
                        <a:rPr lang="en-US" sz="600" b="0" i="0" u="none" strike="noStrike">
                          <a:solidFill>
                            <a:srgbClr val="000000"/>
                          </a:solidFill>
                          <a:latin typeface="Calibri"/>
                        </a:rPr>
                        <a:t>22.9</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DD82"/>
                    </a:solidFill>
                  </a:tcPr>
                </a:tc>
                <a:tc>
                  <a:txBody>
                    <a:bodyPr/>
                    <a:lstStyle/>
                    <a:p>
                      <a:pPr algn="r" fontAlgn="b"/>
                      <a:r>
                        <a:rPr lang="en-US" sz="600" b="0" i="0" u="none" strike="noStrike">
                          <a:solidFill>
                            <a:srgbClr val="000000"/>
                          </a:solidFill>
                          <a:latin typeface="Calibri"/>
                        </a:rPr>
                        <a:t>22.0</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4DF82"/>
                    </a:solidFill>
                  </a:tcPr>
                </a:tc>
                <a:tc>
                  <a:txBody>
                    <a:bodyPr/>
                    <a:lstStyle/>
                    <a:p>
                      <a:pPr algn="r" fontAlgn="b"/>
                      <a:r>
                        <a:rPr lang="en-US" sz="600" b="0" i="0" u="none" strike="noStrike">
                          <a:solidFill>
                            <a:srgbClr val="000000"/>
                          </a:solidFill>
                          <a:latin typeface="Calibri"/>
                        </a:rPr>
                        <a:t>21.2</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182"/>
                    </a:solidFill>
                  </a:tcPr>
                </a:tc>
                <a:tc>
                  <a:txBody>
                    <a:bodyPr/>
                    <a:lstStyle/>
                    <a:p>
                      <a:pPr algn="l" fontAlgn="b"/>
                      <a:endParaRPr lang="en-US" sz="600" b="0"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24.1</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D981"/>
                    </a:solidFill>
                  </a:tcPr>
                </a:tc>
                <a:tc>
                  <a:txBody>
                    <a:bodyPr/>
                    <a:lstStyle/>
                    <a:p>
                      <a:pPr algn="r" fontAlgn="b"/>
                      <a:r>
                        <a:rPr lang="en-US" sz="600" b="0" i="0" u="none" strike="noStrike">
                          <a:solidFill>
                            <a:srgbClr val="000000"/>
                          </a:solidFill>
                          <a:latin typeface="Calibri"/>
                        </a:rPr>
                        <a:t>23.3</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8DB81"/>
                    </a:solidFill>
                  </a:tcPr>
                </a:tc>
                <a:tc>
                  <a:txBody>
                    <a:bodyPr/>
                    <a:lstStyle/>
                    <a:p>
                      <a:pPr algn="r" fontAlgn="b"/>
                      <a:r>
                        <a:rPr lang="en-US" sz="600" b="0" i="0" u="none" strike="noStrike">
                          <a:solidFill>
                            <a:srgbClr val="000000"/>
                          </a:solidFill>
                          <a:latin typeface="Calibri"/>
                        </a:rPr>
                        <a:t>22.3</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DE82"/>
                    </a:solidFill>
                  </a:tcPr>
                </a:tc>
                <a:tc>
                  <a:txBody>
                    <a:bodyPr/>
                    <a:lstStyle/>
                    <a:p>
                      <a:pPr algn="r" fontAlgn="b"/>
                      <a:r>
                        <a:rPr lang="en-US" sz="600" b="0" i="0" u="none" strike="noStrike">
                          <a:solidFill>
                            <a:srgbClr val="000000"/>
                          </a:solidFill>
                          <a:latin typeface="Calibri"/>
                        </a:rPr>
                        <a:t>21.6</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82"/>
                    </a:solidFill>
                  </a:tcPr>
                </a:tc>
                <a:tc>
                  <a:txBody>
                    <a:bodyPr/>
                    <a:lstStyle/>
                    <a:p>
                      <a:pPr algn="r" fontAlgn="b"/>
                      <a:r>
                        <a:rPr lang="en-US" sz="600" b="0" i="0" u="none" strike="noStrike">
                          <a:solidFill>
                            <a:srgbClr val="000000"/>
                          </a:solidFill>
                          <a:latin typeface="Calibri"/>
                        </a:rPr>
                        <a:t>20.7</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FE283"/>
                    </a:solidFill>
                  </a:tcPr>
                </a:tc>
                <a:tc>
                  <a:txBody>
                    <a:bodyPr/>
                    <a:lstStyle/>
                    <a:p>
                      <a:pPr algn="l" fontAlgn="b"/>
                      <a:endParaRPr lang="en-US" sz="600" b="0" i="0" u="none" strike="noStrike">
                        <a:solidFill>
                          <a:srgbClr val="000000"/>
                        </a:solidFill>
                        <a:latin typeface="Calibri"/>
                      </a:endParaRPr>
                    </a:p>
                  </a:txBody>
                  <a:tcPr marL="4536" marR="4536" marT="4536"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21.7</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E082"/>
                    </a:solidFill>
                  </a:tcPr>
                </a:tc>
                <a:tc>
                  <a:txBody>
                    <a:bodyPr/>
                    <a:lstStyle/>
                    <a:p>
                      <a:pPr algn="r" fontAlgn="b"/>
                      <a:r>
                        <a:rPr lang="en-US" sz="600" b="0" i="0" u="none" strike="noStrike">
                          <a:solidFill>
                            <a:srgbClr val="000000"/>
                          </a:solidFill>
                          <a:latin typeface="Calibri"/>
                        </a:rPr>
                        <a:t>20.7</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FE283"/>
                    </a:solidFill>
                  </a:tcPr>
                </a:tc>
                <a:tc>
                  <a:txBody>
                    <a:bodyPr/>
                    <a:lstStyle/>
                    <a:p>
                      <a:pPr algn="r" fontAlgn="b"/>
                      <a:r>
                        <a:rPr lang="en-US" sz="600" b="0" i="0" u="none" strike="noStrike">
                          <a:solidFill>
                            <a:srgbClr val="000000"/>
                          </a:solidFill>
                          <a:latin typeface="Calibri"/>
                        </a:rPr>
                        <a:t>19.9</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E483"/>
                    </a:solidFill>
                  </a:tcPr>
                </a:tc>
                <a:tc>
                  <a:txBody>
                    <a:bodyPr/>
                    <a:lstStyle/>
                    <a:p>
                      <a:pPr algn="r" fontAlgn="b"/>
                      <a:r>
                        <a:rPr lang="en-US" sz="600" b="0" i="0" u="none" strike="noStrike">
                          <a:solidFill>
                            <a:srgbClr val="000000"/>
                          </a:solidFill>
                          <a:latin typeface="Calibri"/>
                        </a:rPr>
                        <a:t>19.1</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683"/>
                    </a:solidFill>
                  </a:tcPr>
                </a:tc>
                <a:tc>
                  <a:txBody>
                    <a:bodyPr/>
                    <a:lstStyle/>
                    <a:p>
                      <a:pPr algn="r" fontAlgn="b"/>
                      <a:r>
                        <a:rPr lang="en-US" sz="600" b="0" i="0" u="none" strike="noStrike">
                          <a:solidFill>
                            <a:srgbClr val="000000"/>
                          </a:solidFill>
                          <a:latin typeface="Calibri"/>
                        </a:rPr>
                        <a:t>18.2</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5E884"/>
                    </a:solidFill>
                  </a:tcPr>
                </a:tc>
                <a:tc>
                  <a:txBody>
                    <a:bodyPr/>
                    <a:lstStyle/>
                    <a:p>
                      <a:pPr algn="l" fontAlgn="b"/>
                      <a:endParaRPr lang="en-US" sz="600" b="0"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21.4</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082"/>
                    </a:solidFill>
                  </a:tcPr>
                </a:tc>
                <a:tc>
                  <a:txBody>
                    <a:bodyPr/>
                    <a:lstStyle/>
                    <a:p>
                      <a:pPr algn="r" fontAlgn="b"/>
                      <a:r>
                        <a:rPr lang="en-US" sz="600" b="0" i="0" u="none" strike="noStrike">
                          <a:solidFill>
                            <a:srgbClr val="000000"/>
                          </a:solidFill>
                          <a:latin typeface="Calibri"/>
                        </a:rPr>
                        <a:t>20.7</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EE283"/>
                    </a:solidFill>
                  </a:tcPr>
                </a:tc>
                <a:tc>
                  <a:txBody>
                    <a:bodyPr/>
                    <a:lstStyle/>
                    <a:p>
                      <a:pPr algn="r" fontAlgn="b"/>
                      <a:r>
                        <a:rPr lang="en-US" sz="600" b="0" i="0" u="none" strike="noStrike">
                          <a:solidFill>
                            <a:srgbClr val="000000"/>
                          </a:solidFill>
                          <a:latin typeface="Calibri"/>
                        </a:rPr>
                        <a:t>19.8</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E483"/>
                    </a:solidFill>
                  </a:tcPr>
                </a:tc>
                <a:tc>
                  <a:txBody>
                    <a:bodyPr/>
                    <a:lstStyle/>
                    <a:p>
                      <a:pPr algn="r" fontAlgn="b"/>
                      <a:r>
                        <a:rPr lang="en-US" sz="600" b="0" i="0" u="none" strike="noStrike">
                          <a:solidFill>
                            <a:srgbClr val="000000"/>
                          </a:solidFill>
                          <a:latin typeface="Calibri"/>
                        </a:rPr>
                        <a:t>18.8</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E784"/>
                    </a:solidFill>
                  </a:tcPr>
                </a:tc>
                <a:tc>
                  <a:txBody>
                    <a:bodyPr/>
                    <a:lstStyle/>
                    <a:p>
                      <a:pPr algn="r" fontAlgn="b"/>
                      <a:r>
                        <a:rPr lang="en-US" sz="600" b="0" i="0" u="none" strike="noStrike">
                          <a:solidFill>
                            <a:srgbClr val="000000"/>
                          </a:solidFill>
                          <a:latin typeface="Calibri"/>
                        </a:rPr>
                        <a:t>17.9</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E984"/>
                    </a:solidFill>
                  </a:tcPr>
                </a:tc>
                <a:tc>
                  <a:txBody>
                    <a:bodyPr/>
                    <a:lstStyle/>
                    <a:p>
                      <a:pPr algn="l" fontAlgn="b"/>
                      <a:endParaRPr lang="en-US" sz="600" b="0"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21.0</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182"/>
                    </a:solidFill>
                  </a:tcPr>
                </a:tc>
                <a:tc>
                  <a:txBody>
                    <a:bodyPr/>
                    <a:lstStyle/>
                    <a:p>
                      <a:pPr algn="r" fontAlgn="b"/>
                      <a:r>
                        <a:rPr lang="en-US" sz="600" b="0" i="0" u="none" strike="noStrike">
                          <a:solidFill>
                            <a:srgbClr val="000000"/>
                          </a:solidFill>
                          <a:latin typeface="Calibri"/>
                        </a:rPr>
                        <a:t>20.1</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3E383"/>
                    </a:solidFill>
                  </a:tcPr>
                </a:tc>
                <a:tc>
                  <a:txBody>
                    <a:bodyPr/>
                    <a:lstStyle/>
                    <a:p>
                      <a:pPr algn="r" fontAlgn="b"/>
                      <a:r>
                        <a:rPr lang="en-US" sz="600" b="0" i="0" u="none" strike="noStrike">
                          <a:solidFill>
                            <a:srgbClr val="000000"/>
                          </a:solidFill>
                          <a:latin typeface="Calibri"/>
                        </a:rPr>
                        <a:t>19.3</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E583"/>
                    </a:solidFill>
                  </a:tcPr>
                </a:tc>
                <a:tc>
                  <a:txBody>
                    <a:bodyPr/>
                    <a:lstStyle/>
                    <a:p>
                      <a:pPr algn="r" fontAlgn="b"/>
                      <a:r>
                        <a:rPr lang="en-US" sz="600" b="0" i="0" u="none" strike="noStrike">
                          <a:solidFill>
                            <a:srgbClr val="000000"/>
                          </a:solidFill>
                          <a:latin typeface="Calibri"/>
                        </a:rPr>
                        <a:t>18.4</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3E884"/>
                    </a:solidFill>
                  </a:tcPr>
                </a:tc>
                <a:tc>
                  <a:txBody>
                    <a:bodyPr/>
                    <a:lstStyle/>
                    <a:p>
                      <a:pPr algn="r" fontAlgn="b"/>
                      <a:r>
                        <a:rPr lang="en-US" sz="600" b="0" i="0" u="none" strike="noStrike">
                          <a:solidFill>
                            <a:srgbClr val="000000"/>
                          </a:solidFill>
                          <a:latin typeface="Calibri"/>
                        </a:rPr>
                        <a:t>17.4</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EA84"/>
                    </a:solidFill>
                  </a:tcPr>
                </a:tc>
                <a:tc>
                  <a:txBody>
                    <a:bodyPr/>
                    <a:lstStyle/>
                    <a:p>
                      <a:pPr algn="r" fontAlgn="b"/>
                      <a:r>
                        <a:rPr lang="en-US" sz="600" b="1" i="0" u="none" strike="noStrike">
                          <a:solidFill>
                            <a:srgbClr val="000000"/>
                          </a:solidFill>
                          <a:latin typeface="Calibri"/>
                        </a:rPr>
                        <a:t>160</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1"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r>
              <a:tr h="90705">
                <a:tc>
                  <a:txBody>
                    <a:bodyPr/>
                    <a:lstStyle/>
                    <a:p>
                      <a:pPr algn="l" fontAlgn="b"/>
                      <a:r>
                        <a:rPr lang="en-US" sz="600" b="1" i="0" u="none" strike="noStrike">
                          <a:solidFill>
                            <a:srgbClr val="000000"/>
                          </a:solidFill>
                          <a:latin typeface="Calibri"/>
                        </a:rPr>
                        <a:t> </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180</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24.0</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DA81"/>
                    </a:solidFill>
                  </a:tcPr>
                </a:tc>
                <a:tc>
                  <a:txBody>
                    <a:bodyPr/>
                    <a:lstStyle/>
                    <a:p>
                      <a:pPr algn="r" fontAlgn="b"/>
                      <a:r>
                        <a:rPr lang="en-US" sz="600" b="0" i="0" u="none" strike="noStrike">
                          <a:solidFill>
                            <a:srgbClr val="000000"/>
                          </a:solidFill>
                          <a:latin typeface="Calibri"/>
                        </a:rPr>
                        <a:t>23.2</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DC81"/>
                    </a:solidFill>
                  </a:tcPr>
                </a:tc>
                <a:tc>
                  <a:txBody>
                    <a:bodyPr/>
                    <a:lstStyle/>
                    <a:p>
                      <a:pPr algn="r" fontAlgn="b"/>
                      <a:r>
                        <a:rPr lang="en-US" sz="600" b="0" i="0" u="none" strike="noStrike">
                          <a:solidFill>
                            <a:srgbClr val="000000"/>
                          </a:solidFill>
                          <a:latin typeface="Calibri"/>
                        </a:rPr>
                        <a:t>22.4</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FDE82"/>
                    </a:solidFill>
                  </a:tcPr>
                </a:tc>
                <a:tc>
                  <a:txBody>
                    <a:bodyPr/>
                    <a:lstStyle/>
                    <a:p>
                      <a:pPr algn="r" fontAlgn="b"/>
                      <a:r>
                        <a:rPr lang="en-US" sz="600" b="0" i="0" u="none" strike="noStrike">
                          <a:solidFill>
                            <a:srgbClr val="000000"/>
                          </a:solidFill>
                          <a:latin typeface="Calibri"/>
                        </a:rPr>
                        <a:t>21.6</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82"/>
                    </a:solidFill>
                  </a:tcPr>
                </a:tc>
                <a:tc>
                  <a:txBody>
                    <a:bodyPr/>
                    <a:lstStyle/>
                    <a:p>
                      <a:pPr algn="r" fontAlgn="b"/>
                      <a:r>
                        <a:rPr lang="en-US" sz="600" b="0" i="0" u="none" strike="noStrike">
                          <a:solidFill>
                            <a:srgbClr val="000000"/>
                          </a:solidFill>
                          <a:latin typeface="Calibri"/>
                        </a:rPr>
                        <a:t>20.6</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0E283"/>
                    </a:solidFill>
                  </a:tcPr>
                </a:tc>
                <a:tc>
                  <a:txBody>
                    <a:bodyPr/>
                    <a:lstStyle/>
                    <a:p>
                      <a:pPr algn="l" fontAlgn="b"/>
                      <a:r>
                        <a:rPr lang="en-US" sz="600" b="0"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23.8</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3DA81"/>
                    </a:solidFill>
                  </a:tcPr>
                </a:tc>
                <a:tc>
                  <a:txBody>
                    <a:bodyPr/>
                    <a:lstStyle/>
                    <a:p>
                      <a:pPr algn="r" fontAlgn="b"/>
                      <a:r>
                        <a:rPr lang="en-US" sz="600" b="0" i="0" u="none" strike="noStrike">
                          <a:solidFill>
                            <a:srgbClr val="000000"/>
                          </a:solidFill>
                          <a:latin typeface="Calibri"/>
                        </a:rPr>
                        <a:t>22.8</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DD82"/>
                    </a:solidFill>
                  </a:tcPr>
                </a:tc>
                <a:tc>
                  <a:txBody>
                    <a:bodyPr/>
                    <a:lstStyle/>
                    <a:p>
                      <a:pPr algn="r" fontAlgn="b"/>
                      <a:r>
                        <a:rPr lang="en-US" sz="600" b="0" i="0" u="none" strike="noStrike">
                          <a:solidFill>
                            <a:srgbClr val="000000"/>
                          </a:solidFill>
                          <a:latin typeface="Calibri"/>
                        </a:rPr>
                        <a:t>22.1</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3DF82"/>
                    </a:solidFill>
                  </a:tcPr>
                </a:tc>
                <a:tc>
                  <a:txBody>
                    <a:bodyPr/>
                    <a:lstStyle/>
                    <a:p>
                      <a:pPr algn="r" fontAlgn="b"/>
                      <a:r>
                        <a:rPr lang="en-US" sz="600" b="0" i="0" u="none" strike="noStrike">
                          <a:solidFill>
                            <a:srgbClr val="000000"/>
                          </a:solidFill>
                          <a:latin typeface="Calibri"/>
                        </a:rPr>
                        <a:t>21.1</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182"/>
                    </a:solidFill>
                  </a:tcPr>
                </a:tc>
                <a:tc>
                  <a:txBody>
                    <a:bodyPr/>
                    <a:lstStyle/>
                    <a:p>
                      <a:pPr algn="r" fontAlgn="b"/>
                      <a:r>
                        <a:rPr lang="en-US" sz="600" b="0" i="0" u="none" strike="noStrike">
                          <a:solidFill>
                            <a:srgbClr val="000000"/>
                          </a:solidFill>
                          <a:latin typeface="Calibri"/>
                        </a:rPr>
                        <a:t>20.3</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383"/>
                    </a:solidFill>
                  </a:tcPr>
                </a:tc>
                <a:tc>
                  <a:txBody>
                    <a:bodyPr/>
                    <a:lstStyle/>
                    <a:p>
                      <a:pPr algn="l" fontAlgn="b"/>
                      <a:r>
                        <a:rPr lang="en-US" sz="600" b="0"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23.4</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7DB81"/>
                    </a:solidFill>
                  </a:tcPr>
                </a:tc>
                <a:tc>
                  <a:txBody>
                    <a:bodyPr/>
                    <a:lstStyle/>
                    <a:p>
                      <a:pPr algn="r" fontAlgn="b"/>
                      <a:r>
                        <a:rPr lang="en-US" sz="600" b="0" i="0" u="none" strike="noStrike">
                          <a:solidFill>
                            <a:srgbClr val="000000"/>
                          </a:solidFill>
                          <a:latin typeface="Calibri"/>
                        </a:rPr>
                        <a:t>22.5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FDD82"/>
                    </a:solidFill>
                  </a:tcPr>
                </a:tc>
                <a:tc>
                  <a:txBody>
                    <a:bodyPr/>
                    <a:lstStyle/>
                    <a:p>
                      <a:pPr algn="r" fontAlgn="b"/>
                      <a:r>
                        <a:rPr lang="en-US" sz="600" b="0" i="0" u="none" strike="noStrike">
                          <a:solidFill>
                            <a:srgbClr val="000000"/>
                          </a:solidFill>
                          <a:latin typeface="Calibri"/>
                        </a:rPr>
                        <a:t>21.6</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82"/>
                    </a:solidFill>
                  </a:tcPr>
                </a:tc>
                <a:tc>
                  <a:txBody>
                    <a:bodyPr/>
                    <a:lstStyle/>
                    <a:p>
                      <a:pPr algn="r" fontAlgn="b"/>
                      <a:r>
                        <a:rPr lang="en-US" sz="600" b="0" i="0" u="none" strike="noStrike">
                          <a:solidFill>
                            <a:srgbClr val="000000"/>
                          </a:solidFill>
                          <a:latin typeface="Calibri"/>
                        </a:rPr>
                        <a:t>20.9</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283"/>
                    </a:solidFill>
                  </a:tcPr>
                </a:tc>
                <a:tc>
                  <a:txBody>
                    <a:bodyPr/>
                    <a:lstStyle/>
                    <a:p>
                      <a:pPr algn="r" fontAlgn="b"/>
                      <a:r>
                        <a:rPr lang="en-US" sz="600" b="0" i="0" u="none" strike="noStrike">
                          <a:solidFill>
                            <a:srgbClr val="000000"/>
                          </a:solidFill>
                          <a:latin typeface="Calibri"/>
                        </a:rPr>
                        <a:t>19.8</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483"/>
                    </a:solidFill>
                  </a:tcPr>
                </a:tc>
                <a:tc>
                  <a:txBody>
                    <a:bodyPr/>
                    <a:lstStyle/>
                    <a:p>
                      <a:pPr algn="l" fontAlgn="b"/>
                      <a:r>
                        <a:rPr lang="en-US" sz="600" b="0" i="0" u="none" strike="noStrike">
                          <a:solidFill>
                            <a:srgbClr val="000000"/>
                          </a:solidFill>
                          <a:latin typeface="Calibri"/>
                        </a:rPr>
                        <a:t> </a:t>
                      </a:r>
                    </a:p>
                  </a:txBody>
                  <a:tcPr marL="4536" marR="4536" marT="4536"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20.8</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EE283"/>
                    </a:solidFill>
                  </a:tcPr>
                </a:tc>
                <a:tc>
                  <a:txBody>
                    <a:bodyPr/>
                    <a:lstStyle/>
                    <a:p>
                      <a:pPr algn="r" fontAlgn="b"/>
                      <a:r>
                        <a:rPr lang="en-US" sz="600" b="0" i="0" u="none" strike="noStrike">
                          <a:solidFill>
                            <a:srgbClr val="000000"/>
                          </a:solidFill>
                          <a:latin typeface="Calibri"/>
                        </a:rPr>
                        <a:t>20.0</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E483"/>
                    </a:solidFill>
                  </a:tcPr>
                </a:tc>
                <a:tc>
                  <a:txBody>
                    <a:bodyPr/>
                    <a:lstStyle/>
                    <a:p>
                      <a:pPr algn="r" fontAlgn="b"/>
                      <a:r>
                        <a:rPr lang="en-US" sz="600" b="0" i="0" u="none" strike="noStrike">
                          <a:solidFill>
                            <a:srgbClr val="000000"/>
                          </a:solidFill>
                          <a:latin typeface="Calibri"/>
                        </a:rPr>
                        <a:t>19.2</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E683"/>
                    </a:solidFill>
                  </a:tcPr>
                </a:tc>
                <a:tc>
                  <a:txBody>
                    <a:bodyPr/>
                    <a:lstStyle/>
                    <a:p>
                      <a:pPr algn="r" fontAlgn="b"/>
                      <a:r>
                        <a:rPr lang="en-US" sz="600" b="0" i="0" u="none" strike="noStrike">
                          <a:solidFill>
                            <a:srgbClr val="000000"/>
                          </a:solidFill>
                          <a:latin typeface="Calibri"/>
                        </a:rPr>
                        <a:t>18.4</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3E884"/>
                    </a:solidFill>
                  </a:tcPr>
                </a:tc>
                <a:tc>
                  <a:txBody>
                    <a:bodyPr/>
                    <a:lstStyle/>
                    <a:p>
                      <a:pPr algn="r" fontAlgn="b"/>
                      <a:r>
                        <a:rPr lang="en-US" sz="600" b="0" i="0" u="none" strike="noStrike">
                          <a:solidFill>
                            <a:srgbClr val="000000"/>
                          </a:solidFill>
                          <a:latin typeface="Calibri"/>
                        </a:rPr>
                        <a:t>17.2</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B84"/>
                    </a:solidFill>
                  </a:tcPr>
                </a:tc>
                <a:tc>
                  <a:txBody>
                    <a:bodyPr/>
                    <a:lstStyle/>
                    <a:p>
                      <a:pPr algn="l" fontAlgn="b"/>
                      <a:r>
                        <a:rPr lang="en-US" sz="600" b="0"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20.6</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0E283"/>
                    </a:solidFill>
                  </a:tcPr>
                </a:tc>
                <a:tc>
                  <a:txBody>
                    <a:bodyPr/>
                    <a:lstStyle/>
                    <a:p>
                      <a:pPr algn="r" fontAlgn="b"/>
                      <a:r>
                        <a:rPr lang="en-US" sz="600" b="0" i="0" u="none" strike="noStrike">
                          <a:solidFill>
                            <a:srgbClr val="000000"/>
                          </a:solidFill>
                          <a:latin typeface="Calibri"/>
                        </a:rPr>
                        <a:t>19.6</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8E583"/>
                    </a:solidFill>
                  </a:tcPr>
                </a:tc>
                <a:tc>
                  <a:txBody>
                    <a:bodyPr/>
                    <a:lstStyle/>
                    <a:p>
                      <a:pPr algn="r" fontAlgn="b"/>
                      <a:r>
                        <a:rPr lang="en-US" sz="600" b="0" i="0" u="none" strike="noStrike">
                          <a:solidFill>
                            <a:srgbClr val="000000"/>
                          </a:solidFill>
                          <a:latin typeface="Calibri"/>
                        </a:rPr>
                        <a:t>18.8</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E784"/>
                    </a:solidFill>
                  </a:tcPr>
                </a:tc>
                <a:tc>
                  <a:txBody>
                    <a:bodyPr/>
                    <a:lstStyle/>
                    <a:p>
                      <a:pPr algn="r" fontAlgn="b"/>
                      <a:r>
                        <a:rPr lang="en-US" sz="600" b="0" i="0" u="none" strike="noStrike">
                          <a:solidFill>
                            <a:srgbClr val="000000"/>
                          </a:solidFill>
                          <a:latin typeface="Calibri"/>
                        </a:rPr>
                        <a:t>17.7</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EA84"/>
                    </a:solidFill>
                  </a:tcPr>
                </a:tc>
                <a:tc>
                  <a:txBody>
                    <a:bodyPr/>
                    <a:lstStyle/>
                    <a:p>
                      <a:pPr algn="r" fontAlgn="b"/>
                      <a:r>
                        <a:rPr lang="en-US" sz="600" b="0" i="0" u="none" strike="noStrike">
                          <a:solidFill>
                            <a:srgbClr val="000000"/>
                          </a:solidFill>
                          <a:latin typeface="Calibri"/>
                        </a:rPr>
                        <a:t>16.9</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E983"/>
                    </a:solidFill>
                  </a:tcPr>
                </a:tc>
                <a:tc>
                  <a:txBody>
                    <a:bodyPr/>
                    <a:lstStyle/>
                    <a:p>
                      <a:pPr algn="l" fontAlgn="b"/>
                      <a:r>
                        <a:rPr lang="en-US" sz="600" b="0"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20.0</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E483"/>
                    </a:solidFill>
                  </a:tcPr>
                </a:tc>
                <a:tc>
                  <a:txBody>
                    <a:bodyPr/>
                    <a:lstStyle/>
                    <a:p>
                      <a:pPr algn="r" fontAlgn="b"/>
                      <a:r>
                        <a:rPr lang="en-US" sz="600" b="0" i="0" u="none" strike="noStrike">
                          <a:solidFill>
                            <a:srgbClr val="000000"/>
                          </a:solidFill>
                          <a:latin typeface="Calibri"/>
                        </a:rPr>
                        <a:t>19.2</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E683"/>
                    </a:solidFill>
                  </a:tcPr>
                </a:tc>
                <a:tc>
                  <a:txBody>
                    <a:bodyPr/>
                    <a:lstStyle/>
                    <a:p>
                      <a:pPr algn="r" fontAlgn="b"/>
                      <a:r>
                        <a:rPr lang="en-US" sz="600" b="0" i="0" u="none" strike="noStrike">
                          <a:solidFill>
                            <a:srgbClr val="000000"/>
                          </a:solidFill>
                          <a:latin typeface="Calibri"/>
                        </a:rPr>
                        <a:t>18.3</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4E884"/>
                    </a:solidFill>
                  </a:tcPr>
                </a:tc>
                <a:tc>
                  <a:txBody>
                    <a:bodyPr/>
                    <a:lstStyle/>
                    <a:p>
                      <a:pPr algn="r" fontAlgn="b"/>
                      <a:r>
                        <a:rPr lang="en-US" sz="600" b="0" i="0" u="none" strike="noStrike">
                          <a:solidFill>
                            <a:srgbClr val="000000"/>
                          </a:solidFill>
                          <a:latin typeface="Calibri"/>
                        </a:rPr>
                        <a:t>17.6</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EA84"/>
                    </a:solidFill>
                  </a:tcPr>
                </a:tc>
                <a:tc>
                  <a:txBody>
                    <a:bodyPr/>
                    <a:lstStyle/>
                    <a:p>
                      <a:pPr algn="r" fontAlgn="b"/>
                      <a:r>
                        <a:rPr lang="en-US" sz="600" b="0" i="0" u="none" strike="noStrike">
                          <a:solidFill>
                            <a:srgbClr val="000000"/>
                          </a:solidFill>
                          <a:latin typeface="Calibri"/>
                        </a:rPr>
                        <a:t>16.6</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E683"/>
                    </a:solidFill>
                  </a:tcPr>
                </a:tc>
                <a:tc>
                  <a:txBody>
                    <a:bodyPr/>
                    <a:lstStyle/>
                    <a:p>
                      <a:pPr algn="r" fontAlgn="b"/>
                      <a:r>
                        <a:rPr lang="en-US" sz="600" b="1" i="0" u="none" strike="noStrike">
                          <a:solidFill>
                            <a:srgbClr val="000000"/>
                          </a:solidFill>
                          <a:latin typeface="Calibri"/>
                        </a:rPr>
                        <a:t>180</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r>
              <a:tr h="90705">
                <a:tc>
                  <a:txBody>
                    <a:bodyPr/>
                    <a:lstStyle/>
                    <a:p>
                      <a:pPr algn="l" fontAlgn="b"/>
                      <a:r>
                        <a:rPr lang="en-US" sz="600" b="1" i="0" u="none" strike="noStrike">
                          <a:solidFill>
                            <a:srgbClr val="000000"/>
                          </a:solidFill>
                          <a:latin typeface="Calibri"/>
                        </a:rPr>
                        <a:t> </a:t>
                      </a:r>
                    </a:p>
                  </a:txBody>
                  <a:tcPr marL="4536" marR="4536" marT="4536" marB="0" anchor="b">
                    <a:lnL w="25400" cap="flat" cmpd="dbl"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1" i="0" u="none" strike="noStrike">
                        <a:solidFill>
                          <a:srgbClr val="000000"/>
                        </a:solidFill>
                        <a:latin typeface="Calibri"/>
                      </a:endParaRP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1" i="0" u="none" strike="noStrike">
                        <a:solidFill>
                          <a:srgbClr val="000000"/>
                        </a:solidFill>
                        <a:latin typeface="Calibri"/>
                      </a:endParaRPr>
                    </a:p>
                  </a:txBody>
                  <a:tcPr marL="4536" marR="4536" marT="4536" marB="0" anchor="b">
                    <a:lnL>
                      <a:noFill/>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w="25400" cap="flat" cmpd="dbl"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4536" marR="4536" marT="4536"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w="25400" cap="flat" cmpd="dbl"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600" b="1" i="0" u="none" strike="noStrike">
                        <a:solidFill>
                          <a:srgbClr val="000000"/>
                        </a:solidFill>
                        <a:latin typeface="Calibri"/>
                      </a:endParaRPr>
                    </a:p>
                  </a:txBody>
                  <a:tcPr marL="4536" marR="4536" marT="4536" marB="0" anchor="b">
                    <a:lnL w="25400" cap="flat" cmpd="dbl"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600" b="1" i="0" u="none" strike="noStrike">
                        <a:solidFill>
                          <a:srgbClr val="000000"/>
                        </a:solidFill>
                        <a:latin typeface="Calibri"/>
                      </a:endParaRP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 </a:t>
                      </a:r>
                    </a:p>
                  </a:txBody>
                  <a:tcPr marL="4536" marR="4536" marT="4536" marB="0" anchor="b">
                    <a:lnL>
                      <a:noFill/>
                    </a:lnL>
                    <a:lnR w="25400" cap="flat" cmpd="dbl" algn="ctr">
                      <a:solidFill>
                        <a:srgbClr val="000000"/>
                      </a:solidFill>
                      <a:prstDash val="solid"/>
                      <a:round/>
                      <a:headEnd type="none" w="med" len="med"/>
                      <a:tailEnd type="none" w="med" len="med"/>
                    </a:lnR>
                    <a:lnT>
                      <a:noFill/>
                    </a:lnT>
                    <a:lnB>
                      <a:noFill/>
                    </a:lnB>
                  </a:tcPr>
                </a:tc>
              </a:tr>
              <a:tr h="90705">
                <a:tc>
                  <a:txBody>
                    <a:bodyPr/>
                    <a:lstStyle/>
                    <a:p>
                      <a:pPr algn="l" fontAlgn="b"/>
                      <a:r>
                        <a:rPr lang="en-US" sz="600" b="1" i="0" u="none" strike="noStrike">
                          <a:solidFill>
                            <a:srgbClr val="000000"/>
                          </a:solidFill>
                          <a:latin typeface="Calibri"/>
                        </a:rPr>
                        <a:t> </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solidFill>
                            <a:srgbClr val="000000"/>
                          </a:solidFill>
                          <a:latin typeface="Calibri"/>
                        </a:rPr>
                        <a:t>65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US" sz="600" b="1" i="0" u="none" strike="noStrike">
                          <a:solidFill>
                            <a:srgbClr val="000000"/>
                          </a:solidFill>
                          <a:latin typeface="Calibri"/>
                        </a:rPr>
                        <a:t>120</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19.0</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683"/>
                    </a:solidFill>
                  </a:tcPr>
                </a:tc>
                <a:tc>
                  <a:txBody>
                    <a:bodyPr/>
                    <a:lstStyle/>
                    <a:p>
                      <a:pPr algn="r" fontAlgn="b"/>
                      <a:r>
                        <a:rPr lang="en-US" sz="600" b="0" i="0" u="none" strike="noStrike">
                          <a:solidFill>
                            <a:srgbClr val="000000"/>
                          </a:solidFill>
                          <a:latin typeface="Calibri"/>
                        </a:rPr>
                        <a:t>18.5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E784"/>
                    </a:solidFill>
                  </a:tcPr>
                </a:tc>
                <a:tc>
                  <a:txBody>
                    <a:bodyPr/>
                    <a:lstStyle/>
                    <a:p>
                      <a:pPr algn="r" fontAlgn="b"/>
                      <a:r>
                        <a:rPr lang="en-US" sz="600" b="0" i="0" u="none" strike="noStrike">
                          <a:solidFill>
                            <a:srgbClr val="000000"/>
                          </a:solidFill>
                          <a:latin typeface="Calibri"/>
                        </a:rPr>
                        <a:t>18.0</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6E984"/>
                    </a:solidFill>
                  </a:tcPr>
                </a:tc>
                <a:tc>
                  <a:txBody>
                    <a:bodyPr/>
                    <a:lstStyle/>
                    <a:p>
                      <a:pPr algn="r" fontAlgn="b"/>
                      <a:r>
                        <a:rPr lang="en-US" sz="600" b="0" i="0" u="none" strike="noStrike">
                          <a:solidFill>
                            <a:srgbClr val="000000"/>
                          </a:solidFill>
                          <a:latin typeface="Calibri"/>
                        </a:rPr>
                        <a:t>17.8</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E984"/>
                    </a:solidFill>
                  </a:tcPr>
                </a:tc>
                <a:tc>
                  <a:txBody>
                    <a:bodyPr/>
                    <a:lstStyle/>
                    <a:p>
                      <a:pPr algn="r" fontAlgn="b"/>
                      <a:r>
                        <a:rPr lang="en-US" sz="600" b="0" i="0" u="none" strike="noStrike">
                          <a:solidFill>
                            <a:srgbClr val="000000"/>
                          </a:solidFill>
                          <a:latin typeface="Calibri"/>
                        </a:rPr>
                        <a:t>17.0</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l" fontAlgn="b"/>
                      <a:r>
                        <a:rPr lang="en-US" sz="600" b="0"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600" b="0" i="0" u="none" strike="noStrike">
                          <a:solidFill>
                            <a:srgbClr val="000000"/>
                          </a:solidFill>
                          <a:latin typeface="Calibri"/>
                        </a:rPr>
                        <a:t>18.7</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0E784"/>
                    </a:solidFill>
                  </a:tcPr>
                </a:tc>
                <a:tc>
                  <a:txBody>
                    <a:bodyPr/>
                    <a:lstStyle/>
                    <a:p>
                      <a:pPr algn="r" fontAlgn="b"/>
                      <a:r>
                        <a:rPr lang="en-US" sz="600" b="0" i="0" u="none" strike="noStrike">
                          <a:solidFill>
                            <a:srgbClr val="000000"/>
                          </a:solidFill>
                          <a:latin typeface="Calibri"/>
                        </a:rPr>
                        <a:t>18.2</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5E884"/>
                    </a:solidFill>
                  </a:tcPr>
                </a:tc>
                <a:tc>
                  <a:txBody>
                    <a:bodyPr/>
                    <a:lstStyle/>
                    <a:p>
                      <a:pPr algn="r" fontAlgn="b"/>
                      <a:r>
                        <a:rPr lang="en-US" sz="600" b="0" i="0" u="none" strike="noStrike">
                          <a:solidFill>
                            <a:srgbClr val="000000"/>
                          </a:solidFill>
                          <a:latin typeface="Calibri"/>
                        </a:rPr>
                        <a:t>17.7</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EA84"/>
                    </a:solidFill>
                  </a:tcPr>
                </a:tc>
                <a:tc>
                  <a:txBody>
                    <a:bodyPr/>
                    <a:lstStyle/>
                    <a:p>
                      <a:pPr algn="r" fontAlgn="b"/>
                      <a:r>
                        <a:rPr lang="en-US" sz="600" b="0" i="0" u="none" strike="noStrike">
                          <a:solidFill>
                            <a:srgbClr val="000000"/>
                          </a:solidFill>
                          <a:latin typeface="Calibri"/>
                        </a:rPr>
                        <a:t>17.4</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A84"/>
                    </a:solidFill>
                  </a:tcPr>
                </a:tc>
                <a:tc>
                  <a:txBody>
                    <a:bodyPr/>
                    <a:lstStyle/>
                    <a:p>
                      <a:pPr algn="r" fontAlgn="b"/>
                      <a:r>
                        <a:rPr lang="en-US" sz="600" b="0" i="0" u="none" strike="noStrike">
                          <a:solidFill>
                            <a:srgbClr val="000000"/>
                          </a:solidFill>
                          <a:latin typeface="Calibri"/>
                        </a:rPr>
                        <a:t>16.8</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E983"/>
                    </a:solidFill>
                  </a:tcPr>
                </a:tc>
                <a:tc>
                  <a:txBody>
                    <a:bodyPr/>
                    <a:lstStyle/>
                    <a:p>
                      <a:pPr algn="l" fontAlgn="b"/>
                      <a:r>
                        <a:rPr lang="en-US" sz="600" b="0"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600" b="0" i="0" u="none" strike="noStrike">
                          <a:solidFill>
                            <a:srgbClr val="000000"/>
                          </a:solidFill>
                          <a:latin typeface="Calibri"/>
                        </a:rPr>
                        <a:t>18.6</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1E784"/>
                    </a:solidFill>
                  </a:tcPr>
                </a:tc>
                <a:tc>
                  <a:txBody>
                    <a:bodyPr/>
                    <a:lstStyle/>
                    <a:p>
                      <a:pPr algn="r" fontAlgn="b"/>
                      <a:r>
                        <a:rPr lang="en-US" sz="600" b="0" i="0" u="none" strike="noStrike">
                          <a:solidFill>
                            <a:srgbClr val="000000"/>
                          </a:solidFill>
                          <a:latin typeface="Calibri"/>
                        </a:rPr>
                        <a:t>18.1</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6E984"/>
                    </a:solidFill>
                  </a:tcPr>
                </a:tc>
                <a:tc>
                  <a:txBody>
                    <a:bodyPr/>
                    <a:lstStyle/>
                    <a:p>
                      <a:pPr algn="r" fontAlgn="b"/>
                      <a:r>
                        <a:rPr lang="en-US" sz="600" b="0" i="0" u="none" strike="noStrike">
                          <a:solidFill>
                            <a:srgbClr val="000000"/>
                          </a:solidFill>
                          <a:latin typeface="Calibri"/>
                        </a:rPr>
                        <a:t>17.5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EA84"/>
                    </a:solidFill>
                  </a:tcPr>
                </a:tc>
                <a:tc>
                  <a:txBody>
                    <a:bodyPr/>
                    <a:lstStyle/>
                    <a:p>
                      <a:pPr algn="r" fontAlgn="b"/>
                      <a:r>
                        <a:rPr lang="en-US" sz="600" b="0" i="0" u="none" strike="noStrike">
                          <a:solidFill>
                            <a:srgbClr val="000000"/>
                          </a:solidFill>
                          <a:latin typeface="Calibri"/>
                        </a:rPr>
                        <a:t>17.0</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r" fontAlgn="b"/>
                      <a:r>
                        <a:rPr lang="en-US" sz="600" b="0" i="0" u="none" strike="noStrike">
                          <a:solidFill>
                            <a:srgbClr val="000000"/>
                          </a:solidFill>
                          <a:latin typeface="Calibri"/>
                        </a:rPr>
                        <a:t>16.5</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E582"/>
                    </a:solidFill>
                  </a:tcPr>
                </a:tc>
                <a:tc>
                  <a:txBody>
                    <a:bodyPr/>
                    <a:lstStyle/>
                    <a:p>
                      <a:pPr algn="l" fontAlgn="b"/>
                      <a:r>
                        <a:rPr lang="en-US" sz="600" b="0" i="0" u="none" strike="noStrike">
                          <a:solidFill>
                            <a:srgbClr val="000000"/>
                          </a:solidFill>
                          <a:latin typeface="Calibri"/>
                        </a:rPr>
                        <a:t> </a:t>
                      </a:r>
                    </a:p>
                  </a:txBody>
                  <a:tcPr marL="4536" marR="4536" marT="4536"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600" b="0" i="0" u="none" strike="noStrike">
                          <a:solidFill>
                            <a:srgbClr val="000000"/>
                          </a:solidFill>
                          <a:latin typeface="Calibri"/>
                        </a:rPr>
                        <a:t>16.7</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E783"/>
                    </a:solidFill>
                  </a:tcPr>
                </a:tc>
                <a:tc>
                  <a:txBody>
                    <a:bodyPr/>
                    <a:lstStyle/>
                    <a:p>
                      <a:pPr algn="r" fontAlgn="b"/>
                      <a:r>
                        <a:rPr lang="en-US" sz="600" b="0" i="0" u="none" strike="noStrike">
                          <a:solidFill>
                            <a:srgbClr val="000000"/>
                          </a:solidFill>
                          <a:latin typeface="Calibri"/>
                        </a:rPr>
                        <a:t>16.4</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E382"/>
                    </a:solidFill>
                  </a:tcPr>
                </a:tc>
                <a:tc>
                  <a:txBody>
                    <a:bodyPr/>
                    <a:lstStyle/>
                    <a:p>
                      <a:pPr algn="r" fontAlgn="b"/>
                      <a:r>
                        <a:rPr lang="en-US" sz="600" b="0" i="0" u="none" strike="noStrike">
                          <a:solidFill>
                            <a:srgbClr val="000000"/>
                          </a:solidFill>
                          <a:latin typeface="Calibri"/>
                        </a:rPr>
                        <a:t>15.7</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DB81"/>
                    </a:solidFill>
                  </a:tcPr>
                </a:tc>
                <a:tc>
                  <a:txBody>
                    <a:bodyPr/>
                    <a:lstStyle/>
                    <a:p>
                      <a:pPr algn="r" fontAlgn="b"/>
                      <a:r>
                        <a:rPr lang="en-US" sz="600" b="0" i="0" u="none" strike="noStrike">
                          <a:solidFill>
                            <a:srgbClr val="000000"/>
                          </a:solidFill>
                          <a:latin typeface="Calibri"/>
                        </a:rPr>
                        <a:t>15.3</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67F"/>
                    </a:solidFill>
                  </a:tcPr>
                </a:tc>
                <a:tc>
                  <a:txBody>
                    <a:bodyPr/>
                    <a:lstStyle/>
                    <a:p>
                      <a:pPr algn="r" fontAlgn="b"/>
                      <a:r>
                        <a:rPr lang="en-US" sz="600" b="0" i="0" u="none" strike="noStrike">
                          <a:solidFill>
                            <a:srgbClr val="000000"/>
                          </a:solidFill>
                          <a:latin typeface="Calibri"/>
                        </a:rPr>
                        <a:t>14.7</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CF7E"/>
                    </a:solidFill>
                  </a:tcPr>
                </a:tc>
                <a:tc>
                  <a:txBody>
                    <a:bodyPr/>
                    <a:lstStyle/>
                    <a:p>
                      <a:pPr algn="l" fontAlgn="b"/>
                      <a:r>
                        <a:rPr lang="en-US" sz="600" b="0"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600" b="0" i="0" u="none" strike="noStrike">
                          <a:solidFill>
                            <a:srgbClr val="000000"/>
                          </a:solidFill>
                          <a:latin typeface="Calibri"/>
                        </a:rPr>
                        <a:t>16.7</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E783"/>
                    </a:solidFill>
                  </a:tcPr>
                </a:tc>
                <a:tc>
                  <a:txBody>
                    <a:bodyPr/>
                    <a:lstStyle/>
                    <a:p>
                      <a:pPr algn="r" fontAlgn="b"/>
                      <a:r>
                        <a:rPr lang="en-US" sz="600" b="0" i="0" u="none" strike="noStrike">
                          <a:solidFill>
                            <a:srgbClr val="000000"/>
                          </a:solidFill>
                          <a:latin typeface="Calibri"/>
                        </a:rPr>
                        <a:t>16.2</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E182"/>
                    </a:solidFill>
                  </a:tcPr>
                </a:tc>
                <a:tc>
                  <a:txBody>
                    <a:bodyPr/>
                    <a:lstStyle/>
                    <a:p>
                      <a:pPr algn="r" fontAlgn="b"/>
                      <a:r>
                        <a:rPr lang="en-US" sz="600" b="0" i="0" u="none" strike="noStrike">
                          <a:solidFill>
                            <a:srgbClr val="000000"/>
                          </a:solidFill>
                          <a:latin typeface="Calibri"/>
                        </a:rPr>
                        <a:t>15.8</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DC81"/>
                    </a:solidFill>
                  </a:tcPr>
                </a:tc>
                <a:tc>
                  <a:txBody>
                    <a:bodyPr/>
                    <a:lstStyle/>
                    <a:p>
                      <a:pPr algn="r" fontAlgn="b"/>
                      <a:r>
                        <a:rPr lang="en-US" sz="600" b="0" i="0" u="none" strike="noStrike">
                          <a:solidFill>
                            <a:srgbClr val="000000"/>
                          </a:solidFill>
                          <a:latin typeface="Calibri"/>
                        </a:rPr>
                        <a:t>15.1</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37F"/>
                    </a:solidFill>
                  </a:tcPr>
                </a:tc>
                <a:tc>
                  <a:txBody>
                    <a:bodyPr/>
                    <a:lstStyle/>
                    <a:p>
                      <a:pPr algn="r" fontAlgn="b"/>
                      <a:r>
                        <a:rPr lang="en-US" sz="600" b="0" i="0" u="none" strike="noStrike">
                          <a:solidFill>
                            <a:srgbClr val="000000"/>
                          </a:solidFill>
                          <a:latin typeface="Calibri"/>
                        </a:rPr>
                        <a:t>14.6</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CD7E"/>
                    </a:solidFill>
                  </a:tcPr>
                </a:tc>
                <a:tc>
                  <a:txBody>
                    <a:bodyPr/>
                    <a:lstStyle/>
                    <a:p>
                      <a:pPr algn="l" fontAlgn="b"/>
                      <a:r>
                        <a:rPr lang="en-US" sz="600" b="0"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600" b="0" i="0" u="none" strike="noStrike">
                          <a:solidFill>
                            <a:srgbClr val="000000"/>
                          </a:solidFill>
                          <a:latin typeface="Calibri"/>
                        </a:rPr>
                        <a:t>16.3</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E282"/>
                    </a:solidFill>
                  </a:tcPr>
                </a:tc>
                <a:tc>
                  <a:txBody>
                    <a:bodyPr/>
                    <a:lstStyle/>
                    <a:p>
                      <a:pPr algn="r" fontAlgn="b"/>
                      <a:r>
                        <a:rPr lang="en-US" sz="600" b="0" i="0" u="none" strike="noStrike">
                          <a:solidFill>
                            <a:srgbClr val="000000"/>
                          </a:solidFill>
                          <a:latin typeface="Calibri"/>
                        </a:rPr>
                        <a:t>15.9</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DE81"/>
                    </a:solidFill>
                  </a:tcPr>
                </a:tc>
                <a:tc>
                  <a:txBody>
                    <a:bodyPr/>
                    <a:lstStyle/>
                    <a:p>
                      <a:pPr algn="r" fontAlgn="b"/>
                      <a:r>
                        <a:rPr lang="en-US" sz="600" b="0" i="0" u="none" strike="noStrike">
                          <a:solidFill>
                            <a:srgbClr val="000000"/>
                          </a:solidFill>
                          <a:latin typeface="Calibri"/>
                        </a:rPr>
                        <a:t>15.3</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680"/>
                    </a:solidFill>
                  </a:tcPr>
                </a:tc>
                <a:tc>
                  <a:txBody>
                    <a:bodyPr/>
                    <a:lstStyle/>
                    <a:p>
                      <a:pPr algn="r" fontAlgn="b"/>
                      <a:r>
                        <a:rPr lang="en-US" sz="600" b="0" i="0" u="none" strike="noStrike">
                          <a:solidFill>
                            <a:srgbClr val="000000"/>
                          </a:solidFill>
                          <a:latin typeface="Calibri"/>
                        </a:rPr>
                        <a:t>14.9</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17F"/>
                    </a:solidFill>
                  </a:tcPr>
                </a:tc>
                <a:tc>
                  <a:txBody>
                    <a:bodyPr/>
                    <a:lstStyle/>
                    <a:p>
                      <a:pPr algn="r" fontAlgn="b"/>
                      <a:r>
                        <a:rPr lang="en-US" sz="600" b="0" i="0" u="none" strike="noStrike">
                          <a:solidFill>
                            <a:srgbClr val="000000"/>
                          </a:solidFill>
                          <a:latin typeface="Calibri"/>
                        </a:rPr>
                        <a:t>14.1</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C77D"/>
                    </a:solidFill>
                  </a:tcPr>
                </a:tc>
                <a:tc>
                  <a:txBody>
                    <a:bodyPr/>
                    <a:lstStyle/>
                    <a:p>
                      <a:pPr algn="r" fontAlgn="b"/>
                      <a:r>
                        <a:rPr lang="en-US" sz="600" b="1" i="0" u="none" strike="noStrike">
                          <a:solidFill>
                            <a:srgbClr val="000000"/>
                          </a:solidFill>
                          <a:latin typeface="Calibri"/>
                        </a:rPr>
                        <a:t>120</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65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600" b="1"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r>
              <a:tr h="90705">
                <a:tc>
                  <a:txBody>
                    <a:bodyPr/>
                    <a:lstStyle/>
                    <a:p>
                      <a:pPr algn="l" fontAlgn="b"/>
                      <a:r>
                        <a:rPr lang="en-US" sz="600" b="1" i="0" u="none" strike="noStrike">
                          <a:solidFill>
                            <a:srgbClr val="000000"/>
                          </a:solidFill>
                          <a:latin typeface="Calibri"/>
                        </a:rPr>
                        <a:t> </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solidFill>
                            <a:srgbClr val="000000"/>
                          </a:solidFill>
                          <a:latin typeface="Calibri"/>
                        </a:rPr>
                        <a:t>140</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18.2</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4E884"/>
                    </a:solidFill>
                  </a:tcPr>
                </a:tc>
                <a:tc>
                  <a:txBody>
                    <a:bodyPr/>
                    <a:lstStyle/>
                    <a:p>
                      <a:pPr algn="r" fontAlgn="b"/>
                      <a:r>
                        <a:rPr lang="en-US" sz="600" b="0" i="0" u="none" strike="noStrike">
                          <a:solidFill>
                            <a:srgbClr val="000000"/>
                          </a:solidFill>
                          <a:latin typeface="Calibri"/>
                        </a:rPr>
                        <a:t>17.8</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E984"/>
                    </a:solidFill>
                  </a:tcPr>
                </a:tc>
                <a:tc>
                  <a:txBody>
                    <a:bodyPr/>
                    <a:lstStyle/>
                    <a:p>
                      <a:pPr algn="r" fontAlgn="b"/>
                      <a:r>
                        <a:rPr lang="en-US" sz="600" b="0" i="0" u="none" strike="noStrike">
                          <a:solidFill>
                            <a:srgbClr val="000000"/>
                          </a:solidFill>
                          <a:latin typeface="Calibri"/>
                        </a:rPr>
                        <a:t>17.2</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B84"/>
                    </a:solidFill>
                  </a:tcPr>
                </a:tc>
                <a:tc>
                  <a:txBody>
                    <a:bodyPr/>
                    <a:lstStyle/>
                    <a:p>
                      <a:pPr algn="r" fontAlgn="b"/>
                      <a:r>
                        <a:rPr lang="en-US" sz="600" b="0" i="0" u="none" strike="noStrike">
                          <a:solidFill>
                            <a:srgbClr val="000000"/>
                          </a:solidFill>
                          <a:latin typeface="Calibri"/>
                        </a:rPr>
                        <a:t>16.6</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E683"/>
                    </a:solidFill>
                  </a:tcPr>
                </a:tc>
                <a:tc>
                  <a:txBody>
                    <a:bodyPr/>
                    <a:lstStyle/>
                    <a:p>
                      <a:pPr algn="r" fontAlgn="b"/>
                      <a:r>
                        <a:rPr lang="en-US" sz="600" b="0" i="0" u="none" strike="noStrike">
                          <a:solidFill>
                            <a:srgbClr val="000000"/>
                          </a:solidFill>
                          <a:latin typeface="Calibri"/>
                        </a:rPr>
                        <a:t>16.1</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E082"/>
                    </a:solidFill>
                  </a:tcPr>
                </a:tc>
                <a:tc>
                  <a:txBody>
                    <a:bodyPr/>
                    <a:lstStyle/>
                    <a:p>
                      <a:pPr algn="l" fontAlgn="b"/>
                      <a:endParaRPr lang="en-US" sz="600" b="0"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18.2</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5E884"/>
                    </a:solidFill>
                  </a:tcPr>
                </a:tc>
                <a:tc>
                  <a:txBody>
                    <a:bodyPr/>
                    <a:lstStyle/>
                    <a:p>
                      <a:pPr algn="r" fontAlgn="b"/>
                      <a:r>
                        <a:rPr lang="en-US" sz="600" b="0" i="0" u="none" strike="noStrike">
                          <a:solidFill>
                            <a:srgbClr val="000000"/>
                          </a:solidFill>
                          <a:latin typeface="Calibri"/>
                        </a:rPr>
                        <a:t>17.4</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EA84"/>
                    </a:solidFill>
                  </a:tcPr>
                </a:tc>
                <a:tc>
                  <a:txBody>
                    <a:bodyPr/>
                    <a:lstStyle/>
                    <a:p>
                      <a:pPr algn="r" fontAlgn="b"/>
                      <a:r>
                        <a:rPr lang="en-US" sz="600" b="0" i="0" u="none" strike="noStrike">
                          <a:solidFill>
                            <a:srgbClr val="000000"/>
                          </a:solidFill>
                          <a:latin typeface="Calibri"/>
                        </a:rPr>
                        <a:t>16.9</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EA83"/>
                    </a:solidFill>
                  </a:tcPr>
                </a:tc>
                <a:tc>
                  <a:txBody>
                    <a:bodyPr/>
                    <a:lstStyle/>
                    <a:p>
                      <a:pPr algn="r" fontAlgn="b"/>
                      <a:r>
                        <a:rPr lang="en-US" sz="600" b="0" i="0" u="none" strike="noStrike">
                          <a:solidFill>
                            <a:srgbClr val="000000"/>
                          </a:solidFill>
                          <a:latin typeface="Calibri"/>
                        </a:rPr>
                        <a:t>16.4</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E482"/>
                    </a:solidFill>
                  </a:tcPr>
                </a:tc>
                <a:tc>
                  <a:txBody>
                    <a:bodyPr/>
                    <a:lstStyle/>
                    <a:p>
                      <a:pPr algn="r" fontAlgn="b"/>
                      <a:r>
                        <a:rPr lang="en-US" sz="600" b="0" i="0" u="none" strike="noStrike">
                          <a:solidFill>
                            <a:srgbClr val="000000"/>
                          </a:solidFill>
                          <a:latin typeface="Calibri"/>
                        </a:rPr>
                        <a:t>15.8</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DD81"/>
                    </a:solidFill>
                  </a:tcPr>
                </a:tc>
                <a:tc>
                  <a:txBody>
                    <a:bodyPr/>
                    <a:lstStyle/>
                    <a:p>
                      <a:pPr algn="l" fontAlgn="b"/>
                      <a:endParaRPr lang="en-US" sz="600" b="0"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17.8</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E984"/>
                    </a:solidFill>
                  </a:tcPr>
                </a:tc>
                <a:tc>
                  <a:txBody>
                    <a:bodyPr/>
                    <a:lstStyle/>
                    <a:p>
                      <a:pPr algn="r" fontAlgn="b"/>
                      <a:r>
                        <a:rPr lang="en-US" sz="600" b="0" i="0" u="none" strike="noStrike">
                          <a:solidFill>
                            <a:srgbClr val="000000"/>
                          </a:solidFill>
                          <a:latin typeface="Calibri"/>
                        </a:rPr>
                        <a:t>17.1</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EB84"/>
                    </a:solidFill>
                  </a:tcPr>
                </a:tc>
                <a:tc>
                  <a:txBody>
                    <a:bodyPr/>
                    <a:lstStyle/>
                    <a:p>
                      <a:pPr algn="r" fontAlgn="b"/>
                      <a:r>
                        <a:rPr lang="en-US" sz="600" b="0" i="0" u="none" strike="noStrike">
                          <a:solidFill>
                            <a:srgbClr val="000000"/>
                          </a:solidFill>
                          <a:latin typeface="Calibri"/>
                        </a:rPr>
                        <a:t>16.6</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E783"/>
                    </a:solidFill>
                  </a:tcPr>
                </a:tc>
                <a:tc>
                  <a:txBody>
                    <a:bodyPr/>
                    <a:lstStyle/>
                    <a:p>
                      <a:pPr algn="r" fontAlgn="b"/>
                      <a:r>
                        <a:rPr lang="en-US" sz="600" b="0" i="0" u="none" strike="noStrike">
                          <a:solidFill>
                            <a:srgbClr val="000000"/>
                          </a:solidFill>
                          <a:latin typeface="Calibri"/>
                        </a:rPr>
                        <a:t>16.0</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DF81"/>
                    </a:solidFill>
                  </a:tcPr>
                </a:tc>
                <a:tc>
                  <a:txBody>
                    <a:bodyPr/>
                    <a:lstStyle/>
                    <a:p>
                      <a:pPr algn="r" fontAlgn="b"/>
                      <a:r>
                        <a:rPr lang="en-US" sz="600" b="0" i="0" u="none" strike="noStrike">
                          <a:solidFill>
                            <a:srgbClr val="000000"/>
                          </a:solidFill>
                          <a:latin typeface="Calibri"/>
                        </a:rPr>
                        <a:t>15.4</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780"/>
                    </a:solidFill>
                  </a:tcPr>
                </a:tc>
                <a:tc>
                  <a:txBody>
                    <a:bodyPr/>
                    <a:lstStyle/>
                    <a:p>
                      <a:pPr algn="l" fontAlgn="b"/>
                      <a:endParaRPr lang="en-US" sz="600" b="0" i="0" u="none" strike="noStrike">
                        <a:solidFill>
                          <a:srgbClr val="000000"/>
                        </a:solidFill>
                        <a:latin typeface="Calibri"/>
                      </a:endParaRPr>
                    </a:p>
                  </a:txBody>
                  <a:tcPr marL="4536" marR="4536" marT="4536"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15.9</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DE81"/>
                    </a:solidFill>
                  </a:tcPr>
                </a:tc>
                <a:tc>
                  <a:txBody>
                    <a:bodyPr/>
                    <a:lstStyle/>
                    <a:p>
                      <a:pPr algn="r" fontAlgn="b"/>
                      <a:r>
                        <a:rPr lang="en-US" sz="600" b="0" i="0" u="none" strike="noStrike">
                          <a:solidFill>
                            <a:srgbClr val="000000"/>
                          </a:solidFill>
                          <a:latin typeface="Calibri"/>
                        </a:rPr>
                        <a:t>15.4</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780"/>
                    </a:solidFill>
                  </a:tcPr>
                </a:tc>
                <a:tc>
                  <a:txBody>
                    <a:bodyPr/>
                    <a:lstStyle/>
                    <a:p>
                      <a:pPr algn="r" fontAlgn="b"/>
                      <a:r>
                        <a:rPr lang="en-US" sz="600" b="0" i="0" u="none" strike="noStrike">
                          <a:solidFill>
                            <a:srgbClr val="000000"/>
                          </a:solidFill>
                          <a:latin typeface="Calibri"/>
                        </a:rPr>
                        <a:t>14.8</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07E"/>
                    </a:solidFill>
                  </a:tcPr>
                </a:tc>
                <a:tc>
                  <a:txBody>
                    <a:bodyPr/>
                    <a:lstStyle/>
                    <a:p>
                      <a:pPr algn="r" fontAlgn="b"/>
                      <a:r>
                        <a:rPr lang="en-US" sz="600" b="0" i="0" u="none" strike="noStrike">
                          <a:solidFill>
                            <a:srgbClr val="000000"/>
                          </a:solidFill>
                          <a:latin typeface="Calibri"/>
                        </a:rPr>
                        <a:t>14.3</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C97D"/>
                    </a:solidFill>
                  </a:tcPr>
                </a:tc>
                <a:tc>
                  <a:txBody>
                    <a:bodyPr/>
                    <a:lstStyle/>
                    <a:p>
                      <a:pPr algn="r" fontAlgn="b"/>
                      <a:r>
                        <a:rPr lang="en-US" sz="600" b="0" i="0" u="none" strike="noStrike">
                          <a:solidFill>
                            <a:srgbClr val="000000"/>
                          </a:solidFill>
                          <a:latin typeface="Calibri"/>
                        </a:rPr>
                        <a:t>13.7</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27C"/>
                    </a:solidFill>
                  </a:tcPr>
                </a:tc>
                <a:tc>
                  <a:txBody>
                    <a:bodyPr/>
                    <a:lstStyle/>
                    <a:p>
                      <a:pPr algn="l" fontAlgn="b"/>
                      <a:endParaRPr lang="en-US" sz="600" b="0"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15.6</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D980"/>
                    </a:solidFill>
                  </a:tcPr>
                </a:tc>
                <a:tc>
                  <a:txBody>
                    <a:bodyPr/>
                    <a:lstStyle/>
                    <a:p>
                      <a:pPr algn="r" fontAlgn="b"/>
                      <a:r>
                        <a:rPr lang="en-US" sz="600" b="0" i="0" u="none" strike="noStrike">
                          <a:solidFill>
                            <a:srgbClr val="000000"/>
                          </a:solidFill>
                          <a:latin typeface="Calibri"/>
                        </a:rPr>
                        <a:t>15.2</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57F"/>
                    </a:solidFill>
                  </a:tcPr>
                </a:tc>
                <a:tc>
                  <a:txBody>
                    <a:bodyPr/>
                    <a:lstStyle/>
                    <a:p>
                      <a:pPr algn="r" fontAlgn="b"/>
                      <a:r>
                        <a:rPr lang="en-US" sz="600" b="0" i="0" u="none" strike="noStrike">
                          <a:solidFill>
                            <a:srgbClr val="000000"/>
                          </a:solidFill>
                          <a:latin typeface="Calibri"/>
                        </a:rPr>
                        <a:t>14.6</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CD7E"/>
                    </a:solidFill>
                  </a:tcPr>
                </a:tc>
                <a:tc>
                  <a:txBody>
                    <a:bodyPr/>
                    <a:lstStyle/>
                    <a:p>
                      <a:pPr algn="r" fontAlgn="b"/>
                      <a:r>
                        <a:rPr lang="en-US" sz="600" b="0" i="0" u="none" strike="noStrike">
                          <a:solidFill>
                            <a:srgbClr val="000000"/>
                          </a:solidFill>
                          <a:latin typeface="Calibri"/>
                        </a:rPr>
                        <a:t>13.9</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57C"/>
                    </a:solidFill>
                  </a:tcPr>
                </a:tc>
                <a:tc>
                  <a:txBody>
                    <a:bodyPr/>
                    <a:lstStyle/>
                    <a:p>
                      <a:pPr algn="r" fontAlgn="b"/>
                      <a:r>
                        <a:rPr lang="en-US" sz="600" b="0" i="0" u="none" strike="noStrike">
                          <a:solidFill>
                            <a:srgbClr val="000000"/>
                          </a:solidFill>
                          <a:latin typeface="Calibri"/>
                        </a:rPr>
                        <a:t>13.4</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BF7B"/>
                    </a:solidFill>
                  </a:tcPr>
                </a:tc>
                <a:tc>
                  <a:txBody>
                    <a:bodyPr/>
                    <a:lstStyle/>
                    <a:p>
                      <a:pPr algn="l" fontAlgn="b"/>
                      <a:endParaRPr lang="en-US" sz="600" b="0"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15.4</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780"/>
                    </a:solidFill>
                  </a:tcPr>
                </a:tc>
                <a:tc>
                  <a:txBody>
                    <a:bodyPr/>
                    <a:lstStyle/>
                    <a:p>
                      <a:pPr algn="r" fontAlgn="b"/>
                      <a:r>
                        <a:rPr lang="en-US" sz="600" b="0" i="0" u="none" strike="noStrike">
                          <a:solidFill>
                            <a:srgbClr val="000000"/>
                          </a:solidFill>
                          <a:latin typeface="Calibri"/>
                        </a:rPr>
                        <a:t>14.9</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27F"/>
                    </a:solidFill>
                  </a:tcPr>
                </a:tc>
                <a:tc>
                  <a:txBody>
                    <a:bodyPr/>
                    <a:lstStyle/>
                    <a:p>
                      <a:pPr algn="r" fontAlgn="b"/>
                      <a:r>
                        <a:rPr lang="en-US" sz="600" b="0" i="0" u="none" strike="noStrike">
                          <a:solidFill>
                            <a:srgbClr val="000000"/>
                          </a:solidFill>
                          <a:latin typeface="Calibri"/>
                        </a:rPr>
                        <a:t>14.3</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CA7D"/>
                    </a:solidFill>
                  </a:tcPr>
                </a:tc>
                <a:tc>
                  <a:txBody>
                    <a:bodyPr/>
                    <a:lstStyle/>
                    <a:p>
                      <a:pPr algn="r" fontAlgn="b"/>
                      <a:r>
                        <a:rPr lang="en-US" sz="600" b="0" i="0" u="none" strike="noStrike">
                          <a:solidFill>
                            <a:srgbClr val="000000"/>
                          </a:solidFill>
                          <a:latin typeface="Calibri"/>
                        </a:rPr>
                        <a:t>13.8</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47C"/>
                    </a:solidFill>
                  </a:tcPr>
                </a:tc>
                <a:tc>
                  <a:txBody>
                    <a:bodyPr/>
                    <a:lstStyle/>
                    <a:p>
                      <a:pPr algn="r" fontAlgn="b"/>
                      <a:r>
                        <a:rPr lang="en-US" sz="600" b="0" i="0" u="none" strike="noStrike">
                          <a:solidFill>
                            <a:srgbClr val="000000"/>
                          </a:solidFill>
                          <a:latin typeface="Calibri"/>
                        </a:rPr>
                        <a:t>13.1</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BB7A"/>
                    </a:solidFill>
                  </a:tcPr>
                </a:tc>
                <a:tc>
                  <a:txBody>
                    <a:bodyPr/>
                    <a:lstStyle/>
                    <a:p>
                      <a:pPr algn="r" fontAlgn="b"/>
                      <a:r>
                        <a:rPr lang="en-US" sz="600" b="1" i="0" u="none" strike="noStrike">
                          <a:solidFill>
                            <a:srgbClr val="000000"/>
                          </a:solidFill>
                          <a:latin typeface="Calibri"/>
                        </a:rPr>
                        <a:t>140</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1" i="0" u="none" strike="noStrike" dirty="0">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r>
              <a:tr h="90705">
                <a:tc>
                  <a:txBody>
                    <a:bodyPr/>
                    <a:lstStyle/>
                    <a:p>
                      <a:pPr algn="l" fontAlgn="b"/>
                      <a:r>
                        <a:rPr lang="en-US" sz="600" b="1" i="0" u="none" strike="noStrike">
                          <a:solidFill>
                            <a:srgbClr val="000000"/>
                          </a:solidFill>
                          <a:latin typeface="Calibri"/>
                        </a:rPr>
                        <a:t> </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solidFill>
                            <a:srgbClr val="000000"/>
                          </a:solidFill>
                          <a:latin typeface="Calibri"/>
                        </a:rPr>
                        <a:t>160</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17.8</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E984"/>
                    </a:solidFill>
                  </a:tcPr>
                </a:tc>
                <a:tc>
                  <a:txBody>
                    <a:bodyPr/>
                    <a:lstStyle/>
                    <a:p>
                      <a:pPr algn="r" fontAlgn="b"/>
                      <a:r>
                        <a:rPr lang="en-US" sz="600" b="0" i="0" u="none" strike="noStrike">
                          <a:solidFill>
                            <a:srgbClr val="000000"/>
                          </a:solidFill>
                          <a:latin typeface="Calibri"/>
                        </a:rPr>
                        <a:t>17.3</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B84"/>
                    </a:solidFill>
                  </a:tcPr>
                </a:tc>
                <a:tc>
                  <a:txBody>
                    <a:bodyPr/>
                    <a:lstStyle/>
                    <a:p>
                      <a:pPr algn="r" fontAlgn="b"/>
                      <a:r>
                        <a:rPr lang="en-US" sz="600" b="0" i="0" u="none" strike="noStrike">
                          <a:solidFill>
                            <a:srgbClr val="000000"/>
                          </a:solidFill>
                          <a:latin typeface="Calibri"/>
                        </a:rPr>
                        <a:t>16.8</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E883"/>
                    </a:solidFill>
                  </a:tcPr>
                </a:tc>
                <a:tc>
                  <a:txBody>
                    <a:bodyPr/>
                    <a:lstStyle/>
                    <a:p>
                      <a:pPr algn="r" fontAlgn="b"/>
                      <a:r>
                        <a:rPr lang="en-US" sz="600" b="0" i="0" u="none" strike="noStrike">
                          <a:solidFill>
                            <a:srgbClr val="000000"/>
                          </a:solidFill>
                          <a:latin typeface="Calibri"/>
                        </a:rPr>
                        <a:t>16.1</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E081"/>
                    </a:solidFill>
                  </a:tcPr>
                </a:tc>
                <a:tc>
                  <a:txBody>
                    <a:bodyPr/>
                    <a:lstStyle/>
                    <a:p>
                      <a:pPr algn="r" fontAlgn="b"/>
                      <a:r>
                        <a:rPr lang="en-US" sz="600" b="0" i="0" u="none" strike="noStrike">
                          <a:solidFill>
                            <a:srgbClr val="000000"/>
                          </a:solidFill>
                          <a:latin typeface="Calibri"/>
                        </a:rPr>
                        <a:t>15.6</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D980"/>
                    </a:solidFill>
                  </a:tcPr>
                </a:tc>
                <a:tc>
                  <a:txBody>
                    <a:bodyPr/>
                    <a:lstStyle/>
                    <a:p>
                      <a:pPr algn="l" fontAlgn="b"/>
                      <a:endParaRPr lang="en-US" sz="600" b="0"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17.6</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EA84"/>
                    </a:solidFill>
                  </a:tcPr>
                </a:tc>
                <a:tc>
                  <a:txBody>
                    <a:bodyPr/>
                    <a:lstStyle/>
                    <a:p>
                      <a:pPr algn="r" fontAlgn="b"/>
                      <a:r>
                        <a:rPr lang="en-US" sz="600" b="0" i="0" u="none" strike="noStrike">
                          <a:solidFill>
                            <a:srgbClr val="000000"/>
                          </a:solidFill>
                          <a:latin typeface="Calibri"/>
                        </a:rPr>
                        <a:t>17.0</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r" fontAlgn="b"/>
                      <a:r>
                        <a:rPr lang="en-US" sz="600" b="0" i="0" u="none" strike="noStrike">
                          <a:solidFill>
                            <a:srgbClr val="000000"/>
                          </a:solidFill>
                          <a:latin typeface="Calibri"/>
                        </a:rPr>
                        <a:t>16.5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E582"/>
                    </a:solidFill>
                  </a:tcPr>
                </a:tc>
                <a:tc>
                  <a:txBody>
                    <a:bodyPr/>
                    <a:lstStyle/>
                    <a:p>
                      <a:pPr algn="r" fontAlgn="b"/>
                      <a:r>
                        <a:rPr lang="en-US" sz="600" b="0" i="0" u="none" strike="noStrike">
                          <a:solidFill>
                            <a:srgbClr val="000000"/>
                          </a:solidFill>
                          <a:latin typeface="Calibri"/>
                        </a:rPr>
                        <a:t>15.9</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DE81"/>
                    </a:solidFill>
                  </a:tcPr>
                </a:tc>
                <a:tc>
                  <a:txBody>
                    <a:bodyPr/>
                    <a:lstStyle/>
                    <a:p>
                      <a:pPr algn="r" fontAlgn="b"/>
                      <a:r>
                        <a:rPr lang="en-US" sz="600" b="0" i="0" u="none" strike="noStrike">
                          <a:solidFill>
                            <a:srgbClr val="000000"/>
                          </a:solidFill>
                          <a:latin typeface="Calibri"/>
                        </a:rPr>
                        <a:t>15.2</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57F"/>
                    </a:solidFill>
                  </a:tcPr>
                </a:tc>
                <a:tc>
                  <a:txBody>
                    <a:bodyPr/>
                    <a:lstStyle/>
                    <a:p>
                      <a:pPr algn="l" fontAlgn="b"/>
                      <a:endParaRPr lang="en-US" sz="600" b="0"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17.4</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EA84"/>
                    </a:solidFill>
                  </a:tcPr>
                </a:tc>
                <a:tc>
                  <a:txBody>
                    <a:bodyPr/>
                    <a:lstStyle/>
                    <a:p>
                      <a:pPr algn="r" fontAlgn="b"/>
                      <a:r>
                        <a:rPr lang="en-US" sz="600" b="0" i="0" u="none" strike="noStrike">
                          <a:solidFill>
                            <a:srgbClr val="000000"/>
                          </a:solidFill>
                          <a:latin typeface="Calibri"/>
                        </a:rPr>
                        <a:t>16.8</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E983"/>
                    </a:solidFill>
                  </a:tcPr>
                </a:tc>
                <a:tc>
                  <a:txBody>
                    <a:bodyPr/>
                    <a:lstStyle/>
                    <a:p>
                      <a:pPr algn="r" fontAlgn="b"/>
                      <a:r>
                        <a:rPr lang="en-US" sz="600" b="0" i="0" u="none" strike="noStrike">
                          <a:solidFill>
                            <a:srgbClr val="000000"/>
                          </a:solidFill>
                          <a:latin typeface="Calibri"/>
                        </a:rPr>
                        <a:t>16.0</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DF81"/>
                    </a:solidFill>
                  </a:tcPr>
                </a:tc>
                <a:tc>
                  <a:txBody>
                    <a:bodyPr/>
                    <a:lstStyle/>
                    <a:p>
                      <a:pPr algn="r" fontAlgn="b"/>
                      <a:r>
                        <a:rPr lang="en-US" sz="600" b="0" i="0" u="none" strike="noStrike">
                          <a:solidFill>
                            <a:srgbClr val="000000"/>
                          </a:solidFill>
                          <a:latin typeface="Calibri"/>
                        </a:rPr>
                        <a:t>15.5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D880"/>
                    </a:solidFill>
                  </a:tcPr>
                </a:tc>
                <a:tc>
                  <a:txBody>
                    <a:bodyPr/>
                    <a:lstStyle/>
                    <a:p>
                      <a:pPr algn="r" fontAlgn="b"/>
                      <a:r>
                        <a:rPr lang="en-US" sz="600" b="0" i="0" u="none" strike="noStrike">
                          <a:solidFill>
                            <a:srgbClr val="000000"/>
                          </a:solidFill>
                          <a:latin typeface="Calibri"/>
                        </a:rPr>
                        <a:t>15.0</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37F"/>
                    </a:solidFill>
                  </a:tcPr>
                </a:tc>
                <a:tc>
                  <a:txBody>
                    <a:bodyPr/>
                    <a:lstStyle/>
                    <a:p>
                      <a:pPr algn="l" fontAlgn="b"/>
                      <a:endParaRPr lang="en-US" sz="600" b="0" i="0" u="none" strike="noStrike">
                        <a:solidFill>
                          <a:srgbClr val="000000"/>
                        </a:solidFill>
                        <a:latin typeface="Calibri"/>
                      </a:endParaRPr>
                    </a:p>
                  </a:txBody>
                  <a:tcPr marL="4536" marR="4536" marT="4536"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15.4</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880"/>
                    </a:solidFill>
                  </a:tcPr>
                </a:tc>
                <a:tc>
                  <a:txBody>
                    <a:bodyPr/>
                    <a:lstStyle/>
                    <a:p>
                      <a:pPr algn="r" fontAlgn="b"/>
                      <a:r>
                        <a:rPr lang="en-US" sz="600" b="0" i="0" u="none" strike="noStrike">
                          <a:solidFill>
                            <a:srgbClr val="000000"/>
                          </a:solidFill>
                          <a:latin typeface="Calibri"/>
                        </a:rPr>
                        <a:t>14.8</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07E"/>
                    </a:solidFill>
                  </a:tcPr>
                </a:tc>
                <a:tc>
                  <a:txBody>
                    <a:bodyPr/>
                    <a:lstStyle/>
                    <a:p>
                      <a:pPr algn="r" fontAlgn="b"/>
                      <a:r>
                        <a:rPr lang="en-US" sz="600" b="0" i="0" u="none" strike="noStrike">
                          <a:solidFill>
                            <a:srgbClr val="000000"/>
                          </a:solidFill>
                          <a:latin typeface="Calibri"/>
                        </a:rPr>
                        <a:t>14.4</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CA7D"/>
                    </a:solidFill>
                  </a:tcPr>
                </a:tc>
                <a:tc>
                  <a:txBody>
                    <a:bodyPr/>
                    <a:lstStyle/>
                    <a:p>
                      <a:pPr algn="r" fontAlgn="b"/>
                      <a:r>
                        <a:rPr lang="en-US" sz="600" b="0" i="0" u="none" strike="noStrike">
                          <a:solidFill>
                            <a:srgbClr val="000000"/>
                          </a:solidFill>
                          <a:latin typeface="Calibri"/>
                        </a:rPr>
                        <a:t>13.8</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37C"/>
                    </a:solidFill>
                  </a:tcPr>
                </a:tc>
                <a:tc>
                  <a:txBody>
                    <a:bodyPr/>
                    <a:lstStyle/>
                    <a:p>
                      <a:pPr algn="r" fontAlgn="b"/>
                      <a:r>
                        <a:rPr lang="en-US" sz="600" b="0" i="0" u="none" strike="noStrike">
                          <a:solidFill>
                            <a:srgbClr val="000000"/>
                          </a:solidFill>
                          <a:latin typeface="Calibri"/>
                        </a:rPr>
                        <a:t>13.0</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B97A"/>
                    </a:solidFill>
                  </a:tcPr>
                </a:tc>
                <a:tc>
                  <a:txBody>
                    <a:bodyPr/>
                    <a:lstStyle/>
                    <a:p>
                      <a:pPr algn="l" fontAlgn="b"/>
                      <a:endParaRPr lang="en-US" sz="600" b="0"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15.3</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680"/>
                    </a:solidFill>
                  </a:tcPr>
                </a:tc>
                <a:tc>
                  <a:txBody>
                    <a:bodyPr/>
                    <a:lstStyle/>
                    <a:p>
                      <a:pPr algn="r" fontAlgn="b"/>
                      <a:r>
                        <a:rPr lang="en-US" sz="600" b="0" i="0" u="none" strike="noStrike">
                          <a:solidFill>
                            <a:srgbClr val="000000"/>
                          </a:solidFill>
                          <a:latin typeface="Calibri"/>
                        </a:rPr>
                        <a:t>14.5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CC7E"/>
                    </a:solidFill>
                  </a:tcPr>
                </a:tc>
                <a:tc>
                  <a:txBody>
                    <a:bodyPr/>
                    <a:lstStyle/>
                    <a:p>
                      <a:pPr algn="r" fontAlgn="b"/>
                      <a:r>
                        <a:rPr lang="en-US" sz="600" b="0" i="0" u="none" strike="noStrike">
                          <a:solidFill>
                            <a:srgbClr val="000000"/>
                          </a:solidFill>
                          <a:latin typeface="Calibri"/>
                        </a:rPr>
                        <a:t>13.9</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C57C"/>
                    </a:solidFill>
                  </a:tcPr>
                </a:tc>
                <a:tc>
                  <a:txBody>
                    <a:bodyPr/>
                    <a:lstStyle/>
                    <a:p>
                      <a:pPr algn="r" fontAlgn="b"/>
                      <a:r>
                        <a:rPr lang="en-US" sz="600" b="0" i="0" u="none" strike="noStrike">
                          <a:solidFill>
                            <a:srgbClr val="000000"/>
                          </a:solidFill>
                          <a:latin typeface="Calibri"/>
                        </a:rPr>
                        <a:t>13.3</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BE7B"/>
                    </a:solidFill>
                  </a:tcPr>
                </a:tc>
                <a:tc>
                  <a:txBody>
                    <a:bodyPr/>
                    <a:lstStyle/>
                    <a:p>
                      <a:pPr algn="r" fontAlgn="b"/>
                      <a:r>
                        <a:rPr lang="en-US" sz="600" b="0" i="0" u="none" strike="noStrike">
                          <a:solidFill>
                            <a:srgbClr val="000000"/>
                          </a:solidFill>
                          <a:latin typeface="Calibri"/>
                        </a:rPr>
                        <a:t>12.8</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B77A"/>
                    </a:solidFill>
                  </a:tcPr>
                </a:tc>
                <a:tc>
                  <a:txBody>
                    <a:bodyPr/>
                    <a:lstStyle/>
                    <a:p>
                      <a:pPr algn="l" fontAlgn="b"/>
                      <a:endParaRPr lang="en-US" sz="600" b="0"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15.1</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37F"/>
                    </a:solidFill>
                  </a:tcPr>
                </a:tc>
                <a:tc>
                  <a:txBody>
                    <a:bodyPr/>
                    <a:lstStyle/>
                    <a:p>
                      <a:pPr algn="r" fontAlgn="b"/>
                      <a:r>
                        <a:rPr lang="en-US" sz="600" b="0" i="0" u="none" strike="noStrike">
                          <a:solidFill>
                            <a:srgbClr val="000000"/>
                          </a:solidFill>
                          <a:latin typeface="Calibri"/>
                        </a:rPr>
                        <a:t>14.4</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CA7D"/>
                    </a:solidFill>
                  </a:tcPr>
                </a:tc>
                <a:tc>
                  <a:txBody>
                    <a:bodyPr/>
                    <a:lstStyle/>
                    <a:p>
                      <a:pPr algn="r" fontAlgn="b"/>
                      <a:r>
                        <a:rPr lang="en-US" sz="600" b="0" i="0" u="none" strike="noStrike">
                          <a:solidFill>
                            <a:srgbClr val="000000"/>
                          </a:solidFill>
                          <a:latin typeface="Calibri"/>
                        </a:rPr>
                        <a:t>13.7</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27C"/>
                    </a:solidFill>
                  </a:tcPr>
                </a:tc>
                <a:tc>
                  <a:txBody>
                    <a:bodyPr/>
                    <a:lstStyle/>
                    <a:p>
                      <a:pPr algn="r" fontAlgn="b"/>
                      <a:r>
                        <a:rPr lang="en-US" sz="600" b="0" i="0" u="none" strike="noStrike">
                          <a:solidFill>
                            <a:srgbClr val="000000"/>
                          </a:solidFill>
                          <a:latin typeface="Calibri"/>
                        </a:rPr>
                        <a:t>13.1</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BB7A"/>
                    </a:solidFill>
                  </a:tcPr>
                </a:tc>
                <a:tc>
                  <a:txBody>
                    <a:bodyPr/>
                    <a:lstStyle/>
                    <a:p>
                      <a:pPr algn="r" fontAlgn="b"/>
                      <a:r>
                        <a:rPr lang="en-US" sz="600" b="0" i="0" u="none" strike="noStrike">
                          <a:solidFill>
                            <a:srgbClr val="000000"/>
                          </a:solidFill>
                          <a:latin typeface="Calibri"/>
                        </a:rPr>
                        <a:t>12.5</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B379"/>
                    </a:solidFill>
                  </a:tcPr>
                </a:tc>
                <a:tc>
                  <a:txBody>
                    <a:bodyPr/>
                    <a:lstStyle/>
                    <a:p>
                      <a:pPr algn="r" fontAlgn="b"/>
                      <a:r>
                        <a:rPr lang="en-US" sz="600" b="1" i="0" u="none" strike="noStrike">
                          <a:solidFill>
                            <a:srgbClr val="000000"/>
                          </a:solidFill>
                          <a:latin typeface="Calibri"/>
                        </a:rPr>
                        <a:t>160</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1"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r>
              <a:tr h="90705">
                <a:tc>
                  <a:txBody>
                    <a:bodyPr/>
                    <a:lstStyle/>
                    <a:p>
                      <a:pPr algn="l" fontAlgn="b"/>
                      <a:r>
                        <a:rPr lang="en-US" sz="600" b="1" i="0" u="none" strike="noStrike">
                          <a:solidFill>
                            <a:srgbClr val="000000"/>
                          </a:solidFill>
                          <a:latin typeface="Calibri"/>
                        </a:rPr>
                        <a:t> </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180</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17.4</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EA84"/>
                    </a:solidFill>
                  </a:tcPr>
                </a:tc>
                <a:tc>
                  <a:txBody>
                    <a:bodyPr/>
                    <a:lstStyle/>
                    <a:p>
                      <a:pPr algn="r" fontAlgn="b"/>
                      <a:r>
                        <a:rPr lang="en-US" sz="600" b="0" i="0" u="none" strike="noStrike">
                          <a:solidFill>
                            <a:srgbClr val="000000"/>
                          </a:solidFill>
                          <a:latin typeface="Calibri"/>
                        </a:rPr>
                        <a:t>16.8</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E983"/>
                    </a:solidFill>
                  </a:tcPr>
                </a:tc>
                <a:tc>
                  <a:txBody>
                    <a:bodyPr/>
                    <a:lstStyle/>
                    <a:p>
                      <a:pPr algn="r" fontAlgn="b"/>
                      <a:r>
                        <a:rPr lang="en-US" sz="600" b="0" i="0" u="none" strike="noStrike">
                          <a:solidFill>
                            <a:srgbClr val="000000"/>
                          </a:solidFill>
                          <a:latin typeface="Calibri"/>
                        </a:rPr>
                        <a:t>16.1</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E081"/>
                    </a:solidFill>
                  </a:tcPr>
                </a:tc>
                <a:tc>
                  <a:txBody>
                    <a:bodyPr/>
                    <a:lstStyle/>
                    <a:p>
                      <a:pPr algn="r" fontAlgn="b"/>
                      <a:r>
                        <a:rPr lang="en-US" sz="600" b="0" i="0" u="none" strike="noStrike">
                          <a:solidFill>
                            <a:srgbClr val="000000"/>
                          </a:solidFill>
                          <a:latin typeface="Calibri"/>
                        </a:rPr>
                        <a:t>15.5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D880"/>
                    </a:solidFill>
                  </a:tcPr>
                </a:tc>
                <a:tc>
                  <a:txBody>
                    <a:bodyPr/>
                    <a:lstStyle/>
                    <a:p>
                      <a:pPr algn="r" fontAlgn="b"/>
                      <a:r>
                        <a:rPr lang="en-US" sz="600" b="0" i="0" u="none" strike="noStrike">
                          <a:solidFill>
                            <a:srgbClr val="000000"/>
                          </a:solidFill>
                          <a:latin typeface="Calibri"/>
                        </a:rPr>
                        <a:t>14.8</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07E"/>
                    </a:solidFill>
                  </a:tcPr>
                </a:tc>
                <a:tc>
                  <a:txBody>
                    <a:bodyPr/>
                    <a:lstStyle/>
                    <a:p>
                      <a:pPr algn="l" fontAlgn="b"/>
                      <a:r>
                        <a:rPr lang="en-US" sz="600" b="0"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17.2</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B84"/>
                    </a:solidFill>
                  </a:tcPr>
                </a:tc>
                <a:tc>
                  <a:txBody>
                    <a:bodyPr/>
                    <a:lstStyle/>
                    <a:p>
                      <a:pPr algn="r" fontAlgn="b"/>
                      <a:r>
                        <a:rPr lang="en-US" sz="600" b="0" i="0" u="none" strike="noStrike">
                          <a:solidFill>
                            <a:srgbClr val="000000"/>
                          </a:solidFill>
                          <a:latin typeface="Calibri"/>
                        </a:rPr>
                        <a:t>16.4</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E382"/>
                    </a:solidFill>
                  </a:tcPr>
                </a:tc>
                <a:tc>
                  <a:txBody>
                    <a:bodyPr/>
                    <a:lstStyle/>
                    <a:p>
                      <a:pPr algn="r" fontAlgn="b"/>
                      <a:r>
                        <a:rPr lang="en-US" sz="600" b="0" i="0" u="none" strike="noStrike">
                          <a:solidFill>
                            <a:srgbClr val="000000"/>
                          </a:solidFill>
                          <a:latin typeface="Calibri"/>
                        </a:rPr>
                        <a:t>15.9</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DD81"/>
                    </a:solidFill>
                  </a:tcPr>
                </a:tc>
                <a:tc>
                  <a:txBody>
                    <a:bodyPr/>
                    <a:lstStyle/>
                    <a:p>
                      <a:pPr algn="r" fontAlgn="b"/>
                      <a:r>
                        <a:rPr lang="en-US" sz="600" b="0" i="0" u="none" strike="noStrike">
                          <a:solidFill>
                            <a:srgbClr val="000000"/>
                          </a:solidFill>
                          <a:latin typeface="Calibri"/>
                        </a:rPr>
                        <a:t>15.2</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57F"/>
                    </a:solidFill>
                  </a:tcPr>
                </a:tc>
                <a:tc>
                  <a:txBody>
                    <a:bodyPr/>
                    <a:lstStyle/>
                    <a:p>
                      <a:pPr algn="r" fontAlgn="b"/>
                      <a:r>
                        <a:rPr lang="en-US" sz="600" b="0" i="0" u="none" strike="noStrike">
                          <a:solidFill>
                            <a:srgbClr val="000000"/>
                          </a:solidFill>
                          <a:latin typeface="Calibri"/>
                        </a:rPr>
                        <a:t>14.6</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CD7E"/>
                    </a:solidFill>
                  </a:tcPr>
                </a:tc>
                <a:tc>
                  <a:txBody>
                    <a:bodyPr/>
                    <a:lstStyle/>
                    <a:p>
                      <a:pPr algn="l" fontAlgn="b"/>
                      <a:r>
                        <a:rPr lang="en-US" sz="600" b="0"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16.9</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EA83"/>
                    </a:solidFill>
                  </a:tcPr>
                </a:tc>
                <a:tc>
                  <a:txBody>
                    <a:bodyPr/>
                    <a:lstStyle/>
                    <a:p>
                      <a:pPr algn="r" fontAlgn="b"/>
                      <a:r>
                        <a:rPr lang="en-US" sz="600" b="0" i="0" u="none" strike="noStrike">
                          <a:solidFill>
                            <a:srgbClr val="000000"/>
                          </a:solidFill>
                          <a:latin typeface="Calibri"/>
                        </a:rPr>
                        <a:t>16.3</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E282"/>
                    </a:solidFill>
                  </a:tcPr>
                </a:tc>
                <a:tc>
                  <a:txBody>
                    <a:bodyPr/>
                    <a:lstStyle/>
                    <a:p>
                      <a:pPr algn="r" fontAlgn="b"/>
                      <a:r>
                        <a:rPr lang="en-US" sz="600" b="0" i="0" u="none" strike="noStrike">
                          <a:solidFill>
                            <a:srgbClr val="000000"/>
                          </a:solidFill>
                          <a:latin typeface="Calibri"/>
                        </a:rPr>
                        <a:t>15.7</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DB81"/>
                    </a:solidFill>
                  </a:tcPr>
                </a:tc>
                <a:tc>
                  <a:txBody>
                    <a:bodyPr/>
                    <a:lstStyle/>
                    <a:p>
                      <a:pPr algn="r" fontAlgn="b"/>
                      <a:r>
                        <a:rPr lang="en-US" sz="600" b="0" i="0" u="none" strike="noStrike">
                          <a:solidFill>
                            <a:srgbClr val="000000"/>
                          </a:solidFill>
                          <a:latin typeface="Calibri"/>
                        </a:rPr>
                        <a:t>15.0</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37F"/>
                    </a:solidFill>
                  </a:tcPr>
                </a:tc>
                <a:tc>
                  <a:txBody>
                    <a:bodyPr/>
                    <a:lstStyle/>
                    <a:p>
                      <a:pPr algn="r" fontAlgn="b"/>
                      <a:r>
                        <a:rPr lang="en-US" sz="600" b="0" i="0" u="none" strike="noStrike">
                          <a:solidFill>
                            <a:srgbClr val="000000"/>
                          </a:solidFill>
                          <a:latin typeface="Calibri"/>
                        </a:rPr>
                        <a:t>14.3</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CA7D"/>
                    </a:solidFill>
                  </a:tcPr>
                </a:tc>
                <a:tc>
                  <a:txBody>
                    <a:bodyPr/>
                    <a:lstStyle/>
                    <a:p>
                      <a:pPr algn="l" fontAlgn="b"/>
                      <a:r>
                        <a:rPr lang="en-US" sz="600" b="0" i="0" u="none" strike="noStrike">
                          <a:solidFill>
                            <a:srgbClr val="000000"/>
                          </a:solidFill>
                          <a:latin typeface="Calibri"/>
                        </a:rPr>
                        <a:t> </a:t>
                      </a:r>
                    </a:p>
                  </a:txBody>
                  <a:tcPr marL="4536" marR="4536" marT="4536"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15.0</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27F"/>
                    </a:solidFill>
                  </a:tcPr>
                </a:tc>
                <a:tc>
                  <a:txBody>
                    <a:bodyPr/>
                    <a:lstStyle/>
                    <a:p>
                      <a:pPr algn="r" fontAlgn="b"/>
                      <a:r>
                        <a:rPr lang="en-US" sz="600" b="0" i="0" u="none" strike="noStrike">
                          <a:solidFill>
                            <a:srgbClr val="000000"/>
                          </a:solidFill>
                          <a:latin typeface="Calibri"/>
                        </a:rPr>
                        <a:t>14.4</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CA7D"/>
                    </a:solidFill>
                  </a:tcPr>
                </a:tc>
                <a:tc>
                  <a:txBody>
                    <a:bodyPr/>
                    <a:lstStyle/>
                    <a:p>
                      <a:pPr algn="r" fontAlgn="b"/>
                      <a:r>
                        <a:rPr lang="en-US" sz="600" b="0" i="0" u="none" strike="noStrike">
                          <a:solidFill>
                            <a:srgbClr val="000000"/>
                          </a:solidFill>
                          <a:latin typeface="Calibri"/>
                        </a:rPr>
                        <a:t>13.7</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27C"/>
                    </a:solidFill>
                  </a:tcPr>
                </a:tc>
                <a:tc>
                  <a:txBody>
                    <a:bodyPr/>
                    <a:lstStyle/>
                    <a:p>
                      <a:pPr algn="r" fontAlgn="b"/>
                      <a:r>
                        <a:rPr lang="en-US" sz="600" b="0" i="0" u="none" strike="noStrike">
                          <a:solidFill>
                            <a:srgbClr val="000000"/>
                          </a:solidFill>
                          <a:latin typeface="Calibri"/>
                        </a:rPr>
                        <a:t>13.2</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BC7B"/>
                    </a:solidFill>
                  </a:tcPr>
                </a:tc>
                <a:tc>
                  <a:txBody>
                    <a:bodyPr/>
                    <a:lstStyle/>
                    <a:p>
                      <a:pPr algn="r" fontAlgn="b"/>
                      <a:r>
                        <a:rPr lang="en-US" sz="600" b="0" i="0" u="none" strike="noStrike">
                          <a:solidFill>
                            <a:srgbClr val="000000"/>
                          </a:solidFill>
                          <a:latin typeface="Calibri"/>
                        </a:rPr>
                        <a:t>12.5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B379"/>
                    </a:solidFill>
                  </a:tcPr>
                </a:tc>
                <a:tc>
                  <a:txBody>
                    <a:bodyPr/>
                    <a:lstStyle/>
                    <a:p>
                      <a:pPr algn="l" fontAlgn="b"/>
                      <a:r>
                        <a:rPr lang="en-US" sz="600" b="0"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14.9</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17F"/>
                    </a:solidFill>
                  </a:tcPr>
                </a:tc>
                <a:tc>
                  <a:txBody>
                    <a:bodyPr/>
                    <a:lstStyle/>
                    <a:p>
                      <a:pPr algn="r" fontAlgn="b"/>
                      <a:r>
                        <a:rPr lang="en-US" sz="600" b="0" i="0" u="none" strike="noStrike">
                          <a:solidFill>
                            <a:srgbClr val="000000"/>
                          </a:solidFill>
                          <a:latin typeface="Calibri"/>
                        </a:rPr>
                        <a:t>14.0</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C67D"/>
                    </a:solidFill>
                  </a:tcPr>
                </a:tc>
                <a:tc>
                  <a:txBody>
                    <a:bodyPr/>
                    <a:lstStyle/>
                    <a:p>
                      <a:pPr algn="r" fontAlgn="b"/>
                      <a:r>
                        <a:rPr lang="en-US" sz="600" b="0" i="0" u="none" strike="noStrike">
                          <a:solidFill>
                            <a:srgbClr val="000000"/>
                          </a:solidFill>
                          <a:latin typeface="Calibri"/>
                        </a:rPr>
                        <a:t>13.4</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BF7B"/>
                    </a:solidFill>
                  </a:tcPr>
                </a:tc>
                <a:tc>
                  <a:txBody>
                    <a:bodyPr/>
                    <a:lstStyle/>
                    <a:p>
                      <a:pPr algn="r" fontAlgn="b"/>
                      <a:r>
                        <a:rPr lang="en-US" sz="600" b="0" i="0" u="none" strike="noStrike">
                          <a:solidFill>
                            <a:srgbClr val="000000"/>
                          </a:solidFill>
                          <a:latin typeface="Calibri"/>
                        </a:rPr>
                        <a:t>12.8</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B77A"/>
                    </a:solidFill>
                  </a:tcPr>
                </a:tc>
                <a:tc>
                  <a:txBody>
                    <a:bodyPr/>
                    <a:lstStyle/>
                    <a:p>
                      <a:pPr algn="r" fontAlgn="b"/>
                      <a:r>
                        <a:rPr lang="en-US" sz="600" b="0" i="0" u="none" strike="noStrike">
                          <a:solidFill>
                            <a:srgbClr val="000000"/>
                          </a:solidFill>
                          <a:latin typeface="Calibri"/>
                        </a:rPr>
                        <a:t>12.2</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B078"/>
                    </a:solidFill>
                  </a:tcPr>
                </a:tc>
                <a:tc>
                  <a:txBody>
                    <a:bodyPr/>
                    <a:lstStyle/>
                    <a:p>
                      <a:pPr algn="l" fontAlgn="b"/>
                      <a:r>
                        <a:rPr lang="en-US" sz="600" b="0"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14.6</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CD7E"/>
                    </a:solidFill>
                  </a:tcPr>
                </a:tc>
                <a:tc>
                  <a:txBody>
                    <a:bodyPr/>
                    <a:lstStyle/>
                    <a:p>
                      <a:pPr algn="r" fontAlgn="b"/>
                      <a:r>
                        <a:rPr lang="en-US" sz="600" b="0" i="0" u="none" strike="noStrike">
                          <a:solidFill>
                            <a:srgbClr val="000000"/>
                          </a:solidFill>
                          <a:latin typeface="Calibri"/>
                        </a:rPr>
                        <a:t>13.7</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27C"/>
                    </a:solidFill>
                  </a:tcPr>
                </a:tc>
                <a:tc>
                  <a:txBody>
                    <a:bodyPr/>
                    <a:lstStyle/>
                    <a:p>
                      <a:pPr algn="r" fontAlgn="b"/>
                      <a:r>
                        <a:rPr lang="en-US" sz="600" b="0" i="0" u="none" strike="noStrike">
                          <a:solidFill>
                            <a:srgbClr val="000000"/>
                          </a:solidFill>
                          <a:latin typeface="Calibri"/>
                        </a:rPr>
                        <a:t>13.1</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BB7A"/>
                    </a:solidFill>
                  </a:tcPr>
                </a:tc>
                <a:tc>
                  <a:txBody>
                    <a:bodyPr/>
                    <a:lstStyle/>
                    <a:p>
                      <a:pPr algn="r" fontAlgn="b"/>
                      <a:r>
                        <a:rPr lang="en-US" sz="600" b="0" i="0" u="none" strike="noStrike">
                          <a:solidFill>
                            <a:srgbClr val="000000"/>
                          </a:solidFill>
                          <a:latin typeface="Calibri"/>
                        </a:rPr>
                        <a:t>12.4</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B379"/>
                    </a:solidFill>
                  </a:tcPr>
                </a:tc>
                <a:tc>
                  <a:txBody>
                    <a:bodyPr/>
                    <a:lstStyle/>
                    <a:p>
                      <a:pPr algn="r" fontAlgn="b"/>
                      <a:r>
                        <a:rPr lang="en-US" sz="600" b="0" i="0" u="none" strike="noStrike">
                          <a:solidFill>
                            <a:srgbClr val="000000"/>
                          </a:solidFill>
                          <a:latin typeface="Calibri"/>
                        </a:rPr>
                        <a:t>11.9</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C77"/>
                    </a:solidFill>
                  </a:tcPr>
                </a:tc>
                <a:tc>
                  <a:txBody>
                    <a:bodyPr/>
                    <a:lstStyle/>
                    <a:p>
                      <a:pPr algn="r" fontAlgn="b"/>
                      <a:r>
                        <a:rPr lang="en-US" sz="600" b="1" i="0" u="none" strike="noStrike">
                          <a:solidFill>
                            <a:srgbClr val="000000"/>
                          </a:solidFill>
                          <a:latin typeface="Calibri"/>
                        </a:rPr>
                        <a:t>180</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r>
              <a:tr h="90705">
                <a:tc>
                  <a:txBody>
                    <a:bodyPr/>
                    <a:lstStyle/>
                    <a:p>
                      <a:pPr algn="l" fontAlgn="b"/>
                      <a:r>
                        <a:rPr lang="en-US" sz="600" b="1" i="0" u="none" strike="noStrike">
                          <a:solidFill>
                            <a:srgbClr val="000000"/>
                          </a:solidFill>
                          <a:latin typeface="Calibri"/>
                        </a:rPr>
                        <a:t> </a:t>
                      </a:r>
                    </a:p>
                  </a:txBody>
                  <a:tcPr marL="4536" marR="4536" marT="4536" marB="0" anchor="b">
                    <a:lnL w="25400" cap="flat" cmpd="dbl"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1" i="0" u="none" strike="noStrike">
                        <a:solidFill>
                          <a:srgbClr val="000000"/>
                        </a:solidFill>
                        <a:latin typeface="Calibri"/>
                      </a:endParaRP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1" i="0" u="none" strike="noStrike">
                        <a:solidFill>
                          <a:srgbClr val="000000"/>
                        </a:solidFill>
                        <a:latin typeface="Calibri"/>
                      </a:endParaRPr>
                    </a:p>
                  </a:txBody>
                  <a:tcPr marL="4536" marR="4536" marT="4536" marB="0" anchor="b">
                    <a:lnL>
                      <a:noFill/>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w="25400" cap="flat" cmpd="dbl"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4536" marR="4536" marT="4536"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w="25400" cap="flat" cmpd="dbl"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4536" marR="4536" marT="4536" marB="0" anchor="b">
                    <a:lnL>
                      <a:noFill/>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600" b="1" i="0" u="none" strike="noStrike">
                        <a:solidFill>
                          <a:srgbClr val="000000"/>
                        </a:solidFill>
                        <a:latin typeface="Calibri"/>
                      </a:endParaRPr>
                    </a:p>
                  </a:txBody>
                  <a:tcPr marL="4536" marR="4536" marT="4536" marB="0" anchor="b">
                    <a:lnL w="25400" cap="flat" cmpd="dbl"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600" b="1" i="0" u="none" strike="noStrike">
                        <a:solidFill>
                          <a:srgbClr val="000000"/>
                        </a:solidFill>
                        <a:latin typeface="Calibri"/>
                      </a:endParaRP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 </a:t>
                      </a:r>
                    </a:p>
                  </a:txBody>
                  <a:tcPr marL="4536" marR="4536" marT="4536" marB="0" anchor="b">
                    <a:lnL>
                      <a:noFill/>
                    </a:lnL>
                    <a:lnR w="25400" cap="flat" cmpd="dbl" algn="ctr">
                      <a:solidFill>
                        <a:srgbClr val="000000"/>
                      </a:solidFill>
                      <a:prstDash val="solid"/>
                      <a:round/>
                      <a:headEnd type="none" w="med" len="med"/>
                      <a:tailEnd type="none" w="med" len="med"/>
                    </a:lnR>
                    <a:lnT>
                      <a:noFill/>
                    </a:lnT>
                    <a:lnB>
                      <a:noFill/>
                    </a:lnB>
                  </a:tcPr>
                </a:tc>
              </a:tr>
              <a:tr h="90705">
                <a:tc>
                  <a:txBody>
                    <a:bodyPr/>
                    <a:lstStyle/>
                    <a:p>
                      <a:pPr algn="l" fontAlgn="b"/>
                      <a:r>
                        <a:rPr lang="en-US" sz="600" b="1" i="0" u="none" strike="noStrike">
                          <a:solidFill>
                            <a:srgbClr val="000000"/>
                          </a:solidFill>
                          <a:latin typeface="Calibri"/>
                        </a:rPr>
                        <a:t> </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solidFill>
                            <a:srgbClr val="000000"/>
                          </a:solidFill>
                          <a:latin typeface="Calibri"/>
                        </a:rPr>
                        <a:t>75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US" sz="600" b="1" i="0" u="none" strike="noStrike">
                          <a:solidFill>
                            <a:srgbClr val="000000"/>
                          </a:solidFill>
                          <a:latin typeface="Calibri"/>
                        </a:rPr>
                        <a:t>120</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12.5</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B479"/>
                    </a:solidFill>
                  </a:tcPr>
                </a:tc>
                <a:tc>
                  <a:txBody>
                    <a:bodyPr/>
                    <a:lstStyle/>
                    <a:p>
                      <a:pPr algn="r" fontAlgn="b"/>
                      <a:r>
                        <a:rPr lang="en-US" sz="600" b="0" i="0" u="none" strike="noStrike">
                          <a:solidFill>
                            <a:srgbClr val="000000"/>
                          </a:solidFill>
                          <a:latin typeface="Calibri"/>
                        </a:rPr>
                        <a:t>12.3</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B178"/>
                    </a:solidFill>
                  </a:tcPr>
                </a:tc>
                <a:tc>
                  <a:txBody>
                    <a:bodyPr/>
                    <a:lstStyle/>
                    <a:p>
                      <a:pPr algn="r" fontAlgn="b"/>
                      <a:r>
                        <a:rPr lang="en-US" sz="600" b="0" i="0" u="none" strike="noStrike">
                          <a:solidFill>
                            <a:srgbClr val="000000"/>
                          </a:solidFill>
                          <a:latin typeface="Calibri"/>
                        </a:rPr>
                        <a:t>12.0</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E78"/>
                    </a:solidFill>
                  </a:tcPr>
                </a:tc>
                <a:tc>
                  <a:txBody>
                    <a:bodyPr/>
                    <a:lstStyle/>
                    <a:p>
                      <a:pPr algn="r" fontAlgn="b"/>
                      <a:r>
                        <a:rPr lang="en-US" sz="600" b="0" i="0" u="none" strike="noStrike">
                          <a:solidFill>
                            <a:srgbClr val="000000"/>
                          </a:solidFill>
                          <a:latin typeface="Calibri"/>
                        </a:rPr>
                        <a:t>11.4</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776"/>
                    </a:solidFill>
                  </a:tcPr>
                </a:tc>
                <a:tc>
                  <a:txBody>
                    <a:bodyPr/>
                    <a:lstStyle/>
                    <a:p>
                      <a:pPr algn="r" fontAlgn="b"/>
                      <a:r>
                        <a:rPr lang="en-US" sz="600" b="0" i="0" u="none" strike="noStrike">
                          <a:solidFill>
                            <a:srgbClr val="000000"/>
                          </a:solidFill>
                          <a:latin typeface="Calibri"/>
                        </a:rPr>
                        <a:t>11.3</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476"/>
                    </a:solidFill>
                  </a:tcPr>
                </a:tc>
                <a:tc>
                  <a:txBody>
                    <a:bodyPr/>
                    <a:lstStyle/>
                    <a:p>
                      <a:pPr algn="l" fontAlgn="b"/>
                      <a:r>
                        <a:rPr lang="en-US" sz="600" b="0"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600" b="0" i="0" u="none" strike="noStrike">
                          <a:solidFill>
                            <a:srgbClr val="000000"/>
                          </a:solidFill>
                          <a:latin typeface="Calibri"/>
                        </a:rPr>
                        <a:t>12.4</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B379"/>
                    </a:solidFill>
                  </a:tcPr>
                </a:tc>
                <a:tc>
                  <a:txBody>
                    <a:bodyPr/>
                    <a:lstStyle/>
                    <a:p>
                      <a:pPr algn="r" fontAlgn="b"/>
                      <a:r>
                        <a:rPr lang="en-US" sz="600" b="0" i="0" u="none" strike="noStrike">
                          <a:solidFill>
                            <a:srgbClr val="000000"/>
                          </a:solidFill>
                          <a:latin typeface="Calibri"/>
                        </a:rPr>
                        <a:t>12.0</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D78"/>
                    </a:solidFill>
                  </a:tcPr>
                </a:tc>
                <a:tc>
                  <a:txBody>
                    <a:bodyPr/>
                    <a:lstStyle/>
                    <a:p>
                      <a:pPr algn="r" fontAlgn="b"/>
                      <a:r>
                        <a:rPr lang="en-US" sz="600" b="0" i="0" u="none" strike="noStrike">
                          <a:solidFill>
                            <a:srgbClr val="000000"/>
                          </a:solidFill>
                          <a:latin typeface="Calibri"/>
                        </a:rPr>
                        <a:t>11.6</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977"/>
                    </a:solidFill>
                  </a:tcPr>
                </a:tc>
                <a:tc>
                  <a:txBody>
                    <a:bodyPr/>
                    <a:lstStyle/>
                    <a:p>
                      <a:pPr algn="r" fontAlgn="b"/>
                      <a:r>
                        <a:rPr lang="en-US" sz="600" b="0" i="0" u="none" strike="noStrike">
                          <a:solidFill>
                            <a:srgbClr val="000000"/>
                          </a:solidFill>
                          <a:latin typeface="Calibri"/>
                        </a:rPr>
                        <a:t>11.3</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576"/>
                    </a:solidFill>
                  </a:tcPr>
                </a:tc>
                <a:tc>
                  <a:txBody>
                    <a:bodyPr/>
                    <a:lstStyle/>
                    <a:p>
                      <a:pPr algn="r" fontAlgn="b"/>
                      <a:r>
                        <a:rPr lang="en-US" sz="600" b="0" i="0" u="none" strike="noStrike">
                          <a:solidFill>
                            <a:srgbClr val="000000"/>
                          </a:solidFill>
                          <a:latin typeface="Calibri"/>
                        </a:rPr>
                        <a:t>11.0</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175"/>
                    </a:solidFill>
                  </a:tcPr>
                </a:tc>
                <a:tc>
                  <a:txBody>
                    <a:bodyPr/>
                    <a:lstStyle/>
                    <a:p>
                      <a:pPr algn="l" fontAlgn="b"/>
                      <a:r>
                        <a:rPr lang="en-US" sz="600" b="0"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600" b="0" i="0" u="none" strike="noStrike">
                          <a:solidFill>
                            <a:srgbClr val="000000"/>
                          </a:solidFill>
                          <a:latin typeface="Calibri"/>
                        </a:rPr>
                        <a:t>12.2</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B078"/>
                    </a:solidFill>
                  </a:tcPr>
                </a:tc>
                <a:tc>
                  <a:txBody>
                    <a:bodyPr/>
                    <a:lstStyle/>
                    <a:p>
                      <a:pPr algn="r" fontAlgn="b"/>
                      <a:r>
                        <a:rPr lang="en-US" sz="600" b="0" i="0" u="none" strike="noStrike">
                          <a:solidFill>
                            <a:srgbClr val="000000"/>
                          </a:solidFill>
                          <a:latin typeface="Calibri"/>
                        </a:rPr>
                        <a:t>11.8</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B77"/>
                    </a:solidFill>
                  </a:tcPr>
                </a:tc>
                <a:tc>
                  <a:txBody>
                    <a:bodyPr/>
                    <a:lstStyle/>
                    <a:p>
                      <a:pPr algn="r" fontAlgn="b"/>
                      <a:r>
                        <a:rPr lang="en-US" sz="600" b="0" i="0" u="none" strike="noStrike">
                          <a:solidFill>
                            <a:srgbClr val="000000"/>
                          </a:solidFill>
                          <a:latin typeface="Calibri"/>
                        </a:rPr>
                        <a:t>11.5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777"/>
                    </a:solidFill>
                  </a:tcPr>
                </a:tc>
                <a:tc>
                  <a:txBody>
                    <a:bodyPr/>
                    <a:lstStyle/>
                    <a:p>
                      <a:pPr algn="r" fontAlgn="b"/>
                      <a:r>
                        <a:rPr lang="en-US" sz="600" b="0" i="0" u="none" strike="noStrike">
                          <a:solidFill>
                            <a:srgbClr val="000000"/>
                          </a:solidFill>
                          <a:latin typeface="Calibri"/>
                        </a:rPr>
                        <a:t>11.2</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476"/>
                    </a:solidFill>
                  </a:tcPr>
                </a:tc>
                <a:tc>
                  <a:txBody>
                    <a:bodyPr/>
                    <a:lstStyle/>
                    <a:p>
                      <a:pPr algn="r" fontAlgn="b"/>
                      <a:r>
                        <a:rPr lang="en-US" sz="600" b="0" i="0" u="none" strike="noStrike">
                          <a:solidFill>
                            <a:srgbClr val="000000"/>
                          </a:solidFill>
                          <a:latin typeface="Calibri"/>
                        </a:rPr>
                        <a:t>10.8</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9F75"/>
                    </a:solidFill>
                  </a:tcPr>
                </a:tc>
                <a:tc>
                  <a:txBody>
                    <a:bodyPr/>
                    <a:lstStyle/>
                    <a:p>
                      <a:pPr algn="l" fontAlgn="b"/>
                      <a:r>
                        <a:rPr lang="en-US" sz="600" b="0" i="0" u="none" strike="noStrike">
                          <a:solidFill>
                            <a:srgbClr val="000000"/>
                          </a:solidFill>
                          <a:latin typeface="Calibri"/>
                        </a:rPr>
                        <a:t> </a:t>
                      </a:r>
                    </a:p>
                  </a:txBody>
                  <a:tcPr marL="4536" marR="4536" marT="4536"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600" b="0" i="0" u="none" strike="noStrike">
                          <a:solidFill>
                            <a:srgbClr val="000000"/>
                          </a:solidFill>
                          <a:latin typeface="Calibri"/>
                        </a:rPr>
                        <a:t>10.9</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9F75"/>
                    </a:solidFill>
                  </a:tcPr>
                </a:tc>
                <a:tc>
                  <a:txBody>
                    <a:bodyPr/>
                    <a:lstStyle/>
                    <a:p>
                      <a:pPr algn="r" fontAlgn="b"/>
                      <a:r>
                        <a:rPr lang="en-US" sz="600" b="0" i="0" u="none" strike="noStrike">
                          <a:solidFill>
                            <a:srgbClr val="000000"/>
                          </a:solidFill>
                          <a:latin typeface="Calibri"/>
                        </a:rPr>
                        <a:t>10.6</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9C74"/>
                    </a:solidFill>
                  </a:tcPr>
                </a:tc>
                <a:tc>
                  <a:txBody>
                    <a:bodyPr/>
                    <a:lstStyle/>
                    <a:p>
                      <a:pPr algn="r" fontAlgn="b"/>
                      <a:r>
                        <a:rPr lang="en-US" sz="600" b="0" i="0" u="none" strike="noStrike">
                          <a:solidFill>
                            <a:srgbClr val="000000"/>
                          </a:solidFill>
                          <a:latin typeface="Calibri"/>
                        </a:rPr>
                        <a:t>10.3</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9974"/>
                    </a:solidFill>
                  </a:tcPr>
                </a:tc>
                <a:tc>
                  <a:txBody>
                    <a:bodyPr/>
                    <a:lstStyle/>
                    <a:p>
                      <a:pPr algn="r" fontAlgn="b"/>
                      <a:r>
                        <a:rPr lang="en-US" sz="600" b="0" i="0" u="none" strike="noStrike">
                          <a:solidFill>
                            <a:srgbClr val="000000"/>
                          </a:solidFill>
                          <a:latin typeface="Calibri"/>
                        </a:rPr>
                        <a:t>9.9</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9473"/>
                    </a:solidFill>
                  </a:tcPr>
                </a:tc>
                <a:tc>
                  <a:txBody>
                    <a:bodyPr/>
                    <a:lstStyle/>
                    <a:p>
                      <a:pPr algn="r" fontAlgn="b"/>
                      <a:r>
                        <a:rPr lang="en-US" sz="600" b="0" i="0" u="none" strike="noStrike">
                          <a:solidFill>
                            <a:srgbClr val="000000"/>
                          </a:solidFill>
                          <a:latin typeface="Calibri"/>
                        </a:rPr>
                        <a:t>9.5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8F72"/>
                    </a:solidFill>
                  </a:tcPr>
                </a:tc>
                <a:tc>
                  <a:txBody>
                    <a:bodyPr/>
                    <a:lstStyle/>
                    <a:p>
                      <a:pPr algn="l" fontAlgn="b"/>
                      <a:r>
                        <a:rPr lang="en-US" sz="600" b="0"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600" b="0" i="0" u="none" strike="noStrike">
                          <a:solidFill>
                            <a:srgbClr val="000000"/>
                          </a:solidFill>
                          <a:latin typeface="Calibri"/>
                        </a:rPr>
                        <a:t>10.7</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9D75"/>
                    </a:solidFill>
                  </a:tcPr>
                </a:tc>
                <a:tc>
                  <a:txBody>
                    <a:bodyPr/>
                    <a:lstStyle/>
                    <a:p>
                      <a:pPr algn="r" fontAlgn="b"/>
                      <a:r>
                        <a:rPr lang="en-US" sz="600" b="0" i="0" u="none" strike="noStrike">
                          <a:solidFill>
                            <a:srgbClr val="000000"/>
                          </a:solidFill>
                          <a:latin typeface="Calibri"/>
                        </a:rPr>
                        <a:t>10.4</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9A74"/>
                    </a:solidFill>
                  </a:tcPr>
                </a:tc>
                <a:tc>
                  <a:txBody>
                    <a:bodyPr/>
                    <a:lstStyle/>
                    <a:p>
                      <a:pPr algn="r" fontAlgn="b"/>
                      <a:r>
                        <a:rPr lang="en-US" sz="600" b="0" i="0" u="none" strike="noStrike">
                          <a:solidFill>
                            <a:srgbClr val="000000"/>
                          </a:solidFill>
                          <a:latin typeface="Calibri"/>
                        </a:rPr>
                        <a:t>10.0</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9473"/>
                    </a:solidFill>
                  </a:tcPr>
                </a:tc>
                <a:tc>
                  <a:txBody>
                    <a:bodyPr/>
                    <a:lstStyle/>
                    <a:p>
                      <a:pPr algn="r" fontAlgn="b"/>
                      <a:r>
                        <a:rPr lang="en-US" sz="600" b="0" i="0" u="none" strike="noStrike">
                          <a:solidFill>
                            <a:srgbClr val="000000"/>
                          </a:solidFill>
                          <a:latin typeface="Calibri"/>
                        </a:rPr>
                        <a:t>9.8</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9272"/>
                    </a:solidFill>
                  </a:tcPr>
                </a:tc>
                <a:tc>
                  <a:txBody>
                    <a:bodyPr/>
                    <a:lstStyle/>
                    <a:p>
                      <a:pPr algn="r" fontAlgn="b"/>
                      <a:r>
                        <a:rPr lang="en-US" sz="600" b="0" i="0" u="none" strike="noStrike">
                          <a:solidFill>
                            <a:srgbClr val="000000"/>
                          </a:solidFill>
                          <a:latin typeface="Calibri"/>
                        </a:rPr>
                        <a:t>9.4</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D72"/>
                    </a:solidFill>
                  </a:tcPr>
                </a:tc>
                <a:tc>
                  <a:txBody>
                    <a:bodyPr/>
                    <a:lstStyle/>
                    <a:p>
                      <a:pPr algn="l" fontAlgn="b"/>
                      <a:r>
                        <a:rPr lang="en-US" sz="600" b="0"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600" b="0" i="0" u="none" strike="noStrike">
                          <a:solidFill>
                            <a:srgbClr val="000000"/>
                          </a:solidFill>
                          <a:latin typeface="Calibri"/>
                        </a:rPr>
                        <a:t>10.7</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9D75"/>
                    </a:solidFill>
                  </a:tcPr>
                </a:tc>
                <a:tc>
                  <a:txBody>
                    <a:bodyPr/>
                    <a:lstStyle/>
                    <a:p>
                      <a:pPr algn="r" fontAlgn="b"/>
                      <a:r>
                        <a:rPr lang="en-US" sz="600" b="0" i="0" u="none" strike="noStrike">
                          <a:solidFill>
                            <a:srgbClr val="000000"/>
                          </a:solidFill>
                          <a:latin typeface="Calibri"/>
                        </a:rPr>
                        <a:t>10.2</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9874"/>
                    </a:solidFill>
                  </a:tcPr>
                </a:tc>
                <a:tc>
                  <a:txBody>
                    <a:bodyPr/>
                    <a:lstStyle/>
                    <a:p>
                      <a:pPr algn="r" fontAlgn="b"/>
                      <a:r>
                        <a:rPr lang="en-US" sz="600" b="0" i="0" u="none" strike="noStrike">
                          <a:solidFill>
                            <a:srgbClr val="000000"/>
                          </a:solidFill>
                          <a:latin typeface="Calibri"/>
                        </a:rPr>
                        <a:t>10.0</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9573"/>
                    </a:solidFill>
                  </a:tcPr>
                </a:tc>
                <a:tc>
                  <a:txBody>
                    <a:bodyPr/>
                    <a:lstStyle/>
                    <a:p>
                      <a:pPr algn="r" fontAlgn="b"/>
                      <a:r>
                        <a:rPr lang="en-US" sz="600" b="0" i="0" u="none" strike="noStrike">
                          <a:solidFill>
                            <a:srgbClr val="000000"/>
                          </a:solidFill>
                          <a:latin typeface="Calibri"/>
                        </a:rPr>
                        <a:t>9.6</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8F72"/>
                    </a:solidFill>
                  </a:tcPr>
                </a:tc>
                <a:tc>
                  <a:txBody>
                    <a:bodyPr/>
                    <a:lstStyle/>
                    <a:p>
                      <a:pPr algn="r" fontAlgn="b"/>
                      <a:r>
                        <a:rPr lang="en-US" sz="600" b="0" i="0" u="none" strike="noStrike">
                          <a:solidFill>
                            <a:srgbClr val="000000"/>
                          </a:solidFill>
                          <a:latin typeface="Calibri"/>
                        </a:rPr>
                        <a:t>9.2</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B71"/>
                    </a:solidFill>
                  </a:tcPr>
                </a:tc>
                <a:tc>
                  <a:txBody>
                    <a:bodyPr/>
                    <a:lstStyle/>
                    <a:p>
                      <a:pPr algn="r" fontAlgn="b"/>
                      <a:r>
                        <a:rPr lang="en-US" sz="600" b="1" i="0" u="none" strike="noStrike" dirty="0">
                          <a:solidFill>
                            <a:srgbClr val="000000"/>
                          </a:solidFill>
                          <a:latin typeface="Calibri"/>
                        </a:rPr>
                        <a:t>120</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600" b="1" i="0" u="none" strike="noStrike">
                          <a:solidFill>
                            <a:srgbClr val="000000"/>
                          </a:solidFill>
                          <a:latin typeface="Calibri"/>
                        </a:rPr>
                        <a:t>75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600" b="1"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r>
              <a:tr h="90705">
                <a:tc>
                  <a:txBody>
                    <a:bodyPr/>
                    <a:lstStyle/>
                    <a:p>
                      <a:pPr algn="l" fontAlgn="b"/>
                      <a:r>
                        <a:rPr lang="en-US" sz="600" b="1" i="0" u="none" strike="noStrike">
                          <a:solidFill>
                            <a:srgbClr val="000000"/>
                          </a:solidFill>
                          <a:latin typeface="Calibri"/>
                        </a:rPr>
                        <a:t> </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solidFill>
                            <a:srgbClr val="000000"/>
                          </a:solidFill>
                          <a:latin typeface="Calibri"/>
                        </a:rPr>
                        <a:t>140</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12.1</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F78"/>
                    </a:solidFill>
                  </a:tcPr>
                </a:tc>
                <a:tc>
                  <a:txBody>
                    <a:bodyPr/>
                    <a:lstStyle/>
                    <a:p>
                      <a:pPr algn="r" fontAlgn="b"/>
                      <a:r>
                        <a:rPr lang="en-US" sz="600" b="0" i="0" u="none" strike="noStrike">
                          <a:solidFill>
                            <a:srgbClr val="000000"/>
                          </a:solidFill>
                          <a:latin typeface="Calibri"/>
                        </a:rPr>
                        <a:t>11.7</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977"/>
                    </a:solidFill>
                  </a:tcPr>
                </a:tc>
                <a:tc>
                  <a:txBody>
                    <a:bodyPr/>
                    <a:lstStyle/>
                    <a:p>
                      <a:pPr algn="r" fontAlgn="b"/>
                      <a:r>
                        <a:rPr lang="en-US" sz="600" b="0" i="0" u="none" strike="noStrike">
                          <a:solidFill>
                            <a:srgbClr val="000000"/>
                          </a:solidFill>
                          <a:latin typeface="Calibri"/>
                        </a:rPr>
                        <a:t>11.3</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576"/>
                    </a:solidFill>
                  </a:tcPr>
                </a:tc>
                <a:tc>
                  <a:txBody>
                    <a:bodyPr/>
                    <a:lstStyle/>
                    <a:p>
                      <a:pPr algn="r" fontAlgn="b"/>
                      <a:r>
                        <a:rPr lang="en-US" sz="600" b="0" i="0" u="none" strike="noStrike">
                          <a:solidFill>
                            <a:srgbClr val="000000"/>
                          </a:solidFill>
                          <a:latin typeface="Calibri"/>
                        </a:rPr>
                        <a:t>11.0</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175"/>
                    </a:solidFill>
                  </a:tcPr>
                </a:tc>
                <a:tc>
                  <a:txBody>
                    <a:bodyPr/>
                    <a:lstStyle/>
                    <a:p>
                      <a:pPr algn="r" fontAlgn="b"/>
                      <a:r>
                        <a:rPr lang="en-US" sz="600" b="0" i="0" u="none" strike="noStrike">
                          <a:solidFill>
                            <a:srgbClr val="000000"/>
                          </a:solidFill>
                          <a:latin typeface="Calibri"/>
                        </a:rPr>
                        <a:t>10.6</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9C74"/>
                    </a:solidFill>
                  </a:tcPr>
                </a:tc>
                <a:tc>
                  <a:txBody>
                    <a:bodyPr/>
                    <a:lstStyle/>
                    <a:p>
                      <a:pPr algn="l" fontAlgn="b"/>
                      <a:endParaRPr lang="en-US" sz="600" b="0"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11.9</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C78"/>
                    </a:solidFill>
                  </a:tcPr>
                </a:tc>
                <a:tc>
                  <a:txBody>
                    <a:bodyPr/>
                    <a:lstStyle/>
                    <a:p>
                      <a:pPr algn="r" fontAlgn="b"/>
                      <a:r>
                        <a:rPr lang="en-US" sz="600" b="0" i="0" u="none" strike="noStrike">
                          <a:solidFill>
                            <a:srgbClr val="000000"/>
                          </a:solidFill>
                          <a:latin typeface="Calibri"/>
                        </a:rPr>
                        <a:t>11.5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877"/>
                    </a:solidFill>
                  </a:tcPr>
                </a:tc>
                <a:tc>
                  <a:txBody>
                    <a:bodyPr/>
                    <a:lstStyle/>
                    <a:p>
                      <a:pPr algn="r" fontAlgn="b"/>
                      <a:r>
                        <a:rPr lang="en-US" sz="600" b="0" i="0" u="none" strike="noStrike">
                          <a:solidFill>
                            <a:srgbClr val="000000"/>
                          </a:solidFill>
                          <a:latin typeface="Calibri"/>
                        </a:rPr>
                        <a:t>11.2</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376"/>
                    </a:solidFill>
                  </a:tcPr>
                </a:tc>
                <a:tc>
                  <a:txBody>
                    <a:bodyPr/>
                    <a:lstStyle/>
                    <a:p>
                      <a:pPr algn="r" fontAlgn="b"/>
                      <a:r>
                        <a:rPr lang="en-US" sz="600" b="0" i="0" u="none" strike="noStrike">
                          <a:solidFill>
                            <a:srgbClr val="000000"/>
                          </a:solidFill>
                          <a:latin typeface="Calibri"/>
                        </a:rPr>
                        <a:t>10.9</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9F75"/>
                    </a:solidFill>
                  </a:tcPr>
                </a:tc>
                <a:tc>
                  <a:txBody>
                    <a:bodyPr/>
                    <a:lstStyle/>
                    <a:p>
                      <a:pPr algn="r" fontAlgn="b"/>
                      <a:r>
                        <a:rPr lang="en-US" sz="600" b="0" i="0" u="none" strike="noStrike">
                          <a:solidFill>
                            <a:srgbClr val="000000"/>
                          </a:solidFill>
                          <a:latin typeface="Calibri"/>
                        </a:rPr>
                        <a:t>10.5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9A74"/>
                    </a:solidFill>
                  </a:tcPr>
                </a:tc>
                <a:tc>
                  <a:txBody>
                    <a:bodyPr/>
                    <a:lstStyle/>
                    <a:p>
                      <a:pPr algn="l" fontAlgn="b"/>
                      <a:endParaRPr lang="en-US" sz="600" b="0"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11.9</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C78"/>
                    </a:solidFill>
                  </a:tcPr>
                </a:tc>
                <a:tc>
                  <a:txBody>
                    <a:bodyPr/>
                    <a:lstStyle/>
                    <a:p>
                      <a:pPr algn="r" fontAlgn="b"/>
                      <a:r>
                        <a:rPr lang="en-US" sz="600" b="0" i="0" u="none" strike="noStrike">
                          <a:solidFill>
                            <a:srgbClr val="000000"/>
                          </a:solidFill>
                          <a:latin typeface="Calibri"/>
                        </a:rPr>
                        <a:t>11.5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776"/>
                    </a:solidFill>
                  </a:tcPr>
                </a:tc>
                <a:tc>
                  <a:txBody>
                    <a:bodyPr/>
                    <a:lstStyle/>
                    <a:p>
                      <a:pPr algn="r" fontAlgn="b"/>
                      <a:r>
                        <a:rPr lang="en-US" sz="600" b="0" i="0" u="none" strike="noStrike">
                          <a:solidFill>
                            <a:srgbClr val="000000"/>
                          </a:solidFill>
                          <a:latin typeface="Calibri"/>
                        </a:rPr>
                        <a:t>10.9</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9F75"/>
                    </a:solidFill>
                  </a:tcPr>
                </a:tc>
                <a:tc>
                  <a:txBody>
                    <a:bodyPr/>
                    <a:lstStyle/>
                    <a:p>
                      <a:pPr algn="r" fontAlgn="b"/>
                      <a:r>
                        <a:rPr lang="en-US" sz="600" b="0" i="0" u="none" strike="noStrike">
                          <a:solidFill>
                            <a:srgbClr val="000000"/>
                          </a:solidFill>
                          <a:latin typeface="Calibri"/>
                        </a:rPr>
                        <a:t>10.5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9A74"/>
                    </a:solidFill>
                  </a:tcPr>
                </a:tc>
                <a:tc>
                  <a:txBody>
                    <a:bodyPr/>
                    <a:lstStyle/>
                    <a:p>
                      <a:pPr algn="r" fontAlgn="b"/>
                      <a:r>
                        <a:rPr lang="en-US" sz="600" b="0" i="0" u="none" strike="noStrike">
                          <a:solidFill>
                            <a:srgbClr val="000000"/>
                          </a:solidFill>
                          <a:latin typeface="Calibri"/>
                        </a:rPr>
                        <a:t>10.2</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9774"/>
                    </a:solidFill>
                  </a:tcPr>
                </a:tc>
                <a:tc>
                  <a:txBody>
                    <a:bodyPr/>
                    <a:lstStyle/>
                    <a:p>
                      <a:pPr algn="l" fontAlgn="b"/>
                      <a:endParaRPr lang="en-US" sz="600" b="0" i="0" u="none" strike="noStrike">
                        <a:solidFill>
                          <a:srgbClr val="000000"/>
                        </a:solidFill>
                        <a:latin typeface="Calibri"/>
                      </a:endParaRPr>
                    </a:p>
                  </a:txBody>
                  <a:tcPr marL="4536" marR="4536" marT="4536"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10.5</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9A74"/>
                    </a:solidFill>
                  </a:tcPr>
                </a:tc>
                <a:tc>
                  <a:txBody>
                    <a:bodyPr/>
                    <a:lstStyle/>
                    <a:p>
                      <a:pPr algn="r" fontAlgn="b"/>
                      <a:r>
                        <a:rPr lang="en-US" sz="600" b="0" i="0" u="none" strike="noStrike">
                          <a:solidFill>
                            <a:srgbClr val="000000"/>
                          </a:solidFill>
                          <a:latin typeface="Calibri"/>
                        </a:rPr>
                        <a:t>10.0</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9573"/>
                    </a:solidFill>
                  </a:tcPr>
                </a:tc>
                <a:tc>
                  <a:txBody>
                    <a:bodyPr/>
                    <a:lstStyle/>
                    <a:p>
                      <a:pPr algn="r" fontAlgn="b"/>
                      <a:r>
                        <a:rPr lang="en-US" sz="600" b="0" i="0" u="none" strike="noStrike">
                          <a:solidFill>
                            <a:srgbClr val="000000"/>
                          </a:solidFill>
                          <a:latin typeface="Calibri"/>
                        </a:rPr>
                        <a:t>9.7</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9172"/>
                    </a:solidFill>
                  </a:tcPr>
                </a:tc>
                <a:tc>
                  <a:txBody>
                    <a:bodyPr/>
                    <a:lstStyle/>
                    <a:p>
                      <a:pPr algn="r" fontAlgn="b"/>
                      <a:r>
                        <a:rPr lang="en-US" sz="600" b="0" i="0" u="none" strike="noStrike">
                          <a:solidFill>
                            <a:srgbClr val="000000"/>
                          </a:solidFill>
                          <a:latin typeface="Calibri"/>
                        </a:rPr>
                        <a:t>9.3</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C71"/>
                    </a:solidFill>
                  </a:tcPr>
                </a:tc>
                <a:tc>
                  <a:txBody>
                    <a:bodyPr/>
                    <a:lstStyle/>
                    <a:p>
                      <a:pPr algn="r" fontAlgn="b"/>
                      <a:r>
                        <a:rPr lang="en-US" sz="600" b="0" i="0" u="none" strike="noStrike">
                          <a:solidFill>
                            <a:srgbClr val="000000"/>
                          </a:solidFill>
                          <a:latin typeface="Calibri"/>
                        </a:rPr>
                        <a:t>9.0</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871"/>
                    </a:solidFill>
                  </a:tcPr>
                </a:tc>
                <a:tc>
                  <a:txBody>
                    <a:bodyPr/>
                    <a:lstStyle/>
                    <a:p>
                      <a:pPr algn="l" fontAlgn="b"/>
                      <a:endParaRPr lang="en-US" sz="600" b="0"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10.3</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9874"/>
                    </a:solidFill>
                  </a:tcPr>
                </a:tc>
                <a:tc>
                  <a:txBody>
                    <a:bodyPr/>
                    <a:lstStyle/>
                    <a:p>
                      <a:pPr algn="r" fontAlgn="b"/>
                      <a:r>
                        <a:rPr lang="en-US" sz="600" b="0" i="0" u="none" strike="noStrike">
                          <a:solidFill>
                            <a:srgbClr val="000000"/>
                          </a:solidFill>
                          <a:latin typeface="Calibri"/>
                        </a:rPr>
                        <a:t>9.8</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9273"/>
                    </a:solidFill>
                  </a:tcPr>
                </a:tc>
                <a:tc>
                  <a:txBody>
                    <a:bodyPr/>
                    <a:lstStyle/>
                    <a:p>
                      <a:pPr algn="r" fontAlgn="b"/>
                      <a:r>
                        <a:rPr lang="en-US" sz="600" b="0" i="0" u="none" strike="noStrike">
                          <a:solidFill>
                            <a:srgbClr val="000000"/>
                          </a:solidFill>
                          <a:latin typeface="Calibri"/>
                        </a:rPr>
                        <a:t>9.5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8E72"/>
                    </a:solidFill>
                  </a:tcPr>
                </a:tc>
                <a:tc>
                  <a:txBody>
                    <a:bodyPr/>
                    <a:lstStyle/>
                    <a:p>
                      <a:pPr algn="r" fontAlgn="b"/>
                      <a:r>
                        <a:rPr lang="en-US" sz="600" b="0" i="0" u="none" strike="noStrike">
                          <a:solidFill>
                            <a:srgbClr val="000000"/>
                          </a:solidFill>
                          <a:latin typeface="Calibri"/>
                        </a:rPr>
                        <a:t>9.1</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A71"/>
                    </a:solidFill>
                  </a:tcPr>
                </a:tc>
                <a:tc>
                  <a:txBody>
                    <a:bodyPr/>
                    <a:lstStyle/>
                    <a:p>
                      <a:pPr algn="r" fontAlgn="b"/>
                      <a:r>
                        <a:rPr lang="en-US" sz="600" b="0" i="0" u="none" strike="noStrike">
                          <a:solidFill>
                            <a:srgbClr val="000000"/>
                          </a:solidFill>
                          <a:latin typeface="Calibri"/>
                        </a:rPr>
                        <a:t>8.7</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570"/>
                    </a:solidFill>
                  </a:tcPr>
                </a:tc>
                <a:tc>
                  <a:txBody>
                    <a:bodyPr/>
                    <a:lstStyle/>
                    <a:p>
                      <a:pPr algn="l" fontAlgn="b"/>
                      <a:endParaRPr lang="en-US" sz="600" b="0"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10.2</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9773"/>
                    </a:solidFill>
                  </a:tcPr>
                </a:tc>
                <a:tc>
                  <a:txBody>
                    <a:bodyPr/>
                    <a:lstStyle/>
                    <a:p>
                      <a:pPr algn="r" fontAlgn="b"/>
                      <a:r>
                        <a:rPr lang="en-US" sz="600" b="0" i="0" u="none" strike="noStrike">
                          <a:solidFill>
                            <a:srgbClr val="000000"/>
                          </a:solidFill>
                          <a:latin typeface="Calibri"/>
                        </a:rPr>
                        <a:t>9.8</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9273"/>
                    </a:solidFill>
                  </a:tcPr>
                </a:tc>
                <a:tc>
                  <a:txBody>
                    <a:bodyPr/>
                    <a:lstStyle/>
                    <a:p>
                      <a:pPr algn="r" fontAlgn="b"/>
                      <a:r>
                        <a:rPr lang="en-US" sz="600" b="0" i="0" u="none" strike="noStrike">
                          <a:solidFill>
                            <a:srgbClr val="000000"/>
                          </a:solidFill>
                          <a:latin typeface="Calibri"/>
                        </a:rPr>
                        <a:t>9.3</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C71"/>
                    </a:solidFill>
                  </a:tcPr>
                </a:tc>
                <a:tc>
                  <a:txBody>
                    <a:bodyPr/>
                    <a:lstStyle/>
                    <a:p>
                      <a:pPr algn="r" fontAlgn="b"/>
                      <a:r>
                        <a:rPr lang="en-US" sz="600" b="0" i="0" u="none" strike="noStrike">
                          <a:solidFill>
                            <a:srgbClr val="000000"/>
                          </a:solidFill>
                          <a:latin typeface="Calibri"/>
                        </a:rPr>
                        <a:t>9.1</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A71"/>
                    </a:solidFill>
                  </a:tcPr>
                </a:tc>
                <a:tc>
                  <a:txBody>
                    <a:bodyPr/>
                    <a:lstStyle/>
                    <a:p>
                      <a:pPr algn="r" fontAlgn="b"/>
                      <a:r>
                        <a:rPr lang="en-US" sz="600" b="0" i="0" u="none" strike="noStrike">
                          <a:solidFill>
                            <a:srgbClr val="000000"/>
                          </a:solidFill>
                          <a:latin typeface="Calibri"/>
                        </a:rPr>
                        <a:t>8.5</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370"/>
                    </a:solidFill>
                  </a:tcPr>
                </a:tc>
                <a:tc>
                  <a:txBody>
                    <a:bodyPr/>
                    <a:lstStyle/>
                    <a:p>
                      <a:pPr algn="r" fontAlgn="b"/>
                      <a:r>
                        <a:rPr lang="en-US" sz="600" b="1" i="0" u="none" strike="noStrike">
                          <a:solidFill>
                            <a:srgbClr val="000000"/>
                          </a:solidFill>
                          <a:latin typeface="Calibri"/>
                        </a:rPr>
                        <a:t>140</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1"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1"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r>
              <a:tr h="90705">
                <a:tc>
                  <a:txBody>
                    <a:bodyPr/>
                    <a:lstStyle/>
                    <a:p>
                      <a:pPr algn="l" fontAlgn="b"/>
                      <a:r>
                        <a:rPr lang="en-US" sz="600" b="1" i="0" u="none" strike="noStrike">
                          <a:solidFill>
                            <a:srgbClr val="000000"/>
                          </a:solidFill>
                          <a:latin typeface="Calibri"/>
                        </a:rPr>
                        <a:t> </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solidFill>
                            <a:srgbClr val="000000"/>
                          </a:solidFill>
                          <a:latin typeface="Calibri"/>
                        </a:rPr>
                        <a:t>160</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11.8</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B77"/>
                    </a:solidFill>
                  </a:tcPr>
                </a:tc>
                <a:tc>
                  <a:txBody>
                    <a:bodyPr/>
                    <a:lstStyle/>
                    <a:p>
                      <a:pPr algn="r" fontAlgn="b"/>
                      <a:r>
                        <a:rPr lang="en-US" sz="600" b="0" i="0" u="none" strike="noStrike">
                          <a:solidFill>
                            <a:srgbClr val="000000"/>
                          </a:solidFill>
                          <a:latin typeface="Calibri"/>
                        </a:rPr>
                        <a:t>11.5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777"/>
                    </a:solidFill>
                  </a:tcPr>
                </a:tc>
                <a:tc>
                  <a:txBody>
                    <a:bodyPr/>
                    <a:lstStyle/>
                    <a:p>
                      <a:pPr algn="r" fontAlgn="b"/>
                      <a:r>
                        <a:rPr lang="en-US" sz="600" b="0" i="0" u="none" strike="noStrike">
                          <a:solidFill>
                            <a:srgbClr val="000000"/>
                          </a:solidFill>
                          <a:latin typeface="Calibri"/>
                        </a:rPr>
                        <a:t>11.1</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376"/>
                    </a:solidFill>
                  </a:tcPr>
                </a:tc>
                <a:tc>
                  <a:txBody>
                    <a:bodyPr/>
                    <a:lstStyle/>
                    <a:p>
                      <a:pPr algn="r" fontAlgn="b"/>
                      <a:r>
                        <a:rPr lang="en-US" sz="600" b="0" i="0" u="none" strike="noStrike">
                          <a:solidFill>
                            <a:srgbClr val="000000"/>
                          </a:solidFill>
                          <a:latin typeface="Calibri"/>
                        </a:rPr>
                        <a:t>10.6</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9C74"/>
                    </a:solidFill>
                  </a:tcPr>
                </a:tc>
                <a:tc>
                  <a:txBody>
                    <a:bodyPr/>
                    <a:lstStyle/>
                    <a:p>
                      <a:pPr algn="r" fontAlgn="b"/>
                      <a:r>
                        <a:rPr lang="en-US" sz="600" b="0" i="0" u="none" strike="noStrike">
                          <a:solidFill>
                            <a:srgbClr val="000000"/>
                          </a:solidFill>
                          <a:latin typeface="Calibri"/>
                        </a:rPr>
                        <a:t>10.3</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9874"/>
                    </a:solidFill>
                  </a:tcPr>
                </a:tc>
                <a:tc>
                  <a:txBody>
                    <a:bodyPr/>
                    <a:lstStyle/>
                    <a:p>
                      <a:pPr algn="l" fontAlgn="b"/>
                      <a:endParaRPr lang="en-US" sz="600" b="0"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11.7</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A77"/>
                    </a:solidFill>
                  </a:tcPr>
                </a:tc>
                <a:tc>
                  <a:txBody>
                    <a:bodyPr/>
                    <a:lstStyle/>
                    <a:p>
                      <a:pPr algn="r" fontAlgn="b"/>
                      <a:r>
                        <a:rPr lang="en-US" sz="600" b="0" i="0" u="none" strike="noStrike">
                          <a:solidFill>
                            <a:srgbClr val="000000"/>
                          </a:solidFill>
                          <a:latin typeface="Calibri"/>
                        </a:rPr>
                        <a:t>11.3</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576"/>
                    </a:solidFill>
                  </a:tcPr>
                </a:tc>
                <a:tc>
                  <a:txBody>
                    <a:bodyPr/>
                    <a:lstStyle/>
                    <a:p>
                      <a:pPr algn="r" fontAlgn="b"/>
                      <a:r>
                        <a:rPr lang="en-US" sz="600" b="0" i="0" u="none" strike="noStrike">
                          <a:solidFill>
                            <a:srgbClr val="000000"/>
                          </a:solidFill>
                          <a:latin typeface="Calibri"/>
                        </a:rPr>
                        <a:t>10.9</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075"/>
                    </a:solidFill>
                  </a:tcPr>
                </a:tc>
                <a:tc>
                  <a:txBody>
                    <a:bodyPr/>
                    <a:lstStyle/>
                    <a:p>
                      <a:pPr algn="r" fontAlgn="b"/>
                      <a:r>
                        <a:rPr lang="en-US" sz="600" b="0" i="0" u="none" strike="noStrike">
                          <a:solidFill>
                            <a:srgbClr val="000000"/>
                          </a:solidFill>
                          <a:latin typeface="Calibri"/>
                        </a:rPr>
                        <a:t>10.5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9B74"/>
                    </a:solidFill>
                  </a:tcPr>
                </a:tc>
                <a:tc>
                  <a:txBody>
                    <a:bodyPr/>
                    <a:lstStyle/>
                    <a:p>
                      <a:pPr algn="r" fontAlgn="b"/>
                      <a:r>
                        <a:rPr lang="en-US" sz="600" b="0" i="0" u="none" strike="noStrike">
                          <a:solidFill>
                            <a:srgbClr val="000000"/>
                          </a:solidFill>
                          <a:latin typeface="Calibri"/>
                        </a:rPr>
                        <a:t>10.1</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9673"/>
                    </a:solidFill>
                  </a:tcPr>
                </a:tc>
                <a:tc>
                  <a:txBody>
                    <a:bodyPr/>
                    <a:lstStyle/>
                    <a:p>
                      <a:pPr algn="l" fontAlgn="b"/>
                      <a:endParaRPr lang="en-US" sz="600" b="0"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11.5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877"/>
                    </a:solidFill>
                  </a:tcPr>
                </a:tc>
                <a:tc>
                  <a:txBody>
                    <a:bodyPr/>
                    <a:lstStyle/>
                    <a:p>
                      <a:pPr algn="r" fontAlgn="b"/>
                      <a:r>
                        <a:rPr lang="en-US" sz="600" b="0" i="0" u="none" strike="noStrike">
                          <a:solidFill>
                            <a:srgbClr val="000000"/>
                          </a:solidFill>
                          <a:latin typeface="Calibri"/>
                        </a:rPr>
                        <a:t>11.2</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376"/>
                    </a:solidFill>
                  </a:tcPr>
                </a:tc>
                <a:tc>
                  <a:txBody>
                    <a:bodyPr/>
                    <a:lstStyle/>
                    <a:p>
                      <a:pPr algn="r" fontAlgn="b"/>
                      <a:r>
                        <a:rPr lang="en-US" sz="600" b="0" i="0" u="none" strike="noStrike">
                          <a:solidFill>
                            <a:srgbClr val="000000"/>
                          </a:solidFill>
                          <a:latin typeface="Calibri"/>
                        </a:rPr>
                        <a:t>10.7</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9E75"/>
                    </a:solidFill>
                  </a:tcPr>
                </a:tc>
                <a:tc>
                  <a:txBody>
                    <a:bodyPr/>
                    <a:lstStyle/>
                    <a:p>
                      <a:pPr algn="r" fontAlgn="b"/>
                      <a:r>
                        <a:rPr lang="en-US" sz="600" b="0" i="0" u="none" strike="noStrike">
                          <a:solidFill>
                            <a:srgbClr val="000000"/>
                          </a:solidFill>
                          <a:latin typeface="Calibri"/>
                        </a:rPr>
                        <a:t>10.3</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9874"/>
                    </a:solidFill>
                  </a:tcPr>
                </a:tc>
                <a:tc>
                  <a:txBody>
                    <a:bodyPr/>
                    <a:lstStyle/>
                    <a:p>
                      <a:pPr algn="r" fontAlgn="b"/>
                      <a:r>
                        <a:rPr lang="en-US" sz="600" b="0" i="0" u="none" strike="noStrike">
                          <a:solidFill>
                            <a:srgbClr val="000000"/>
                          </a:solidFill>
                          <a:latin typeface="Calibri"/>
                        </a:rPr>
                        <a:t>9.7</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9272"/>
                    </a:solidFill>
                  </a:tcPr>
                </a:tc>
                <a:tc>
                  <a:txBody>
                    <a:bodyPr/>
                    <a:lstStyle/>
                    <a:p>
                      <a:pPr algn="l" fontAlgn="b"/>
                      <a:endParaRPr lang="en-US" sz="600" b="0" i="0" u="none" strike="noStrike">
                        <a:solidFill>
                          <a:srgbClr val="000000"/>
                        </a:solidFill>
                        <a:latin typeface="Calibri"/>
                      </a:endParaRPr>
                    </a:p>
                  </a:txBody>
                  <a:tcPr marL="4536" marR="4536" marT="4536"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10.2</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9874"/>
                    </a:solidFill>
                  </a:tcPr>
                </a:tc>
                <a:tc>
                  <a:txBody>
                    <a:bodyPr/>
                    <a:lstStyle/>
                    <a:p>
                      <a:pPr algn="r" fontAlgn="b"/>
                      <a:r>
                        <a:rPr lang="en-US" sz="600" b="0" i="0" u="none" strike="noStrike">
                          <a:solidFill>
                            <a:srgbClr val="000000"/>
                          </a:solidFill>
                          <a:latin typeface="Calibri"/>
                        </a:rPr>
                        <a:t>9.8</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9273"/>
                    </a:solidFill>
                  </a:tcPr>
                </a:tc>
                <a:tc>
                  <a:txBody>
                    <a:bodyPr/>
                    <a:lstStyle/>
                    <a:p>
                      <a:pPr algn="r" fontAlgn="b"/>
                      <a:r>
                        <a:rPr lang="en-US" sz="600" b="0" i="0" u="none" strike="noStrike">
                          <a:solidFill>
                            <a:srgbClr val="000000"/>
                          </a:solidFill>
                          <a:latin typeface="Calibri"/>
                        </a:rPr>
                        <a:t>9.4</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D71"/>
                    </a:solidFill>
                  </a:tcPr>
                </a:tc>
                <a:tc>
                  <a:txBody>
                    <a:bodyPr/>
                    <a:lstStyle/>
                    <a:p>
                      <a:pPr algn="r" fontAlgn="b"/>
                      <a:r>
                        <a:rPr lang="en-US" sz="600" b="0" i="0" u="none" strike="noStrike">
                          <a:solidFill>
                            <a:srgbClr val="000000"/>
                          </a:solidFill>
                          <a:latin typeface="Calibri"/>
                        </a:rPr>
                        <a:t>9.0</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971"/>
                    </a:solidFill>
                  </a:tcPr>
                </a:tc>
                <a:tc>
                  <a:txBody>
                    <a:bodyPr/>
                    <a:lstStyle/>
                    <a:p>
                      <a:pPr algn="r" fontAlgn="b"/>
                      <a:r>
                        <a:rPr lang="en-US" sz="600" b="0" i="0" u="none" strike="noStrike">
                          <a:solidFill>
                            <a:srgbClr val="000000"/>
                          </a:solidFill>
                          <a:latin typeface="Calibri"/>
                        </a:rPr>
                        <a:t>8.6</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470"/>
                    </a:solidFill>
                  </a:tcPr>
                </a:tc>
                <a:tc>
                  <a:txBody>
                    <a:bodyPr/>
                    <a:lstStyle/>
                    <a:p>
                      <a:pPr algn="l" fontAlgn="b"/>
                      <a:endParaRPr lang="en-US" sz="600" b="0"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10.0</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9473"/>
                    </a:solidFill>
                  </a:tcPr>
                </a:tc>
                <a:tc>
                  <a:txBody>
                    <a:bodyPr/>
                    <a:lstStyle/>
                    <a:p>
                      <a:pPr algn="r" fontAlgn="b"/>
                      <a:r>
                        <a:rPr lang="en-US" sz="600" b="0" i="0" u="none" strike="noStrike">
                          <a:solidFill>
                            <a:srgbClr val="000000"/>
                          </a:solidFill>
                          <a:latin typeface="Calibri"/>
                        </a:rPr>
                        <a:t>9.6</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9072"/>
                    </a:solidFill>
                  </a:tcPr>
                </a:tc>
                <a:tc>
                  <a:txBody>
                    <a:bodyPr/>
                    <a:lstStyle/>
                    <a:p>
                      <a:pPr algn="r" fontAlgn="b"/>
                      <a:r>
                        <a:rPr lang="en-US" sz="600" b="0" i="0" u="none" strike="noStrike">
                          <a:solidFill>
                            <a:srgbClr val="000000"/>
                          </a:solidFill>
                          <a:latin typeface="Calibri"/>
                        </a:rPr>
                        <a:t>9.1</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A71"/>
                    </a:solidFill>
                  </a:tcPr>
                </a:tc>
                <a:tc>
                  <a:txBody>
                    <a:bodyPr/>
                    <a:lstStyle/>
                    <a:p>
                      <a:pPr algn="r" fontAlgn="b"/>
                      <a:r>
                        <a:rPr lang="en-US" sz="600" b="0" i="0" u="none" strike="noStrike">
                          <a:solidFill>
                            <a:srgbClr val="000000"/>
                          </a:solidFill>
                          <a:latin typeface="Calibri"/>
                        </a:rPr>
                        <a:t>8.9</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770"/>
                    </a:solidFill>
                  </a:tcPr>
                </a:tc>
                <a:tc>
                  <a:txBody>
                    <a:bodyPr/>
                    <a:lstStyle/>
                    <a:p>
                      <a:pPr algn="r" fontAlgn="b"/>
                      <a:r>
                        <a:rPr lang="en-US" sz="600" b="0" i="0" u="none" strike="noStrike">
                          <a:solidFill>
                            <a:srgbClr val="000000"/>
                          </a:solidFill>
                          <a:latin typeface="Calibri"/>
                        </a:rPr>
                        <a:t>8.4</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16F"/>
                    </a:solidFill>
                  </a:tcPr>
                </a:tc>
                <a:tc>
                  <a:txBody>
                    <a:bodyPr/>
                    <a:lstStyle/>
                    <a:p>
                      <a:pPr algn="l" fontAlgn="b"/>
                      <a:endParaRPr lang="en-US" sz="600" b="0"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0" i="0" u="none" strike="noStrike">
                          <a:solidFill>
                            <a:srgbClr val="000000"/>
                          </a:solidFill>
                          <a:latin typeface="Calibri"/>
                        </a:rPr>
                        <a:t>9.9</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9373"/>
                    </a:solidFill>
                  </a:tcPr>
                </a:tc>
                <a:tc>
                  <a:txBody>
                    <a:bodyPr/>
                    <a:lstStyle/>
                    <a:p>
                      <a:pPr algn="r" fontAlgn="b"/>
                      <a:r>
                        <a:rPr lang="en-US" sz="600" b="0" i="0" u="none" strike="noStrike">
                          <a:solidFill>
                            <a:srgbClr val="000000"/>
                          </a:solidFill>
                          <a:latin typeface="Calibri"/>
                        </a:rPr>
                        <a:t>9.5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8F72"/>
                    </a:solidFill>
                  </a:tcPr>
                </a:tc>
                <a:tc>
                  <a:txBody>
                    <a:bodyPr/>
                    <a:lstStyle/>
                    <a:p>
                      <a:pPr algn="r" fontAlgn="b"/>
                      <a:r>
                        <a:rPr lang="en-US" sz="600" b="0" i="0" u="none" strike="noStrike">
                          <a:solidFill>
                            <a:srgbClr val="000000"/>
                          </a:solidFill>
                          <a:latin typeface="Calibri"/>
                        </a:rPr>
                        <a:t>9.0</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971"/>
                    </a:solidFill>
                  </a:tcPr>
                </a:tc>
                <a:tc>
                  <a:txBody>
                    <a:bodyPr/>
                    <a:lstStyle/>
                    <a:p>
                      <a:pPr algn="r" fontAlgn="b"/>
                      <a:r>
                        <a:rPr lang="en-US" sz="600" b="0" i="0" u="none" strike="noStrike">
                          <a:solidFill>
                            <a:srgbClr val="000000"/>
                          </a:solidFill>
                          <a:latin typeface="Calibri"/>
                        </a:rPr>
                        <a:t>8.6</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370"/>
                    </a:solidFill>
                  </a:tcPr>
                </a:tc>
                <a:tc>
                  <a:txBody>
                    <a:bodyPr/>
                    <a:lstStyle/>
                    <a:p>
                      <a:pPr algn="r" fontAlgn="b"/>
                      <a:r>
                        <a:rPr lang="en-US" sz="600" b="0" i="0" u="none" strike="noStrike">
                          <a:solidFill>
                            <a:srgbClr val="000000"/>
                          </a:solidFill>
                          <a:latin typeface="Calibri"/>
                        </a:rPr>
                        <a:t>8.1</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7E6F"/>
                    </a:solidFill>
                  </a:tcPr>
                </a:tc>
                <a:tc>
                  <a:txBody>
                    <a:bodyPr/>
                    <a:lstStyle/>
                    <a:p>
                      <a:pPr algn="r" fontAlgn="b"/>
                      <a:r>
                        <a:rPr lang="en-US" sz="600" b="1" i="0" u="none" strike="noStrike">
                          <a:solidFill>
                            <a:srgbClr val="000000"/>
                          </a:solidFill>
                          <a:latin typeface="Calibri"/>
                        </a:rPr>
                        <a:t>160</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1"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1"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r>
              <a:tr h="95240">
                <a:tc>
                  <a:txBody>
                    <a:bodyPr/>
                    <a:lstStyle/>
                    <a:p>
                      <a:pPr algn="l" fontAlgn="b"/>
                      <a:r>
                        <a:rPr lang="en-US" sz="600" b="1" i="0" u="none" strike="noStrike">
                          <a:solidFill>
                            <a:srgbClr val="000000"/>
                          </a:solidFill>
                          <a:latin typeface="Calibri"/>
                        </a:rPr>
                        <a:t> </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180</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11.6</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BA977"/>
                    </a:solidFill>
                  </a:tcPr>
                </a:tc>
                <a:tc>
                  <a:txBody>
                    <a:bodyPr/>
                    <a:lstStyle/>
                    <a:p>
                      <a:pPr algn="r" fontAlgn="b"/>
                      <a:r>
                        <a:rPr lang="en-US" sz="600" b="0" i="0" u="none" strike="noStrike">
                          <a:solidFill>
                            <a:srgbClr val="000000"/>
                          </a:solidFill>
                          <a:latin typeface="Calibri"/>
                        </a:rPr>
                        <a:t>11.2</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BA476"/>
                    </a:solidFill>
                  </a:tcPr>
                </a:tc>
                <a:tc>
                  <a:txBody>
                    <a:bodyPr/>
                    <a:lstStyle/>
                    <a:p>
                      <a:pPr algn="r" fontAlgn="b"/>
                      <a:r>
                        <a:rPr lang="en-US" sz="600" b="0" i="0" u="none" strike="noStrike">
                          <a:solidFill>
                            <a:srgbClr val="000000"/>
                          </a:solidFill>
                          <a:latin typeface="Calibri"/>
                        </a:rPr>
                        <a:t>10.8</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A9E75"/>
                    </a:solidFill>
                  </a:tcPr>
                </a:tc>
                <a:tc>
                  <a:txBody>
                    <a:bodyPr/>
                    <a:lstStyle/>
                    <a:p>
                      <a:pPr algn="r" fontAlgn="b"/>
                      <a:r>
                        <a:rPr lang="en-US" sz="600" b="0" i="0" u="none" strike="noStrike">
                          <a:solidFill>
                            <a:srgbClr val="000000"/>
                          </a:solidFill>
                          <a:latin typeface="Calibri"/>
                        </a:rPr>
                        <a:t>10.4</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A9974"/>
                    </a:solidFill>
                  </a:tcPr>
                </a:tc>
                <a:tc>
                  <a:txBody>
                    <a:bodyPr/>
                    <a:lstStyle/>
                    <a:p>
                      <a:pPr algn="r" fontAlgn="b"/>
                      <a:r>
                        <a:rPr lang="en-US" sz="600" b="0" i="0" u="none" strike="noStrike">
                          <a:solidFill>
                            <a:srgbClr val="000000"/>
                          </a:solidFill>
                          <a:latin typeface="Calibri"/>
                        </a:rPr>
                        <a:t>10.0</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A9473"/>
                    </a:solidFill>
                  </a:tcPr>
                </a:tc>
                <a:tc>
                  <a:txBody>
                    <a:bodyPr/>
                    <a:lstStyle/>
                    <a:p>
                      <a:pPr algn="l" fontAlgn="b"/>
                      <a:r>
                        <a:rPr lang="en-US" sz="600" b="0"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11.3</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BA576"/>
                    </a:solidFill>
                  </a:tcPr>
                </a:tc>
                <a:tc>
                  <a:txBody>
                    <a:bodyPr/>
                    <a:lstStyle/>
                    <a:p>
                      <a:pPr algn="r" fontAlgn="b"/>
                      <a:r>
                        <a:rPr lang="en-US" sz="600" b="0" i="0" u="none" strike="noStrike">
                          <a:solidFill>
                            <a:srgbClr val="000000"/>
                          </a:solidFill>
                          <a:latin typeface="Calibri"/>
                        </a:rPr>
                        <a:t>11.0</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BA175"/>
                    </a:solidFill>
                  </a:tcPr>
                </a:tc>
                <a:tc>
                  <a:txBody>
                    <a:bodyPr/>
                    <a:lstStyle/>
                    <a:p>
                      <a:pPr algn="r" fontAlgn="b"/>
                      <a:r>
                        <a:rPr lang="en-US" sz="600" b="0" i="0" u="none" strike="noStrike">
                          <a:solidFill>
                            <a:srgbClr val="000000"/>
                          </a:solidFill>
                          <a:latin typeface="Calibri"/>
                        </a:rPr>
                        <a:t>10.5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A9B74"/>
                    </a:solidFill>
                  </a:tcPr>
                </a:tc>
                <a:tc>
                  <a:txBody>
                    <a:bodyPr/>
                    <a:lstStyle/>
                    <a:p>
                      <a:pPr algn="r" fontAlgn="b"/>
                      <a:r>
                        <a:rPr lang="en-US" sz="600" b="0" i="0" u="none" strike="noStrike">
                          <a:solidFill>
                            <a:srgbClr val="000000"/>
                          </a:solidFill>
                          <a:latin typeface="Calibri"/>
                        </a:rPr>
                        <a:t>10.2</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A9773"/>
                    </a:solidFill>
                  </a:tcPr>
                </a:tc>
                <a:tc>
                  <a:txBody>
                    <a:bodyPr/>
                    <a:lstStyle/>
                    <a:p>
                      <a:pPr algn="r" fontAlgn="b"/>
                      <a:r>
                        <a:rPr lang="en-US" sz="600" b="0" i="0" u="none" strike="noStrike">
                          <a:solidFill>
                            <a:srgbClr val="000000"/>
                          </a:solidFill>
                          <a:latin typeface="Calibri"/>
                        </a:rPr>
                        <a:t>9.8</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A9273"/>
                    </a:solidFill>
                  </a:tcPr>
                </a:tc>
                <a:tc>
                  <a:txBody>
                    <a:bodyPr/>
                    <a:lstStyle/>
                    <a:p>
                      <a:pPr algn="l" fontAlgn="b"/>
                      <a:r>
                        <a:rPr lang="en-US" sz="600" b="0"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11.3</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BA576"/>
                    </a:solidFill>
                  </a:tcPr>
                </a:tc>
                <a:tc>
                  <a:txBody>
                    <a:bodyPr/>
                    <a:lstStyle/>
                    <a:p>
                      <a:pPr algn="r" fontAlgn="b"/>
                      <a:r>
                        <a:rPr lang="en-US" sz="600" b="0" i="0" u="none" strike="noStrike">
                          <a:solidFill>
                            <a:srgbClr val="000000"/>
                          </a:solidFill>
                          <a:latin typeface="Calibri"/>
                        </a:rPr>
                        <a:t>10.9</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A9F75"/>
                    </a:solidFill>
                  </a:tcPr>
                </a:tc>
                <a:tc>
                  <a:txBody>
                    <a:bodyPr/>
                    <a:lstStyle/>
                    <a:p>
                      <a:pPr algn="r" fontAlgn="b"/>
                      <a:r>
                        <a:rPr lang="en-US" sz="600" b="0" i="0" u="none" strike="noStrike">
                          <a:solidFill>
                            <a:srgbClr val="000000"/>
                          </a:solidFill>
                          <a:latin typeface="Calibri"/>
                        </a:rPr>
                        <a:t>10.4</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A9A74"/>
                    </a:solidFill>
                  </a:tcPr>
                </a:tc>
                <a:tc>
                  <a:txBody>
                    <a:bodyPr/>
                    <a:lstStyle/>
                    <a:p>
                      <a:pPr algn="r" fontAlgn="b"/>
                      <a:r>
                        <a:rPr lang="en-US" sz="600" b="0" i="0" u="none" strike="noStrike">
                          <a:solidFill>
                            <a:srgbClr val="000000"/>
                          </a:solidFill>
                          <a:latin typeface="Calibri"/>
                        </a:rPr>
                        <a:t>10.0</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A9473"/>
                    </a:solidFill>
                  </a:tcPr>
                </a:tc>
                <a:tc>
                  <a:txBody>
                    <a:bodyPr/>
                    <a:lstStyle/>
                    <a:p>
                      <a:pPr algn="r" fontAlgn="b"/>
                      <a:r>
                        <a:rPr lang="en-US" sz="600" b="0" i="0" u="none" strike="noStrike">
                          <a:solidFill>
                            <a:srgbClr val="000000"/>
                          </a:solidFill>
                          <a:latin typeface="Calibri"/>
                        </a:rPr>
                        <a:t>9.6</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A8F72"/>
                    </a:solidFill>
                  </a:tcPr>
                </a:tc>
                <a:tc>
                  <a:txBody>
                    <a:bodyPr/>
                    <a:lstStyle/>
                    <a:p>
                      <a:pPr algn="l" fontAlgn="b"/>
                      <a:r>
                        <a:rPr lang="en-US" sz="600" b="0" i="0" u="none" strike="noStrike">
                          <a:solidFill>
                            <a:srgbClr val="000000"/>
                          </a:solidFill>
                          <a:latin typeface="Calibri"/>
                        </a:rPr>
                        <a:t> </a:t>
                      </a:r>
                    </a:p>
                  </a:txBody>
                  <a:tcPr marL="4536" marR="4536" marT="4536"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10.0</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A9473"/>
                    </a:solidFill>
                  </a:tcPr>
                </a:tc>
                <a:tc>
                  <a:txBody>
                    <a:bodyPr/>
                    <a:lstStyle/>
                    <a:p>
                      <a:pPr algn="r" fontAlgn="b"/>
                      <a:r>
                        <a:rPr lang="en-US" sz="600" b="0" i="0" u="none" strike="noStrike">
                          <a:solidFill>
                            <a:srgbClr val="000000"/>
                          </a:solidFill>
                          <a:latin typeface="Calibri"/>
                        </a:rPr>
                        <a:t>9.5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A8F72"/>
                    </a:solidFill>
                  </a:tcPr>
                </a:tc>
                <a:tc>
                  <a:txBody>
                    <a:bodyPr/>
                    <a:lstStyle/>
                    <a:p>
                      <a:pPr algn="r" fontAlgn="b"/>
                      <a:r>
                        <a:rPr lang="en-US" sz="600" b="0" i="0" u="none" strike="noStrike">
                          <a:solidFill>
                            <a:srgbClr val="000000"/>
                          </a:solidFill>
                          <a:latin typeface="Calibri"/>
                        </a:rPr>
                        <a:t>9.0</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98971"/>
                    </a:solidFill>
                  </a:tcPr>
                </a:tc>
                <a:tc>
                  <a:txBody>
                    <a:bodyPr/>
                    <a:lstStyle/>
                    <a:p>
                      <a:pPr algn="r" fontAlgn="b"/>
                      <a:r>
                        <a:rPr lang="en-US" sz="600" b="0" i="0" u="none" strike="noStrike">
                          <a:solidFill>
                            <a:srgbClr val="000000"/>
                          </a:solidFill>
                          <a:latin typeface="Calibri"/>
                        </a:rPr>
                        <a:t>8.7</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98570"/>
                    </a:solidFill>
                  </a:tcPr>
                </a:tc>
                <a:tc>
                  <a:txBody>
                    <a:bodyPr/>
                    <a:lstStyle/>
                    <a:p>
                      <a:pPr algn="r" fontAlgn="b"/>
                      <a:r>
                        <a:rPr lang="en-US" sz="600" b="0" i="0" u="none" strike="noStrike">
                          <a:solidFill>
                            <a:srgbClr val="000000"/>
                          </a:solidFill>
                          <a:latin typeface="Calibri"/>
                        </a:rPr>
                        <a:t>8.3</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9806F"/>
                    </a:solidFill>
                  </a:tcPr>
                </a:tc>
                <a:tc>
                  <a:txBody>
                    <a:bodyPr/>
                    <a:lstStyle/>
                    <a:p>
                      <a:pPr algn="l" fontAlgn="b"/>
                      <a:r>
                        <a:rPr lang="en-US" sz="600" b="0"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9.6</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A9072"/>
                    </a:solidFill>
                  </a:tcPr>
                </a:tc>
                <a:tc>
                  <a:txBody>
                    <a:bodyPr/>
                    <a:lstStyle/>
                    <a:p>
                      <a:pPr algn="r" fontAlgn="b"/>
                      <a:r>
                        <a:rPr lang="en-US" sz="600" b="0" i="0" u="none" strike="noStrike">
                          <a:solidFill>
                            <a:srgbClr val="000000"/>
                          </a:solidFill>
                          <a:latin typeface="Calibri"/>
                        </a:rPr>
                        <a:t>9.3</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98C71"/>
                    </a:solidFill>
                  </a:tcPr>
                </a:tc>
                <a:tc>
                  <a:txBody>
                    <a:bodyPr/>
                    <a:lstStyle/>
                    <a:p>
                      <a:pPr algn="r" fontAlgn="b"/>
                      <a:r>
                        <a:rPr lang="en-US" sz="600" b="0" i="0" u="none" strike="noStrike">
                          <a:solidFill>
                            <a:srgbClr val="000000"/>
                          </a:solidFill>
                          <a:latin typeface="Calibri"/>
                        </a:rPr>
                        <a:t>8.9</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98770"/>
                    </a:solidFill>
                  </a:tcPr>
                </a:tc>
                <a:tc>
                  <a:txBody>
                    <a:bodyPr/>
                    <a:lstStyle/>
                    <a:p>
                      <a:pPr algn="r" fontAlgn="b"/>
                      <a:r>
                        <a:rPr lang="en-US" sz="600" b="0" i="0" u="none" strike="noStrike">
                          <a:solidFill>
                            <a:srgbClr val="000000"/>
                          </a:solidFill>
                          <a:latin typeface="Calibri"/>
                        </a:rPr>
                        <a:t>8.5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98370"/>
                    </a:solidFill>
                  </a:tcPr>
                </a:tc>
                <a:tc>
                  <a:txBody>
                    <a:bodyPr/>
                    <a:lstStyle/>
                    <a:p>
                      <a:pPr algn="r" fontAlgn="b"/>
                      <a:r>
                        <a:rPr lang="en-US" sz="600" b="0" i="0" u="none" strike="noStrike">
                          <a:solidFill>
                            <a:srgbClr val="000000"/>
                          </a:solidFill>
                          <a:latin typeface="Calibri"/>
                        </a:rPr>
                        <a:t>8.2</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97E6F"/>
                    </a:solidFill>
                  </a:tcPr>
                </a:tc>
                <a:tc>
                  <a:txBody>
                    <a:bodyPr/>
                    <a:lstStyle/>
                    <a:p>
                      <a:pPr algn="l" fontAlgn="b"/>
                      <a:r>
                        <a:rPr lang="en-US" sz="600" b="0"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latin typeface="Calibri"/>
                        </a:rPr>
                        <a:t>9.7</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A9172"/>
                    </a:solidFill>
                  </a:tcPr>
                </a:tc>
                <a:tc>
                  <a:txBody>
                    <a:bodyPr/>
                    <a:lstStyle/>
                    <a:p>
                      <a:pPr algn="r" fontAlgn="b"/>
                      <a:r>
                        <a:rPr lang="en-US" sz="600" b="0" i="0" u="none" strike="noStrike">
                          <a:solidFill>
                            <a:srgbClr val="000000"/>
                          </a:solidFill>
                          <a:latin typeface="Calibri"/>
                        </a:rPr>
                        <a:t>9.1</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98971"/>
                    </a:solidFill>
                  </a:tcPr>
                </a:tc>
                <a:tc>
                  <a:txBody>
                    <a:bodyPr/>
                    <a:lstStyle/>
                    <a:p>
                      <a:pPr algn="r" fontAlgn="b"/>
                      <a:r>
                        <a:rPr lang="en-US" sz="600" b="0" i="0" u="none" strike="noStrike">
                          <a:solidFill>
                            <a:srgbClr val="000000"/>
                          </a:solidFill>
                          <a:latin typeface="Calibri"/>
                        </a:rPr>
                        <a:t>8.8</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98670"/>
                    </a:solidFill>
                  </a:tcPr>
                </a:tc>
                <a:tc>
                  <a:txBody>
                    <a:bodyPr/>
                    <a:lstStyle/>
                    <a:p>
                      <a:pPr algn="r" fontAlgn="b"/>
                      <a:r>
                        <a:rPr lang="en-US" sz="600" b="0" i="0" u="none" strike="noStrike">
                          <a:solidFill>
                            <a:srgbClr val="000000"/>
                          </a:solidFill>
                          <a:latin typeface="Calibri"/>
                        </a:rPr>
                        <a:t>8.4</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9816F"/>
                    </a:solidFill>
                  </a:tcPr>
                </a:tc>
                <a:tc>
                  <a:txBody>
                    <a:bodyPr/>
                    <a:lstStyle/>
                    <a:p>
                      <a:pPr algn="r" fontAlgn="b"/>
                      <a:r>
                        <a:rPr lang="en-US" sz="600" b="0" i="0" u="none" strike="noStrike">
                          <a:solidFill>
                            <a:srgbClr val="000000"/>
                          </a:solidFill>
                          <a:latin typeface="Calibri"/>
                        </a:rPr>
                        <a:t>7.9</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87A6E"/>
                    </a:solidFill>
                  </a:tcPr>
                </a:tc>
                <a:tc>
                  <a:txBody>
                    <a:bodyPr/>
                    <a:lstStyle/>
                    <a:p>
                      <a:pPr algn="r" fontAlgn="b"/>
                      <a:r>
                        <a:rPr lang="en-US" sz="600" b="1" i="0" u="none" strike="noStrike">
                          <a:solidFill>
                            <a:srgbClr val="000000"/>
                          </a:solidFill>
                          <a:latin typeface="Calibri"/>
                        </a:rPr>
                        <a:t>180</a:t>
                      </a:r>
                    </a:p>
                  </a:txBody>
                  <a:tcPr marL="4536" marR="4536" marT="4536"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r>
              <a:tr h="95240">
                <a:tc>
                  <a:txBody>
                    <a:bodyPr/>
                    <a:lstStyle/>
                    <a:p>
                      <a:pPr algn="l" fontAlgn="b"/>
                      <a:r>
                        <a:rPr lang="en-US" sz="600" b="1" i="0" u="none" strike="noStrike">
                          <a:solidFill>
                            <a:srgbClr val="000000"/>
                          </a:solidFill>
                          <a:latin typeface="Calibri"/>
                        </a:rPr>
                        <a:t>Gender</a:t>
                      </a:r>
                    </a:p>
                  </a:txBody>
                  <a:tcPr marL="4536" marR="4536" marT="4536"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r>
                        <a:rPr lang="en-US" sz="600" b="1" i="0" u="none" strike="noStrike">
                          <a:solidFill>
                            <a:srgbClr val="000000"/>
                          </a:solidFill>
                          <a:latin typeface="Calibri"/>
                        </a:rPr>
                        <a:t>Age</a:t>
                      </a:r>
                    </a:p>
                  </a:txBody>
                  <a:tcPr marL="4536" marR="4536" marT="4536"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r>
                        <a:rPr lang="en-US" sz="600" b="1" i="0" u="none" strike="noStrike">
                          <a:solidFill>
                            <a:srgbClr val="000000"/>
                          </a:solidFill>
                          <a:latin typeface="Calibri"/>
                        </a:rPr>
                        <a:t>SBP</a:t>
                      </a:r>
                    </a:p>
                  </a:txBody>
                  <a:tcPr marL="4536" marR="4536" marT="4536" marB="0" anchor="b">
                    <a:lnL>
                      <a:noFill/>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l" fontAlgn="b"/>
                      <a:r>
                        <a:rPr lang="en-US" sz="600" b="1" i="0" u="none" strike="noStrike">
                          <a:solidFill>
                            <a:srgbClr val="000000"/>
                          </a:solidFill>
                          <a:latin typeface="Calibri"/>
                        </a:rPr>
                        <a:t> </a:t>
                      </a:r>
                    </a:p>
                  </a:txBody>
                  <a:tcPr marL="4536" marR="4536" marT="4536" marB="0" anchor="b">
                    <a:lnL w="25400" cap="flat" cmpd="dbl" algn="ctr">
                      <a:solidFill>
                        <a:srgbClr val="000000"/>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en-US" sz="600" b="1" i="0" u="none" strike="noStrike">
                        <a:solidFill>
                          <a:srgbClr val="000000"/>
                        </a:solidFill>
                        <a:latin typeface="Calibri"/>
                      </a:endParaRPr>
                    </a:p>
                  </a:txBody>
                  <a:tcPr marL="4536" marR="4536" marT="4536"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en-US" sz="600" b="1" i="0" u="none" strike="noStrike">
                        <a:solidFill>
                          <a:srgbClr val="000000"/>
                        </a:solidFill>
                        <a:latin typeface="Calibri"/>
                      </a:endParaRPr>
                    </a:p>
                  </a:txBody>
                  <a:tcPr marL="4536" marR="4536" marT="4536"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en-US" sz="600" b="1" i="0" u="none" strike="noStrike">
                        <a:solidFill>
                          <a:srgbClr val="000000"/>
                        </a:solidFill>
                        <a:latin typeface="Calibri"/>
                      </a:endParaRPr>
                    </a:p>
                  </a:txBody>
                  <a:tcPr marL="4536" marR="4536" marT="4536"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r>
                        <a:rPr lang="en-US" sz="600" b="1" i="0" u="none" strike="noStrike">
                          <a:solidFill>
                            <a:srgbClr val="000000"/>
                          </a:solidFill>
                          <a:latin typeface="Calibri"/>
                        </a:rPr>
                        <a:t> </a:t>
                      </a:r>
                    </a:p>
                  </a:txBody>
                  <a:tcPr marL="4536" marR="4536" marT="4536" marB="0" anchor="b">
                    <a:lnL>
                      <a:noFill/>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l" fontAlgn="b"/>
                      <a:endParaRPr lang="en-US" sz="600" b="1"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l" fontAlgn="b"/>
                      <a:r>
                        <a:rPr lang="en-US" sz="600" b="1"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en-US" sz="600" b="1" i="0" u="none" strike="noStrike">
                        <a:solidFill>
                          <a:srgbClr val="000000"/>
                        </a:solidFill>
                        <a:latin typeface="Calibri"/>
                      </a:endParaRPr>
                    </a:p>
                  </a:txBody>
                  <a:tcPr marL="4536" marR="4536" marT="4536"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en-US" sz="600" b="1" i="0" u="none" strike="noStrike">
                        <a:solidFill>
                          <a:srgbClr val="000000"/>
                        </a:solidFill>
                        <a:latin typeface="Calibri"/>
                      </a:endParaRPr>
                    </a:p>
                  </a:txBody>
                  <a:tcPr marL="4536" marR="4536" marT="4536"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en-US" sz="600" b="1" i="0" u="none" strike="noStrike">
                        <a:solidFill>
                          <a:srgbClr val="000000"/>
                        </a:solidFill>
                        <a:latin typeface="Calibri"/>
                      </a:endParaRPr>
                    </a:p>
                  </a:txBody>
                  <a:tcPr marL="4536" marR="4536" marT="4536"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r>
                        <a:rPr lang="en-US" sz="600" b="1" i="0" u="none" strike="noStrike">
                          <a:solidFill>
                            <a:srgbClr val="000000"/>
                          </a:solidFill>
                          <a:latin typeface="Calibri"/>
                        </a:rPr>
                        <a:t> </a:t>
                      </a:r>
                    </a:p>
                  </a:txBody>
                  <a:tcPr marL="4536" marR="4536" marT="4536" marB="0" anchor="b">
                    <a:lnL>
                      <a:noFill/>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l" fontAlgn="b"/>
                      <a:endParaRPr lang="en-US" sz="600" b="1"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l" fontAlgn="b"/>
                      <a:r>
                        <a:rPr lang="en-US" sz="600" b="1"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en-US" sz="600" b="1" i="0" u="none" strike="noStrike">
                        <a:solidFill>
                          <a:srgbClr val="000000"/>
                        </a:solidFill>
                        <a:latin typeface="Calibri"/>
                      </a:endParaRPr>
                    </a:p>
                  </a:txBody>
                  <a:tcPr marL="4536" marR="4536" marT="4536"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en-US" sz="600" b="1" i="0" u="none" strike="noStrike">
                        <a:solidFill>
                          <a:srgbClr val="000000"/>
                        </a:solidFill>
                        <a:latin typeface="Calibri"/>
                      </a:endParaRPr>
                    </a:p>
                  </a:txBody>
                  <a:tcPr marL="4536" marR="4536" marT="4536"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en-US" sz="600" b="1" i="0" u="none" strike="noStrike">
                        <a:solidFill>
                          <a:srgbClr val="000000"/>
                        </a:solidFill>
                        <a:latin typeface="Calibri"/>
                      </a:endParaRPr>
                    </a:p>
                  </a:txBody>
                  <a:tcPr marL="4536" marR="4536" marT="4536"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r>
                        <a:rPr lang="en-US" sz="600" b="1" i="0" u="none" strike="noStrike">
                          <a:solidFill>
                            <a:srgbClr val="000000"/>
                          </a:solidFill>
                          <a:latin typeface="Calibri"/>
                        </a:rPr>
                        <a:t> </a:t>
                      </a:r>
                    </a:p>
                  </a:txBody>
                  <a:tcPr marL="4536" marR="4536" marT="4536" marB="0" anchor="b">
                    <a:lnL>
                      <a:noFill/>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l" fontAlgn="b"/>
                      <a:endParaRPr lang="en-US" sz="600" b="1" i="0" u="none" strike="noStrike">
                        <a:solidFill>
                          <a:srgbClr val="000000"/>
                        </a:solidFill>
                        <a:latin typeface="Calibri"/>
                      </a:endParaRPr>
                    </a:p>
                  </a:txBody>
                  <a:tcPr marL="4536" marR="4536" marT="4536"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l" fontAlgn="b"/>
                      <a:r>
                        <a:rPr lang="en-US" sz="600" b="1" i="0" u="none" strike="noStrike">
                          <a:solidFill>
                            <a:srgbClr val="000000"/>
                          </a:solidFill>
                          <a:latin typeface="Calibri"/>
                        </a:rPr>
                        <a:t> </a:t>
                      </a:r>
                    </a:p>
                  </a:txBody>
                  <a:tcPr marL="4536" marR="4536" marT="4536" marB="0" anchor="b">
                    <a:lnL w="25400" cap="flat" cmpd="dbl" algn="ctr">
                      <a:solidFill>
                        <a:srgbClr val="000000"/>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en-US" sz="600" b="1" i="0" u="none" strike="noStrike">
                        <a:solidFill>
                          <a:srgbClr val="000000"/>
                        </a:solidFill>
                        <a:latin typeface="Calibri"/>
                      </a:endParaRPr>
                    </a:p>
                  </a:txBody>
                  <a:tcPr marL="4536" marR="4536" marT="4536"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en-US" sz="600" b="1" i="0" u="none" strike="noStrike">
                        <a:solidFill>
                          <a:srgbClr val="000000"/>
                        </a:solidFill>
                        <a:latin typeface="Calibri"/>
                      </a:endParaRPr>
                    </a:p>
                  </a:txBody>
                  <a:tcPr marL="4536" marR="4536" marT="4536"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en-US" sz="600" b="1" i="0" u="none" strike="noStrike">
                        <a:solidFill>
                          <a:srgbClr val="000000"/>
                        </a:solidFill>
                        <a:latin typeface="Calibri"/>
                      </a:endParaRPr>
                    </a:p>
                  </a:txBody>
                  <a:tcPr marL="4536" marR="4536" marT="4536"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r>
                        <a:rPr lang="en-US" sz="600" b="1" i="0" u="none" strike="noStrike">
                          <a:solidFill>
                            <a:srgbClr val="000000"/>
                          </a:solidFill>
                          <a:latin typeface="Calibri"/>
                        </a:rPr>
                        <a:t> </a:t>
                      </a:r>
                    </a:p>
                  </a:txBody>
                  <a:tcPr marL="4536" marR="4536" marT="4536" marB="0" anchor="b">
                    <a:lnL>
                      <a:noFill/>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l" fontAlgn="b"/>
                      <a:endParaRPr lang="en-US" sz="600" b="1"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l" fontAlgn="b"/>
                      <a:r>
                        <a:rPr lang="en-US" sz="600" b="1"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en-US" sz="600" b="1" i="0" u="none" strike="noStrike">
                        <a:solidFill>
                          <a:srgbClr val="000000"/>
                        </a:solidFill>
                        <a:latin typeface="Calibri"/>
                      </a:endParaRPr>
                    </a:p>
                  </a:txBody>
                  <a:tcPr marL="4536" marR="4536" marT="4536"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en-US" sz="600" b="1" i="0" u="none" strike="noStrike">
                        <a:solidFill>
                          <a:srgbClr val="000000"/>
                        </a:solidFill>
                        <a:latin typeface="Calibri"/>
                      </a:endParaRPr>
                    </a:p>
                  </a:txBody>
                  <a:tcPr marL="4536" marR="4536" marT="4536"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en-US" sz="600" b="1" i="0" u="none" strike="noStrike">
                        <a:solidFill>
                          <a:srgbClr val="000000"/>
                        </a:solidFill>
                        <a:latin typeface="Calibri"/>
                      </a:endParaRPr>
                    </a:p>
                  </a:txBody>
                  <a:tcPr marL="4536" marR="4536" marT="4536"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r>
                        <a:rPr lang="en-US" sz="600" b="1" i="0" u="none" strike="noStrike">
                          <a:solidFill>
                            <a:srgbClr val="000000"/>
                          </a:solidFill>
                          <a:latin typeface="Calibri"/>
                        </a:rPr>
                        <a:t> </a:t>
                      </a:r>
                    </a:p>
                  </a:txBody>
                  <a:tcPr marL="4536" marR="4536" marT="4536" marB="0" anchor="b">
                    <a:lnL>
                      <a:noFill/>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l" fontAlgn="b"/>
                      <a:endParaRPr lang="en-US" sz="600" b="1"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l" fontAlgn="b"/>
                      <a:r>
                        <a:rPr lang="en-US" sz="600" b="1"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l" fontAlgn="b"/>
                      <a:r>
                        <a:rPr lang="en-US" sz="600" b="1"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l" fontAlgn="b"/>
                      <a:r>
                        <a:rPr lang="en-US" sz="600" b="1"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l" fontAlgn="b"/>
                      <a:r>
                        <a:rPr lang="en-US" sz="600" b="1"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l" fontAlgn="b"/>
                      <a:r>
                        <a:rPr lang="en-US" sz="600" b="1" i="0" u="none" strike="noStrike">
                          <a:solidFill>
                            <a:srgbClr val="000000"/>
                          </a:solidFill>
                          <a:latin typeface="Calibri"/>
                        </a:rPr>
                        <a:t> </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r" fontAlgn="b"/>
                      <a:r>
                        <a:rPr lang="en-US" sz="600" b="1" i="0" u="none" strike="noStrike">
                          <a:solidFill>
                            <a:srgbClr val="000000"/>
                          </a:solidFill>
                          <a:latin typeface="Calibri"/>
                        </a:rPr>
                        <a:t>SBP</a:t>
                      </a:r>
                    </a:p>
                  </a:txBody>
                  <a:tcPr marL="4536" marR="4536" marT="4536" marB="0" anchor="b">
                    <a:lnL w="25400" cap="flat" cmpd="dbl" algn="ctr">
                      <a:solidFill>
                        <a:srgbClr val="000000"/>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a:noFill/>
                    </a:lnB>
                  </a:tcPr>
                </a:tc>
                <a:tc>
                  <a:txBody>
                    <a:bodyPr/>
                    <a:lstStyle/>
                    <a:p>
                      <a:pPr algn="r" fontAlgn="b"/>
                      <a:r>
                        <a:rPr lang="en-US" sz="600" b="1" i="0" u="none" strike="noStrike">
                          <a:solidFill>
                            <a:srgbClr val="000000"/>
                          </a:solidFill>
                          <a:latin typeface="Calibri"/>
                        </a:rPr>
                        <a:t>Age</a:t>
                      </a:r>
                    </a:p>
                  </a:txBody>
                  <a:tcPr marL="4536" marR="4536" marT="4536"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r" fontAlgn="b"/>
                      <a:r>
                        <a:rPr lang="en-US" sz="600" b="1" i="0" u="none" strike="noStrike">
                          <a:solidFill>
                            <a:srgbClr val="000000"/>
                          </a:solidFill>
                          <a:latin typeface="Calibri"/>
                        </a:rPr>
                        <a:t>Gender</a:t>
                      </a:r>
                    </a:p>
                  </a:txBody>
                  <a:tcPr marL="4536" marR="4536" marT="4536" marB="0" anchor="b">
                    <a:lnL>
                      <a:noFill/>
                    </a:lnL>
                    <a:lnR>
                      <a:noFill/>
                    </a:lnR>
                    <a:lnT w="25400" cap="flat" cmpd="dbl" algn="ctr">
                      <a:solidFill>
                        <a:srgbClr val="000000"/>
                      </a:solidFill>
                      <a:prstDash val="solid"/>
                      <a:round/>
                      <a:headEnd type="none" w="med" len="med"/>
                      <a:tailEnd type="none" w="med" len="med"/>
                    </a:lnT>
                    <a:lnB>
                      <a:noFill/>
                    </a:lnB>
                  </a:tcPr>
                </a:tc>
              </a:tr>
              <a:tr h="90705">
                <a:tc>
                  <a:txBody>
                    <a:bodyPr/>
                    <a:lstStyle/>
                    <a:p>
                      <a:pPr algn="l" fontAlgn="b"/>
                      <a:endParaRPr lang="en-US" sz="600" b="1" i="0" u="none" strike="noStrike">
                        <a:solidFill>
                          <a:srgbClr val="000000"/>
                        </a:solidFill>
                        <a:latin typeface="Calibri"/>
                      </a:endParaRPr>
                    </a:p>
                  </a:txBody>
                  <a:tcPr marL="4536" marR="4536" marT="4536" marB="0" anchor="b">
                    <a:lnL>
                      <a:noFill/>
                    </a:lnL>
                    <a:lnR>
                      <a:noFill/>
                    </a:lnR>
                    <a:lnT>
                      <a:noFill/>
                    </a:lnT>
                    <a:lnB>
                      <a:noFill/>
                    </a:lnB>
                  </a:tcPr>
                </a:tc>
                <a:tc>
                  <a:txBody>
                    <a:bodyPr/>
                    <a:lstStyle/>
                    <a:p>
                      <a:pPr algn="l" fontAlgn="b"/>
                      <a:endParaRPr lang="en-US" sz="600" b="1" i="0" u="none" strike="noStrike">
                        <a:solidFill>
                          <a:srgbClr val="000000"/>
                        </a:solidFill>
                        <a:latin typeface="Calibri"/>
                      </a:endParaRPr>
                    </a:p>
                  </a:txBody>
                  <a:tcPr marL="4536" marR="4536" marT="4536" marB="0" anchor="b">
                    <a:lnL>
                      <a:noFill/>
                    </a:lnL>
                    <a:lnR>
                      <a:noFill/>
                    </a:lnR>
                    <a:lnT>
                      <a:noFill/>
                    </a:lnT>
                    <a:lnB>
                      <a:noFill/>
                    </a:lnB>
                  </a:tcPr>
                </a:tc>
                <a:tc>
                  <a:txBody>
                    <a:bodyPr/>
                    <a:lstStyle/>
                    <a:p>
                      <a:pPr algn="r" fontAlgn="b"/>
                      <a:r>
                        <a:rPr lang="en-US" sz="600" b="1" i="0" u="none" strike="noStrike">
                          <a:solidFill>
                            <a:srgbClr val="000000"/>
                          </a:solidFill>
                          <a:latin typeface="Calibri"/>
                        </a:rPr>
                        <a:t>Lipid Ratio</a:t>
                      </a:r>
                    </a:p>
                  </a:txBody>
                  <a:tcPr marL="4536" marR="4536" marT="4536" marB="0" anchor="b">
                    <a:lnL>
                      <a:noFill/>
                    </a:lnL>
                    <a:lnR w="25400" cap="flat" cmpd="dbl" algn="ctr">
                      <a:solidFill>
                        <a:srgbClr val="000000"/>
                      </a:solidFill>
                      <a:prstDash val="solid"/>
                      <a:round/>
                      <a:headEnd type="none" w="med" len="med"/>
                      <a:tailEnd type="none" w="med" len="med"/>
                    </a:lnR>
                    <a:lnT>
                      <a:noFill/>
                    </a:lnT>
                    <a:lnB>
                      <a:noFill/>
                    </a:lnB>
                  </a:tcPr>
                </a:tc>
                <a:tc>
                  <a:txBody>
                    <a:bodyPr/>
                    <a:lstStyle/>
                    <a:p>
                      <a:pPr algn="r" fontAlgn="b"/>
                      <a:r>
                        <a:rPr lang="en-US" sz="600" b="1" i="0" u="none" strike="noStrike">
                          <a:solidFill>
                            <a:srgbClr val="000000"/>
                          </a:solidFill>
                          <a:latin typeface="Calibri"/>
                        </a:rPr>
                        <a:t>4</a:t>
                      </a:r>
                    </a:p>
                  </a:txBody>
                  <a:tcPr marL="4536" marR="4536" marT="4536" marB="0" anchor="b">
                    <a:lnL w="25400" cap="flat" cmpd="dbl"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5</a:t>
                      </a:r>
                    </a:p>
                  </a:txBody>
                  <a:tcPr marL="4536" marR="4536" marT="4536"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6</a:t>
                      </a:r>
                    </a:p>
                  </a:txBody>
                  <a:tcPr marL="4536" marR="4536" marT="4536"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7</a:t>
                      </a:r>
                    </a:p>
                  </a:txBody>
                  <a:tcPr marL="4536" marR="4536" marT="4536"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8</a:t>
                      </a:r>
                    </a:p>
                  </a:txBody>
                  <a:tcPr marL="4536" marR="4536" marT="4536"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endParaRPr lang="en-US" sz="600" b="1"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1" i="0" u="none" strike="noStrike">
                          <a:solidFill>
                            <a:srgbClr val="000000"/>
                          </a:solidFill>
                          <a:latin typeface="Calibri"/>
                        </a:rPr>
                        <a:t>4</a:t>
                      </a:r>
                    </a:p>
                  </a:txBody>
                  <a:tcPr marL="4536" marR="4536" marT="4536"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5</a:t>
                      </a:r>
                    </a:p>
                  </a:txBody>
                  <a:tcPr marL="4536" marR="4536" marT="4536"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6</a:t>
                      </a:r>
                    </a:p>
                  </a:txBody>
                  <a:tcPr marL="4536" marR="4536" marT="4536"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7</a:t>
                      </a:r>
                    </a:p>
                  </a:txBody>
                  <a:tcPr marL="4536" marR="4536" marT="4536"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8</a:t>
                      </a:r>
                    </a:p>
                  </a:txBody>
                  <a:tcPr marL="4536" marR="4536" marT="4536"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endParaRPr lang="en-US" sz="600" b="1"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1" i="0" u="none" strike="noStrike">
                          <a:solidFill>
                            <a:srgbClr val="000000"/>
                          </a:solidFill>
                          <a:latin typeface="Calibri"/>
                        </a:rPr>
                        <a:t>4</a:t>
                      </a:r>
                    </a:p>
                  </a:txBody>
                  <a:tcPr marL="4536" marR="4536" marT="4536"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5</a:t>
                      </a:r>
                    </a:p>
                  </a:txBody>
                  <a:tcPr marL="4536" marR="4536" marT="4536"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6</a:t>
                      </a:r>
                    </a:p>
                  </a:txBody>
                  <a:tcPr marL="4536" marR="4536" marT="4536"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7</a:t>
                      </a:r>
                    </a:p>
                  </a:txBody>
                  <a:tcPr marL="4536" marR="4536" marT="4536"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8</a:t>
                      </a:r>
                    </a:p>
                  </a:txBody>
                  <a:tcPr marL="4536" marR="4536" marT="4536" marB="0" anchor="b">
                    <a:lnL>
                      <a:noFill/>
                    </a:lnL>
                    <a:lnR w="25400" cap="flat" cmpd="dbl"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endParaRPr lang="en-US" sz="600" b="1" i="0" u="none" strike="noStrike">
                        <a:solidFill>
                          <a:srgbClr val="000000"/>
                        </a:solidFill>
                        <a:latin typeface="Calibri"/>
                      </a:endParaRPr>
                    </a:p>
                  </a:txBody>
                  <a:tcPr marL="4536" marR="4536" marT="4536"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r" fontAlgn="b"/>
                      <a:r>
                        <a:rPr lang="en-US" sz="600" b="1" i="0" u="none" strike="noStrike">
                          <a:solidFill>
                            <a:srgbClr val="000000"/>
                          </a:solidFill>
                          <a:latin typeface="Calibri"/>
                        </a:rPr>
                        <a:t>4</a:t>
                      </a:r>
                    </a:p>
                  </a:txBody>
                  <a:tcPr marL="4536" marR="4536" marT="4536" marB="0" anchor="b">
                    <a:lnL w="25400" cap="flat" cmpd="dbl"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5</a:t>
                      </a:r>
                    </a:p>
                  </a:txBody>
                  <a:tcPr marL="4536" marR="4536" marT="4536"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6</a:t>
                      </a:r>
                    </a:p>
                  </a:txBody>
                  <a:tcPr marL="4536" marR="4536" marT="4536"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7</a:t>
                      </a:r>
                    </a:p>
                  </a:txBody>
                  <a:tcPr marL="4536" marR="4536" marT="4536"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8</a:t>
                      </a:r>
                    </a:p>
                  </a:txBody>
                  <a:tcPr marL="4536" marR="4536" marT="4536"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endParaRPr lang="en-US" sz="600" b="1"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1" i="0" u="none" strike="noStrike">
                          <a:solidFill>
                            <a:srgbClr val="000000"/>
                          </a:solidFill>
                          <a:latin typeface="Calibri"/>
                        </a:rPr>
                        <a:t>4</a:t>
                      </a:r>
                    </a:p>
                  </a:txBody>
                  <a:tcPr marL="4536" marR="4536" marT="4536"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5</a:t>
                      </a:r>
                    </a:p>
                  </a:txBody>
                  <a:tcPr marL="4536" marR="4536" marT="4536"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6</a:t>
                      </a:r>
                    </a:p>
                  </a:txBody>
                  <a:tcPr marL="4536" marR="4536" marT="4536"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7</a:t>
                      </a:r>
                    </a:p>
                  </a:txBody>
                  <a:tcPr marL="4536" marR="4536" marT="4536"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8</a:t>
                      </a:r>
                    </a:p>
                  </a:txBody>
                  <a:tcPr marL="4536" marR="4536" marT="4536"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endParaRPr lang="en-US" sz="600" b="1"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1" i="0" u="none" strike="noStrike">
                          <a:solidFill>
                            <a:srgbClr val="000000"/>
                          </a:solidFill>
                          <a:latin typeface="Calibri"/>
                        </a:rPr>
                        <a:t>4</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5</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6</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7</a:t>
                      </a: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latin typeface="Calibri"/>
                        </a:rPr>
                        <a:t>8</a:t>
                      </a:r>
                    </a:p>
                  </a:txBody>
                  <a:tcPr marL="4536" marR="4536" marT="4536"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Lipid Ratio</a:t>
                      </a:r>
                    </a:p>
                  </a:txBody>
                  <a:tcPr marL="4536" marR="4536" marT="4536" marB="0" anchor="b">
                    <a:lnL w="25400" cap="flat" cmpd="dbl" algn="ctr">
                      <a:solidFill>
                        <a:srgbClr val="000000"/>
                      </a:solidFill>
                      <a:prstDash val="solid"/>
                      <a:round/>
                      <a:headEnd type="none" w="med" len="med"/>
                      <a:tailEnd type="none" w="med" len="med"/>
                    </a:lnL>
                    <a:lnR>
                      <a:noFill/>
                    </a:lnR>
                    <a:lnT>
                      <a:noFill/>
                    </a:lnT>
                    <a:lnB>
                      <a:noFill/>
                    </a:lnB>
                  </a:tcPr>
                </a:tc>
                <a:tc>
                  <a:txBody>
                    <a:bodyPr/>
                    <a:lstStyle/>
                    <a:p>
                      <a:pPr algn="r" fontAlgn="b"/>
                      <a:endParaRPr lang="en-US" sz="600" b="1" i="0" u="none" strike="noStrike">
                        <a:solidFill>
                          <a:srgbClr val="000000"/>
                        </a:solidFill>
                        <a:latin typeface="Calibri"/>
                      </a:endParaRPr>
                    </a:p>
                  </a:txBody>
                  <a:tcPr marL="4536" marR="4536" marT="4536" marB="0" anchor="b">
                    <a:lnL>
                      <a:noFill/>
                    </a:lnL>
                    <a:lnR>
                      <a:noFill/>
                    </a:lnR>
                    <a:lnT>
                      <a:noFill/>
                    </a:lnT>
                    <a:lnB>
                      <a:noFill/>
                    </a:lnB>
                  </a:tcPr>
                </a:tc>
                <a:tc>
                  <a:txBody>
                    <a:bodyPr/>
                    <a:lstStyle/>
                    <a:p>
                      <a:pPr algn="r" fontAlgn="b"/>
                      <a:endParaRPr lang="en-US" sz="600" b="1" i="0" u="none" strike="noStrike">
                        <a:solidFill>
                          <a:srgbClr val="000000"/>
                        </a:solidFill>
                        <a:latin typeface="Calibri"/>
                      </a:endParaRPr>
                    </a:p>
                  </a:txBody>
                  <a:tcPr marL="4536" marR="4536" marT="4536" marB="0" anchor="b">
                    <a:lnL>
                      <a:noFill/>
                    </a:lnL>
                    <a:lnR>
                      <a:noFill/>
                    </a:lnR>
                    <a:lnT>
                      <a:noFill/>
                    </a:lnT>
                    <a:lnB>
                      <a:noFill/>
                    </a:lnB>
                  </a:tcPr>
                </a:tc>
              </a:tr>
              <a:tr h="90705">
                <a:tc>
                  <a:txBody>
                    <a:bodyPr/>
                    <a:lstStyle/>
                    <a:p>
                      <a:pPr algn="l" fontAlgn="b"/>
                      <a:endParaRPr lang="en-US" sz="600" b="1" i="0" u="none" strike="noStrike">
                        <a:solidFill>
                          <a:srgbClr val="000000"/>
                        </a:solidFill>
                        <a:latin typeface="Calibri"/>
                      </a:endParaRPr>
                    </a:p>
                  </a:txBody>
                  <a:tcPr marL="4536" marR="4536" marT="4536" marB="0" anchor="b">
                    <a:lnL>
                      <a:noFill/>
                    </a:lnL>
                    <a:lnR>
                      <a:noFill/>
                    </a:lnR>
                    <a:lnT>
                      <a:noFill/>
                    </a:lnT>
                    <a:lnB>
                      <a:noFill/>
                    </a:lnB>
                  </a:tcPr>
                </a:tc>
                <a:tc>
                  <a:txBody>
                    <a:bodyPr/>
                    <a:lstStyle/>
                    <a:p>
                      <a:pPr algn="l" fontAlgn="b"/>
                      <a:endParaRPr lang="en-US" sz="600" b="1" i="0" u="none" strike="noStrike">
                        <a:solidFill>
                          <a:srgbClr val="000000"/>
                        </a:solidFill>
                        <a:latin typeface="Calibri"/>
                      </a:endParaRPr>
                    </a:p>
                  </a:txBody>
                  <a:tcPr marL="4536" marR="4536" marT="4536" marB="0" anchor="b">
                    <a:lnL>
                      <a:noFill/>
                    </a:lnL>
                    <a:lnR>
                      <a:noFill/>
                    </a:lnR>
                    <a:lnT>
                      <a:noFill/>
                    </a:lnT>
                    <a:lnB>
                      <a:noFill/>
                    </a:lnB>
                  </a:tcPr>
                </a:tc>
                <a:tc>
                  <a:txBody>
                    <a:bodyPr/>
                    <a:lstStyle/>
                    <a:p>
                      <a:pPr algn="r" fontAlgn="b"/>
                      <a:r>
                        <a:rPr lang="en-US" sz="600" b="1" i="0" u="none" strike="noStrike">
                          <a:solidFill>
                            <a:srgbClr val="000000"/>
                          </a:solidFill>
                          <a:latin typeface="Calibri"/>
                        </a:rPr>
                        <a:t>A1c</a:t>
                      </a:r>
                    </a:p>
                  </a:txBody>
                  <a:tcPr marL="4536" marR="4536" marT="4536" marB="0" anchor="b">
                    <a:lnL>
                      <a:noFill/>
                    </a:lnL>
                    <a:lnR w="25400" cap="flat" cmpd="dbl" algn="ctr">
                      <a:solidFill>
                        <a:srgbClr val="000000"/>
                      </a:solidFill>
                      <a:prstDash val="solid"/>
                      <a:round/>
                      <a:headEnd type="none" w="med" len="med"/>
                      <a:tailEnd type="none" w="med" len="med"/>
                    </a:lnR>
                    <a:lnT>
                      <a:noFill/>
                    </a:lnT>
                    <a:lnB>
                      <a:noFill/>
                    </a:lnB>
                  </a:tcPr>
                </a:tc>
                <a:tc>
                  <a:txBody>
                    <a:bodyPr/>
                    <a:lstStyle/>
                    <a:p>
                      <a:pPr algn="r" fontAlgn="b"/>
                      <a:r>
                        <a:rPr lang="en-US" sz="600" b="1" i="0" u="none" strike="noStrike">
                          <a:solidFill>
                            <a:srgbClr val="000000"/>
                          </a:solidFill>
                          <a:latin typeface="Calibri"/>
                        </a:rPr>
                        <a:t>6</a:t>
                      </a:r>
                    </a:p>
                  </a:txBody>
                  <a:tcPr marL="4536" marR="4536" marT="4536" marB="0" anchor="b">
                    <a:lnL w="25400" cap="flat" cmpd="dbl"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1"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1" i="0" u="none" strike="noStrike">
                          <a:solidFill>
                            <a:srgbClr val="000000"/>
                          </a:solidFill>
                          <a:latin typeface="Calibri"/>
                        </a:rPr>
                        <a:t>8</a:t>
                      </a:r>
                    </a:p>
                  </a:txBody>
                  <a:tcPr marL="4536" marR="4536" marT="4536"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1"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1" i="0" u="none" strike="noStrike">
                          <a:solidFill>
                            <a:srgbClr val="000000"/>
                          </a:solidFill>
                          <a:latin typeface="Calibri"/>
                        </a:rPr>
                        <a:t>10</a:t>
                      </a:r>
                    </a:p>
                  </a:txBody>
                  <a:tcPr marL="4536" marR="4536" marT="4536"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1" i="0" u="none" strike="noStrike">
                        <a:solidFill>
                          <a:srgbClr val="000000"/>
                        </a:solidFill>
                        <a:latin typeface="Calibri"/>
                      </a:endParaRPr>
                    </a:p>
                  </a:txBody>
                  <a:tcPr marL="4536" marR="4536" marT="4536"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r" fontAlgn="b"/>
                      <a:r>
                        <a:rPr lang="en-US" sz="600" b="1" i="0" u="none" strike="noStrike">
                          <a:solidFill>
                            <a:srgbClr val="000000"/>
                          </a:solidFill>
                          <a:latin typeface="Calibri"/>
                        </a:rPr>
                        <a:t>6</a:t>
                      </a:r>
                    </a:p>
                  </a:txBody>
                  <a:tcPr marL="4536" marR="4536" marT="4536" marB="0" anchor="b">
                    <a:lnL w="25400" cap="flat" cmpd="dbl"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1"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1" i="0" u="none" strike="noStrike">
                          <a:solidFill>
                            <a:srgbClr val="000000"/>
                          </a:solidFill>
                          <a:latin typeface="Calibri"/>
                        </a:rPr>
                        <a:t>8</a:t>
                      </a:r>
                    </a:p>
                  </a:txBody>
                  <a:tcPr marL="4536" marR="4536" marT="4536"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1" i="0" u="none" strike="noStrike">
                        <a:solidFill>
                          <a:srgbClr val="000000"/>
                        </a:solidFill>
                        <a:latin typeface="Calibri"/>
                      </a:endParaRPr>
                    </a:p>
                  </a:txBody>
                  <a:tcPr marL="4536" marR="4536" marT="45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600" b="1" i="0" u="none" strike="noStrike">
                          <a:solidFill>
                            <a:srgbClr val="000000"/>
                          </a:solidFill>
                          <a:latin typeface="Calibri"/>
                        </a:rPr>
                        <a:t>10</a:t>
                      </a:r>
                    </a:p>
                  </a:txBody>
                  <a:tcPr marL="4536" marR="4536" marT="4536"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A1c</a:t>
                      </a:r>
                    </a:p>
                  </a:txBody>
                  <a:tcPr marL="4536" marR="4536" marT="4536" marB="0" anchor="b">
                    <a:lnL w="25400" cap="flat" cmpd="dbl" algn="ctr">
                      <a:solidFill>
                        <a:srgbClr val="000000"/>
                      </a:solidFill>
                      <a:prstDash val="solid"/>
                      <a:round/>
                      <a:headEnd type="none" w="med" len="med"/>
                      <a:tailEnd type="none" w="med" len="med"/>
                    </a:lnL>
                    <a:lnR>
                      <a:noFill/>
                    </a:lnR>
                    <a:lnT>
                      <a:noFill/>
                    </a:lnT>
                    <a:lnB>
                      <a:noFill/>
                    </a:lnB>
                  </a:tcPr>
                </a:tc>
                <a:tc>
                  <a:txBody>
                    <a:bodyPr/>
                    <a:lstStyle/>
                    <a:p>
                      <a:pPr algn="r" fontAlgn="b"/>
                      <a:endParaRPr lang="en-US" sz="600" b="1" i="0" u="none" strike="noStrike">
                        <a:solidFill>
                          <a:srgbClr val="000000"/>
                        </a:solidFill>
                        <a:latin typeface="Calibri"/>
                      </a:endParaRPr>
                    </a:p>
                  </a:txBody>
                  <a:tcPr marL="4536" marR="4536" marT="4536" marB="0" anchor="b">
                    <a:lnL>
                      <a:noFill/>
                    </a:lnL>
                    <a:lnR>
                      <a:noFill/>
                    </a:lnR>
                    <a:lnT>
                      <a:noFill/>
                    </a:lnT>
                    <a:lnB>
                      <a:noFill/>
                    </a:lnB>
                  </a:tcPr>
                </a:tc>
                <a:tc>
                  <a:txBody>
                    <a:bodyPr/>
                    <a:lstStyle/>
                    <a:p>
                      <a:pPr algn="r" fontAlgn="b"/>
                      <a:endParaRPr lang="en-US" sz="600" b="1" i="0" u="none" strike="noStrike">
                        <a:solidFill>
                          <a:srgbClr val="000000"/>
                        </a:solidFill>
                        <a:latin typeface="Calibri"/>
                      </a:endParaRPr>
                    </a:p>
                  </a:txBody>
                  <a:tcPr marL="4536" marR="4536" marT="4536" marB="0" anchor="b">
                    <a:lnL>
                      <a:noFill/>
                    </a:lnL>
                    <a:lnR>
                      <a:noFill/>
                    </a:lnR>
                    <a:lnT>
                      <a:noFill/>
                    </a:lnT>
                    <a:lnB>
                      <a:noFill/>
                    </a:lnB>
                  </a:tcPr>
                </a:tc>
              </a:tr>
              <a:tr h="95240">
                <a:tc>
                  <a:txBody>
                    <a:bodyPr/>
                    <a:lstStyle/>
                    <a:p>
                      <a:pPr algn="l" fontAlgn="b"/>
                      <a:endParaRPr lang="en-US" sz="600" b="1" i="0" u="none" strike="noStrike">
                        <a:solidFill>
                          <a:srgbClr val="000000"/>
                        </a:solidFill>
                        <a:latin typeface="Calibri"/>
                      </a:endParaRPr>
                    </a:p>
                  </a:txBody>
                  <a:tcPr marL="4536" marR="4536" marT="4536" marB="0" anchor="b">
                    <a:lnL>
                      <a:noFill/>
                    </a:lnL>
                    <a:lnR>
                      <a:noFill/>
                    </a:lnR>
                    <a:lnT>
                      <a:noFill/>
                    </a:lnT>
                    <a:lnB>
                      <a:noFill/>
                    </a:lnB>
                  </a:tcPr>
                </a:tc>
                <a:tc>
                  <a:txBody>
                    <a:bodyPr/>
                    <a:lstStyle/>
                    <a:p>
                      <a:pPr algn="l" fontAlgn="b"/>
                      <a:endParaRPr lang="en-US" sz="600" b="1" i="0" u="none" strike="noStrike">
                        <a:solidFill>
                          <a:srgbClr val="000000"/>
                        </a:solidFill>
                        <a:latin typeface="Calibri"/>
                      </a:endParaRPr>
                    </a:p>
                  </a:txBody>
                  <a:tcPr marL="4536" marR="4536" marT="4536" marB="0" anchor="b">
                    <a:lnL>
                      <a:noFill/>
                    </a:lnL>
                    <a:lnR>
                      <a:noFill/>
                    </a:lnR>
                    <a:lnT>
                      <a:noFill/>
                    </a:lnT>
                    <a:lnB>
                      <a:noFill/>
                    </a:lnB>
                  </a:tcPr>
                </a:tc>
                <a:tc>
                  <a:txBody>
                    <a:bodyPr/>
                    <a:lstStyle/>
                    <a:p>
                      <a:pPr algn="r" fontAlgn="b"/>
                      <a:r>
                        <a:rPr lang="en-US" sz="600" b="1" i="0" u="none" strike="noStrike">
                          <a:solidFill>
                            <a:srgbClr val="000000"/>
                          </a:solidFill>
                          <a:latin typeface="Calibri"/>
                        </a:rPr>
                        <a:t>Smoke?</a:t>
                      </a:r>
                    </a:p>
                  </a:txBody>
                  <a:tcPr marL="4536" marR="4536" marT="4536" marB="0" anchor="b">
                    <a:lnL>
                      <a:noFill/>
                    </a:lnL>
                    <a:lnR w="25400" cap="flat" cmpd="dbl" algn="ctr">
                      <a:solidFill>
                        <a:srgbClr val="000000"/>
                      </a:solidFill>
                      <a:prstDash val="solid"/>
                      <a:round/>
                      <a:headEnd type="none" w="med" len="med"/>
                      <a:tailEnd type="none" w="med" len="med"/>
                    </a:lnR>
                    <a:lnT>
                      <a:noFill/>
                    </a:lnT>
                    <a:lnB>
                      <a:noFill/>
                    </a:lnB>
                  </a:tcPr>
                </a:tc>
                <a:tc gridSpan="3">
                  <a:txBody>
                    <a:bodyPr/>
                    <a:lstStyle/>
                    <a:p>
                      <a:pPr algn="l" fontAlgn="b"/>
                      <a:r>
                        <a:rPr lang="en-US" sz="600" b="1" i="0" u="none" strike="noStrike">
                          <a:solidFill>
                            <a:srgbClr val="000000"/>
                          </a:solidFill>
                          <a:latin typeface="Calibri"/>
                        </a:rPr>
                        <a:t>Non Smoking</a:t>
                      </a:r>
                    </a:p>
                  </a:txBody>
                  <a:tcPr marL="4536" marR="4536" marT="4536" marB="0" anchor="b">
                    <a:lnL w="25400" cap="flat" cmpd="dbl"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b"/>
                      <a:r>
                        <a:rPr lang="en-US" sz="600" b="1"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endParaRPr lang="en-US" sz="600" b="1" i="0" u="none" strike="noStrike">
                        <a:solidFill>
                          <a:srgbClr val="000000"/>
                        </a:solidFill>
                        <a:latin typeface="Calibri"/>
                      </a:endParaRPr>
                    </a:p>
                  </a:txBody>
                  <a:tcPr marL="4536" marR="4536" marT="4536"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gridSpan="2">
                  <a:txBody>
                    <a:bodyPr/>
                    <a:lstStyle/>
                    <a:p>
                      <a:pPr algn="l" fontAlgn="b"/>
                      <a:r>
                        <a:rPr lang="en-US" sz="600" b="1" i="0" u="none" strike="noStrike">
                          <a:solidFill>
                            <a:srgbClr val="000000"/>
                          </a:solidFill>
                          <a:latin typeface="Calibri"/>
                        </a:rPr>
                        <a:t>Smoking</a:t>
                      </a:r>
                    </a:p>
                  </a:txBody>
                  <a:tcPr marL="4536" marR="4536" marT="4536" marB="0" anchor="b">
                    <a:lnL w="25400" cap="flat" cmpd="dbl"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hMerge="1">
                  <a:txBody>
                    <a:bodyPr/>
                    <a:lstStyle/>
                    <a:p>
                      <a:endParaRPr lang="en-US"/>
                    </a:p>
                  </a:txBody>
                  <a:tcPr/>
                </a:tc>
                <a:tc>
                  <a:txBody>
                    <a:bodyPr/>
                    <a:lstStyle/>
                    <a:p>
                      <a:pPr algn="l" fontAlgn="b"/>
                      <a:r>
                        <a:rPr lang="en-US" sz="600" b="1"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 </a:t>
                      </a:r>
                    </a:p>
                  </a:txBody>
                  <a:tcPr marL="4536" marR="4536" marT="4536" marB="0" anchor="b">
                    <a:lnL>
                      <a:noFill/>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1" i="0" u="none" strike="noStrike">
                          <a:solidFill>
                            <a:srgbClr val="000000"/>
                          </a:solidFill>
                          <a:latin typeface="Calibri"/>
                        </a:rPr>
                        <a:t>Smoke?</a:t>
                      </a:r>
                    </a:p>
                  </a:txBody>
                  <a:tcPr marL="4536" marR="4536" marT="4536" marB="0" anchor="b">
                    <a:lnL w="25400" cap="flat" cmpd="dbl"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1" i="0" u="none" strike="noStrike">
                        <a:solidFill>
                          <a:srgbClr val="000000"/>
                        </a:solidFill>
                        <a:latin typeface="Calibri"/>
                      </a:endParaRPr>
                    </a:p>
                  </a:txBody>
                  <a:tcPr marL="4536" marR="4536" marT="4536" marB="0" anchor="b">
                    <a:lnL>
                      <a:noFill/>
                    </a:lnL>
                    <a:lnR>
                      <a:noFill/>
                    </a:lnR>
                    <a:lnT>
                      <a:noFill/>
                    </a:lnT>
                    <a:lnB>
                      <a:noFill/>
                    </a:lnB>
                  </a:tcPr>
                </a:tc>
                <a:tc>
                  <a:txBody>
                    <a:bodyPr/>
                    <a:lstStyle/>
                    <a:p>
                      <a:pPr algn="l" fontAlgn="b"/>
                      <a:endParaRPr lang="en-US" sz="600" b="1" i="0" u="none" strike="noStrike" dirty="0">
                        <a:solidFill>
                          <a:srgbClr val="000000"/>
                        </a:solidFill>
                        <a:latin typeface="Calibri"/>
                      </a:endParaRPr>
                    </a:p>
                  </a:txBody>
                  <a:tcPr marL="4536" marR="4536" marT="4536" marB="0" anchor="b">
                    <a:lnL>
                      <a:noFill/>
                    </a:lnL>
                    <a:lnR>
                      <a:noFill/>
                    </a:lnR>
                    <a:lnT>
                      <a:noFill/>
                    </a:lnT>
                    <a:lnB>
                      <a:noFill/>
                    </a:lnB>
                  </a:tcPr>
                </a:tc>
              </a:tr>
            </a:tbl>
          </a:graphicData>
        </a:graphic>
      </p:graphicFrame>
      <p:sp>
        <p:nvSpPr>
          <p:cNvPr id="6" name="Rectangle 5"/>
          <p:cNvSpPr/>
          <p:nvPr/>
        </p:nvSpPr>
        <p:spPr>
          <a:xfrm>
            <a:off x="152400" y="4797253"/>
            <a:ext cx="2743200" cy="253914"/>
          </a:xfrm>
          <a:prstGeom prst="rect">
            <a:avLst/>
          </a:prstGeom>
        </p:spPr>
        <p:txBody>
          <a:bodyPr wrap="square" lIns="68577" tIns="34289" rIns="68577" bIns="34289">
            <a:spAutoFit/>
          </a:bodyPr>
          <a:lstStyle/>
          <a:p>
            <a:pPr eaLnBrk="1" fontAlgn="auto" hangingPunct="1">
              <a:spcBef>
                <a:spcPts val="0"/>
              </a:spcBef>
              <a:spcAft>
                <a:spcPts val="0"/>
              </a:spcAft>
            </a:pPr>
            <a:r>
              <a:rPr lang="en-US" sz="600" dirty="0" smtClean="0">
                <a:solidFill>
                  <a:srgbClr val="00B050"/>
                </a:solidFill>
                <a:latin typeface="Calibri"/>
              </a:rPr>
              <a:t>Reproducibility Info:</a:t>
            </a:r>
          </a:p>
          <a:p>
            <a:r>
              <a:rPr lang="en-US" sz="600" dirty="0" smtClean="0">
                <a:solidFill>
                  <a:srgbClr val="00B050"/>
                </a:solidFill>
              </a:rPr>
              <a:t>MIST_RefModel_2017_01_02_MODSIM2017.zip </a:t>
            </a:r>
            <a:r>
              <a:rPr lang="en-US" sz="600" dirty="0" smtClean="0">
                <a:solidFill>
                  <a:srgbClr val="00B050"/>
                </a:solidFill>
                <a:latin typeface="Calibri"/>
              </a:rPr>
              <a:t>using model version 45</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1515</TotalTime>
  <Words>3558</Words>
  <Application>Microsoft Office PowerPoint</Application>
  <PresentationFormat>On-screen Show (16:9)</PresentationFormat>
  <Paragraphs>3680</Paragraphs>
  <Slides>19</Slides>
  <Notes>0</Notes>
  <HiddenSlides>3</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1" baseType="lpstr">
      <vt:lpstr>Office Theme</vt:lpstr>
      <vt:lpstr>משוואה</vt:lpstr>
      <vt:lpstr>The Reference Model Predicting Life Expectancy for Diabetics </vt:lpstr>
      <vt:lpstr>Disease Models at a Glance</vt:lpstr>
      <vt:lpstr>The Reference Model Employs Model Competition and Cooperation</vt:lpstr>
      <vt:lpstr>The Assumption Engine</vt:lpstr>
      <vt:lpstr>Temporal Medical Improvement Calculated</vt:lpstr>
      <vt:lpstr>The Assumption Engine Results </vt:lpstr>
      <vt:lpstr>What Was Concluded So Far</vt:lpstr>
      <vt:lpstr>How Does it Affect Life Expectancy?</vt:lpstr>
      <vt:lpstr>  Life Expectancy – Control     </vt:lpstr>
      <vt:lpstr>  Life Expectancy – Temporal Correction     </vt:lpstr>
      <vt:lpstr>Slide 11</vt:lpstr>
      <vt:lpstr>Results Summary</vt:lpstr>
      <vt:lpstr>How Reliable Are These Results?</vt:lpstr>
      <vt:lpstr>Conclusions</vt:lpstr>
      <vt:lpstr>Acknowledgments</vt:lpstr>
      <vt:lpstr>Questions?</vt:lpstr>
      <vt:lpstr>Temporal Medical Improvement</vt:lpstr>
      <vt:lpstr>The Reference Model is Powered by MIST</vt:lpstr>
      <vt:lpstr>Historical Evolution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Work</dc:creator>
  <cp:lastModifiedBy>Work</cp:lastModifiedBy>
  <cp:revision>187</cp:revision>
  <dcterms:created xsi:type="dcterms:W3CDTF">2017-01-18T20:20:08Z</dcterms:created>
  <dcterms:modified xsi:type="dcterms:W3CDTF">2017-04-26T01:41:41Z</dcterms:modified>
</cp:coreProperties>
</file>