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5"/>
  </p:notesMasterIdLst>
  <p:sldIdLst>
    <p:sldId id="277" r:id="rId5"/>
    <p:sldId id="282" r:id="rId6"/>
    <p:sldId id="285" r:id="rId7"/>
    <p:sldId id="278" r:id="rId8"/>
    <p:sldId id="279" r:id="rId9"/>
    <p:sldId id="281" r:id="rId10"/>
    <p:sldId id="284" r:id="rId11"/>
    <p:sldId id="283" r:id="rId12"/>
    <p:sldId id="289" r:id="rId13"/>
    <p:sldId id="290" r:id="rId14"/>
    <p:sldId id="288" r:id="rId15"/>
    <p:sldId id="286" r:id="rId16"/>
    <p:sldId id="292" r:id="rId17"/>
    <p:sldId id="293" r:id="rId18"/>
    <p:sldId id="294" r:id="rId19"/>
    <p:sldId id="295" r:id="rId20"/>
    <p:sldId id="297" r:id="rId21"/>
    <p:sldId id="296" r:id="rId22"/>
    <p:sldId id="280" r:id="rId23"/>
    <p:sldId id="291"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99"/>
    <a:srgbClr val="FFFF66"/>
    <a:srgbClr val="FFFFCC"/>
    <a:srgbClr val="FFFF99"/>
    <a:srgbClr val="F1B305"/>
    <a:srgbClr val="D1C705"/>
    <a:srgbClr val="D6A300"/>
    <a:srgbClr val="FF9900"/>
    <a:srgbClr val="00007A"/>
    <a:srgbClr val="CC33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9" autoAdjust="0"/>
    <p:restoredTop sz="94659" autoAdjust="0"/>
  </p:normalViewPr>
  <p:slideViewPr>
    <p:cSldViewPr>
      <p:cViewPr varScale="1">
        <p:scale>
          <a:sx n="63" d="100"/>
          <a:sy n="63" d="100"/>
        </p:scale>
        <p:origin x="-1464" y="-108"/>
      </p:cViewPr>
      <p:guideLst>
        <p:guide orient="horz" pos="2160"/>
        <p:guide pos="2880"/>
      </p:guideLst>
    </p:cSldViewPr>
  </p:slideViewPr>
  <p:outlineViewPr>
    <p:cViewPr>
      <p:scale>
        <a:sx n="33" d="100"/>
        <a:sy n="33" d="100"/>
      </p:scale>
      <p:origin x="0" y="22938"/>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DA226C6-3A02-4714-A787-985C3F952F3D}" type="datetimeFigureOut">
              <a:rPr lang="en-US"/>
              <a:pPr>
                <a:defRPr/>
              </a:pPr>
              <a:t>4/29/2013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63022ED-B1FF-4480-9B75-85499BA6E9AD}" type="slidenum">
              <a:rPr lang="en-US"/>
              <a:pPr>
                <a:defRPr/>
              </a:pPr>
              <a:t>‹#›</a:t>
            </a:fld>
            <a:endParaRPr lang="en-US"/>
          </a:p>
        </p:txBody>
      </p:sp>
    </p:spTree>
    <p:extLst>
      <p:ext uri="{BB962C8B-B14F-4D97-AF65-F5344CB8AC3E}">
        <p14:creationId xmlns="" xmlns:p14="http://schemas.microsoft.com/office/powerpoint/2010/main" val="11227045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53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9B4732-A3A7-4471-84F6-745B1B17958A}" type="slidenum">
              <a:rPr lang="en-US" smtClean="0"/>
              <a:pPr eaLnBrk="1" hangingPunct="1"/>
              <a:t>10</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53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9B4732-A3A7-4471-84F6-745B1B17958A}" type="slidenum">
              <a:rPr lang="en-US" smtClean="0"/>
              <a:pPr eaLnBrk="1" hangingPunct="1"/>
              <a:t>20</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53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9B4732-A3A7-4471-84F6-745B1B17958A}" type="slidenum">
              <a:rPr lang="en-US" smtClean="0"/>
              <a:pPr eaLnBrk="1" hangingPunct="1"/>
              <a:t>11</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53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9B4732-A3A7-4471-84F6-745B1B17958A}" type="slidenum">
              <a:rPr lang="en-US" smtClean="0"/>
              <a:pPr eaLnBrk="1" hangingPunct="1"/>
              <a:t>12</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53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9B4732-A3A7-4471-84F6-745B1B17958A}" type="slidenum">
              <a:rPr lang="en-US" smtClean="0"/>
              <a:pPr eaLnBrk="1" hangingPunct="1"/>
              <a:t>13</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53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9B4732-A3A7-4471-84F6-745B1B17958A}" type="slidenum">
              <a:rPr lang="en-US" smtClean="0"/>
              <a:pPr eaLnBrk="1" hangingPunct="1"/>
              <a:t>14</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53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9B4732-A3A7-4471-84F6-745B1B17958A}" type="slidenum">
              <a:rPr lang="en-US" smtClean="0"/>
              <a:pPr eaLnBrk="1" hangingPunct="1"/>
              <a:t>15</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53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9B4732-A3A7-4471-84F6-745B1B17958A}" type="slidenum">
              <a:rPr lang="en-US" smtClean="0"/>
              <a:pPr eaLnBrk="1" hangingPunct="1"/>
              <a:t>16</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53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9B4732-A3A7-4471-84F6-745B1B17958A}" type="slidenum">
              <a:rPr lang="en-US" smtClean="0"/>
              <a:pPr eaLnBrk="1" hangingPunct="1"/>
              <a:t>17</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53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9B4732-A3A7-4471-84F6-745B1B17958A}" type="slidenum">
              <a:rPr lang="en-US" smtClean="0"/>
              <a:pPr eaLnBrk="1" hangingPunct="1"/>
              <a:t>18</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FFFCC"/>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47800" y="22860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B751BC15-10BA-4AAB-8332-3B9ED9071CB5}" type="slidenum">
              <a:rPr lang="en-US"/>
              <a:pPr>
                <a:defRPr/>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pic>
        <p:nvPicPr>
          <p:cNvPr id="10" name="Picture 9" descr="bacground.png"/>
          <p:cNvPicPr>
            <a:picLocks noChangeAspect="1"/>
          </p:cNvPicPr>
          <p:nvPr userDrawn="1"/>
        </p:nvPicPr>
        <p:blipFill>
          <a:blip r:embed="rId2" cstate="print"/>
          <a:stretch>
            <a:fillRect/>
          </a:stretch>
        </p:blipFill>
        <p:spPr>
          <a:xfrm>
            <a:off x="0" y="0"/>
            <a:ext cx="9144000" cy="1737360"/>
          </a:xfrm>
          <a:prstGeom prst="rect">
            <a:avLst/>
          </a:prstGeom>
        </p:spPr>
      </p:pic>
    </p:spTree>
    <p:extLst>
      <p:ext uri="{BB962C8B-B14F-4D97-AF65-F5344CB8AC3E}">
        <p14:creationId xmlns="" xmlns:p14="http://schemas.microsoft.com/office/powerpoint/2010/main" val="130649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a:defRPr/>
            </a:lvl1pPr>
          </a:lstStyle>
          <a:p>
            <a:pPr>
              <a:defRPr/>
            </a:pPr>
            <a:fld id="{44870541-D745-44C0-BE90-C3C17EBBB9E5}" type="slidenum">
              <a:rPr lang="en-US"/>
              <a:pPr>
                <a:defRPr/>
              </a:pPr>
              <a:t>‹#›</a:t>
            </a:fld>
            <a:endParaRPr lang="en-US"/>
          </a:p>
        </p:txBody>
      </p:sp>
    </p:spTree>
    <p:extLst>
      <p:ext uri="{BB962C8B-B14F-4D97-AF65-F5344CB8AC3E}">
        <p14:creationId xmlns="" xmlns:p14="http://schemas.microsoft.com/office/powerpoint/2010/main" val="648839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914400"/>
            <a:ext cx="22098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914400"/>
            <a:ext cx="64770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a:defRPr/>
            </a:lvl1pPr>
          </a:lstStyle>
          <a:p>
            <a:pPr>
              <a:defRPr/>
            </a:pPr>
            <a:fld id="{CB83BCFF-F362-4CD6-A284-B07A08B57E36}" type="slidenum">
              <a:rPr lang="en-US"/>
              <a:pPr>
                <a:defRPr/>
              </a:pPr>
              <a:t>‹#›</a:t>
            </a:fld>
            <a:endParaRPr lang="en-US"/>
          </a:p>
        </p:txBody>
      </p:sp>
    </p:spTree>
    <p:extLst>
      <p:ext uri="{BB962C8B-B14F-4D97-AF65-F5344CB8AC3E}">
        <p14:creationId xmlns="" xmlns:p14="http://schemas.microsoft.com/office/powerpoint/2010/main" val="2248107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066800"/>
            <a:ext cx="4038600" cy="50593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66800"/>
            <a:ext cx="4038600" cy="50593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sldNum" sz="quarter" idx="10"/>
          </p:nvPr>
        </p:nvSpPr>
        <p:spPr/>
        <p:txBody>
          <a:bodyPr/>
          <a:lstStyle>
            <a:lvl1pPr>
              <a:defRPr/>
            </a:lvl1pPr>
          </a:lstStyle>
          <a:p>
            <a:pPr>
              <a:defRPr/>
            </a:pPr>
            <a:fld id="{76596750-D97A-44E4-857B-EF191CC86EF1}" type="slidenum">
              <a:rPr lang="en-US"/>
              <a:pPr>
                <a:defRPr/>
              </a:pPr>
              <a:t>‹#›</a:t>
            </a:fld>
            <a:endParaRPr lang="en-US"/>
          </a:p>
        </p:txBody>
      </p:sp>
    </p:spTree>
    <p:extLst>
      <p:ext uri="{BB962C8B-B14F-4D97-AF65-F5344CB8AC3E}">
        <p14:creationId xmlns="" xmlns:p14="http://schemas.microsoft.com/office/powerpoint/2010/main" val="1621606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7696200" cy="914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52400" y="1066800"/>
            <a:ext cx="8763000" cy="5181600"/>
          </a:xfrm>
        </p:spPr>
        <p:txBody>
          <a:bodyPr/>
          <a:lstStyle>
            <a:lvl1pPr>
              <a:defRPr b="1"/>
            </a:lvl1pPr>
            <a:lvl2pPr>
              <a:defRPr b="1"/>
            </a:lvl2pPr>
            <a:lvl3pPr>
              <a:defRPr b="1"/>
            </a:lvl3pPr>
            <a:lvl4pPr>
              <a:defRPr b="1"/>
            </a:lvl4pPr>
            <a:lvl5pPr>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D68E8870-17DE-45C4-A8DD-7644B2422933}" type="slidenum">
              <a:rPr lang="en-US"/>
              <a:pPr>
                <a:defRPr/>
              </a:pPr>
              <a:t>‹#›</a:t>
            </a:fld>
            <a:endParaRPr lang="en-US"/>
          </a:p>
        </p:txBody>
      </p:sp>
    </p:spTree>
    <p:extLst>
      <p:ext uri="{BB962C8B-B14F-4D97-AF65-F5344CB8AC3E}">
        <p14:creationId xmlns="" xmlns:p14="http://schemas.microsoft.com/office/powerpoint/2010/main" val="2386874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p:txBody>
          <a:bodyPr/>
          <a:lstStyle>
            <a:lvl1pPr>
              <a:defRPr/>
            </a:lvl1pPr>
          </a:lstStyle>
          <a:p>
            <a:pPr>
              <a:defRPr/>
            </a:pPr>
            <a:fld id="{4838891D-17BF-46E7-A263-BBCAF4F047DE}" type="slidenum">
              <a:rPr lang="en-US"/>
              <a:pPr>
                <a:defRPr/>
              </a:pPr>
              <a:t>‹#›</a:t>
            </a:fld>
            <a:endParaRPr lang="en-US"/>
          </a:p>
        </p:txBody>
      </p:sp>
    </p:spTree>
    <p:extLst>
      <p:ext uri="{BB962C8B-B14F-4D97-AF65-F5344CB8AC3E}">
        <p14:creationId xmlns="" xmlns:p14="http://schemas.microsoft.com/office/powerpoint/2010/main" val="2982373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52400" y="914400"/>
            <a:ext cx="43434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43434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sldNum" sz="quarter" idx="10"/>
          </p:nvPr>
        </p:nvSpPr>
        <p:spPr/>
        <p:txBody>
          <a:bodyPr/>
          <a:lstStyle>
            <a:lvl1pPr>
              <a:defRPr/>
            </a:lvl1pPr>
          </a:lstStyle>
          <a:p>
            <a:pPr>
              <a:defRPr/>
            </a:pPr>
            <a:fld id="{DE4F642E-6884-49B2-97FE-70DABB9DDCD9}" type="slidenum">
              <a:rPr lang="en-US"/>
              <a:pPr>
                <a:defRPr/>
              </a:pPr>
              <a:t>‹#›</a:t>
            </a:fld>
            <a:endParaRPr lang="en-US"/>
          </a:p>
        </p:txBody>
      </p:sp>
    </p:spTree>
    <p:extLst>
      <p:ext uri="{BB962C8B-B14F-4D97-AF65-F5344CB8AC3E}">
        <p14:creationId xmlns="" xmlns:p14="http://schemas.microsoft.com/office/powerpoint/2010/main" val="3217749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0668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752600"/>
            <a:ext cx="4040188" cy="4373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8200" y="10668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8200" y="1752600"/>
            <a:ext cx="4041775" cy="44084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a:spLocks noGrp="1" noChangeArrowheads="1"/>
          </p:cNvSpPr>
          <p:nvPr>
            <p:ph type="sldNum" sz="quarter" idx="10"/>
          </p:nvPr>
        </p:nvSpPr>
        <p:spPr/>
        <p:txBody>
          <a:bodyPr/>
          <a:lstStyle>
            <a:lvl1pPr>
              <a:defRPr/>
            </a:lvl1pPr>
          </a:lstStyle>
          <a:p>
            <a:pPr>
              <a:defRPr/>
            </a:pPr>
            <a:fld id="{2C7FE2C8-B0F0-4916-BF8E-7122415CCB1A}" type="slidenum">
              <a:rPr lang="en-US"/>
              <a:pPr>
                <a:defRPr/>
              </a:pPr>
              <a:t>‹#›</a:t>
            </a:fld>
            <a:endParaRPr lang="en-US"/>
          </a:p>
        </p:txBody>
      </p:sp>
    </p:spTree>
    <p:extLst>
      <p:ext uri="{BB962C8B-B14F-4D97-AF65-F5344CB8AC3E}">
        <p14:creationId xmlns="" xmlns:p14="http://schemas.microsoft.com/office/powerpoint/2010/main" val="784868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p:txBody>
          <a:bodyPr/>
          <a:lstStyle>
            <a:lvl1pPr>
              <a:defRPr/>
            </a:lvl1pPr>
          </a:lstStyle>
          <a:p>
            <a:pPr>
              <a:defRPr/>
            </a:pPr>
            <a:fld id="{289BC03D-34FD-4545-90A3-FA3F319B9A19}" type="slidenum">
              <a:rPr lang="en-US"/>
              <a:pPr>
                <a:defRPr/>
              </a:pPr>
              <a:t>‹#›</a:t>
            </a:fld>
            <a:endParaRPr lang="en-US"/>
          </a:p>
        </p:txBody>
      </p:sp>
    </p:spTree>
    <p:extLst>
      <p:ext uri="{BB962C8B-B14F-4D97-AF65-F5344CB8AC3E}">
        <p14:creationId xmlns="" xmlns:p14="http://schemas.microsoft.com/office/powerpoint/2010/main" val="3097907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a:defRPr/>
            </a:lvl1pPr>
          </a:lstStyle>
          <a:p>
            <a:pPr>
              <a:defRPr/>
            </a:pPr>
            <a:fld id="{F0ED1AA4-B0EB-4EDB-8F81-D8D34C8D45E4}" type="slidenum">
              <a:rPr lang="en-US"/>
              <a:pPr>
                <a:defRPr/>
              </a:pPr>
              <a:t>‹#›</a:t>
            </a:fld>
            <a:endParaRPr lang="en-US"/>
          </a:p>
        </p:txBody>
      </p:sp>
    </p:spTree>
    <p:extLst>
      <p:ext uri="{BB962C8B-B14F-4D97-AF65-F5344CB8AC3E}">
        <p14:creationId xmlns="" xmlns:p14="http://schemas.microsoft.com/office/powerpoint/2010/main" val="3275099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6477000" cy="8382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066800"/>
            <a:ext cx="5111750" cy="5059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066800"/>
            <a:ext cx="3008313" cy="5059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a:defRPr/>
            </a:lvl1pPr>
          </a:lstStyle>
          <a:p>
            <a:pPr>
              <a:defRPr/>
            </a:pPr>
            <a:fld id="{0E612143-6ED4-4405-8A7B-38281F8D0877}" type="slidenum">
              <a:rPr lang="en-US"/>
              <a:pPr>
                <a:defRPr/>
              </a:pPr>
              <a:t>‹#›</a:t>
            </a:fld>
            <a:endParaRPr lang="en-US"/>
          </a:p>
        </p:txBody>
      </p:sp>
    </p:spTree>
    <p:extLst>
      <p:ext uri="{BB962C8B-B14F-4D97-AF65-F5344CB8AC3E}">
        <p14:creationId xmlns="" xmlns:p14="http://schemas.microsoft.com/office/powerpoint/2010/main" val="2947642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914400"/>
            <a:ext cx="5486400" cy="381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a:defRPr/>
            </a:lvl1pPr>
          </a:lstStyle>
          <a:p>
            <a:pPr>
              <a:defRPr/>
            </a:pPr>
            <a:fld id="{E6663DCE-81DE-4AD4-880B-98053C758A63}" type="slidenum">
              <a:rPr lang="en-US"/>
              <a:pPr>
                <a:defRPr/>
              </a:pPr>
              <a:t>‹#›</a:t>
            </a:fld>
            <a:endParaRPr lang="en-US"/>
          </a:p>
        </p:txBody>
      </p:sp>
    </p:spTree>
    <p:extLst>
      <p:ext uri="{BB962C8B-B14F-4D97-AF65-F5344CB8AC3E}">
        <p14:creationId xmlns="" xmlns:p14="http://schemas.microsoft.com/office/powerpoint/2010/main" val="255880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152400" y="76200"/>
            <a:ext cx="76962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3"/>
          <p:cNvSpPr>
            <a:spLocks noGrp="1" noChangeArrowheads="1"/>
          </p:cNvSpPr>
          <p:nvPr>
            <p:ph type="body" idx="1"/>
          </p:nvPr>
        </p:nvSpPr>
        <p:spPr bwMode="auto">
          <a:xfrm>
            <a:off x="304800" y="990600"/>
            <a:ext cx="8610600" cy="525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 name="Slide Number Placeholder 7"/>
          <p:cNvSpPr>
            <a:spLocks noGrp="1" noChangeArrowheads="1"/>
          </p:cNvSpPr>
          <p:nvPr>
            <p:ph type="sldNum" sz="quarter" idx="4"/>
          </p:nvPr>
        </p:nvSpPr>
        <p:spPr>
          <a:xfrm>
            <a:off x="6324600" y="6477000"/>
            <a:ext cx="2133600" cy="244475"/>
          </a:xfrm>
          <a:prstGeom prst="rect">
            <a:avLst/>
          </a:prstGeom>
        </p:spPr>
        <p:txBody>
          <a:bodyPr/>
          <a:lstStyle>
            <a:lvl1pPr algn="r">
              <a:defRPr sz="1400"/>
            </a:lvl1pPr>
          </a:lstStyle>
          <a:p>
            <a:pPr>
              <a:defRPr/>
            </a:pPr>
            <a:fld id="{B405C9D7-C0A3-4DBA-BE31-224FE632E90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rtl="0" eaLnBrk="0" fontAlgn="base" hangingPunct="0">
        <a:spcBef>
          <a:spcPct val="0"/>
        </a:spcBef>
        <a:spcAft>
          <a:spcPct val="0"/>
        </a:spcAft>
        <a:defRPr sz="36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Arial Narrow" pitchFamily="34" charset="0"/>
        </a:defRPr>
      </a:lvl2pPr>
      <a:lvl3pPr algn="l" rtl="0" eaLnBrk="0" fontAlgn="base" hangingPunct="0">
        <a:spcBef>
          <a:spcPct val="0"/>
        </a:spcBef>
        <a:spcAft>
          <a:spcPct val="0"/>
        </a:spcAft>
        <a:defRPr sz="3600">
          <a:solidFill>
            <a:schemeClr val="bg1"/>
          </a:solidFill>
          <a:latin typeface="Arial Narrow" pitchFamily="34" charset="0"/>
        </a:defRPr>
      </a:lvl3pPr>
      <a:lvl4pPr algn="l" rtl="0" eaLnBrk="0" fontAlgn="base" hangingPunct="0">
        <a:spcBef>
          <a:spcPct val="0"/>
        </a:spcBef>
        <a:spcAft>
          <a:spcPct val="0"/>
        </a:spcAft>
        <a:defRPr sz="3600">
          <a:solidFill>
            <a:schemeClr val="bg1"/>
          </a:solidFill>
          <a:latin typeface="Arial Narrow" pitchFamily="34" charset="0"/>
        </a:defRPr>
      </a:lvl4pPr>
      <a:lvl5pPr algn="l" rtl="0" eaLnBrk="0" fontAlgn="base" hangingPunct="0">
        <a:spcBef>
          <a:spcPct val="0"/>
        </a:spcBef>
        <a:spcAft>
          <a:spcPct val="0"/>
        </a:spcAft>
        <a:defRPr sz="3600">
          <a:solidFill>
            <a:schemeClr val="bg1"/>
          </a:solidFill>
          <a:latin typeface="Arial Narrow" pitchFamily="34" charset="0"/>
        </a:defRPr>
      </a:lvl5pPr>
      <a:lvl6pPr marL="457200" algn="l" rtl="0" fontAlgn="base">
        <a:spcBef>
          <a:spcPct val="0"/>
        </a:spcBef>
        <a:spcAft>
          <a:spcPct val="0"/>
        </a:spcAft>
        <a:defRPr sz="3600">
          <a:solidFill>
            <a:schemeClr val="bg1"/>
          </a:solidFill>
          <a:latin typeface="Arial Narrow" pitchFamily="34" charset="0"/>
        </a:defRPr>
      </a:lvl6pPr>
      <a:lvl7pPr marL="914400" algn="l" rtl="0" fontAlgn="base">
        <a:spcBef>
          <a:spcPct val="0"/>
        </a:spcBef>
        <a:spcAft>
          <a:spcPct val="0"/>
        </a:spcAft>
        <a:defRPr sz="3600">
          <a:solidFill>
            <a:schemeClr val="bg1"/>
          </a:solidFill>
          <a:latin typeface="Arial Narrow" pitchFamily="34" charset="0"/>
        </a:defRPr>
      </a:lvl7pPr>
      <a:lvl8pPr marL="1371600" algn="l" rtl="0" fontAlgn="base">
        <a:spcBef>
          <a:spcPct val="0"/>
        </a:spcBef>
        <a:spcAft>
          <a:spcPct val="0"/>
        </a:spcAft>
        <a:defRPr sz="3600">
          <a:solidFill>
            <a:schemeClr val="bg1"/>
          </a:solidFill>
          <a:latin typeface="Arial Narrow" pitchFamily="34" charset="0"/>
        </a:defRPr>
      </a:lvl8pPr>
      <a:lvl9pPr marL="1828800" algn="l" rtl="0" fontAlgn="base">
        <a:spcBef>
          <a:spcPct val="0"/>
        </a:spcBef>
        <a:spcAft>
          <a:spcPct val="0"/>
        </a:spcAft>
        <a:defRPr sz="3600">
          <a:solidFill>
            <a:schemeClr val="bg1"/>
          </a:solidFill>
          <a:latin typeface="Arial Narrow" pitchFamily="34"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1600" b="1">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1066800" y="2263775"/>
            <a:ext cx="7010400"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lgn="ctr">
              <a:defRPr/>
            </a:pPr>
            <a:r>
              <a:rPr lang="en-US" sz="3600" b="1" kern="0" dirty="0" smtClean="0">
                <a:solidFill>
                  <a:srgbClr val="006600"/>
                </a:solidFill>
                <a:latin typeface="+mj-lt"/>
                <a:ea typeface="+mj-ea"/>
                <a:cs typeface="+mj-cs"/>
              </a:rPr>
              <a:t>Modeling a Chronic Disease Model and a Mental Health Model Using the Same Modeling Tools</a:t>
            </a:r>
          </a:p>
        </p:txBody>
      </p:sp>
      <p:sp>
        <p:nvSpPr>
          <p:cNvPr id="11" name="Rectangle 3"/>
          <p:cNvSpPr txBox="1">
            <a:spLocks noChangeArrowheads="1"/>
          </p:cNvSpPr>
          <p:nvPr/>
        </p:nvSpPr>
        <p:spPr bwMode="auto">
          <a:xfrm>
            <a:off x="228600" y="4419600"/>
            <a:ext cx="8686800"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2" anchor="t" anchorCtr="0" compatLnSpc="1">
            <a:prstTxWarp prst="textNoShape">
              <a:avLst/>
            </a:prstTxWarp>
          </a:bodyPr>
          <a:lstStyle/>
          <a:p>
            <a:pPr algn="ctr"/>
            <a:r>
              <a:rPr lang="en-US" sz="2400" b="1" dirty="0" smtClean="0"/>
              <a:t>Jacob </a:t>
            </a:r>
            <a:r>
              <a:rPr lang="en-US" sz="2400" b="1" dirty="0" err="1" smtClean="0"/>
              <a:t>Barhak</a:t>
            </a:r>
            <a:endParaRPr lang="en-US" sz="2400" b="1" dirty="0" smtClean="0"/>
          </a:p>
          <a:p>
            <a:pPr algn="ctr"/>
            <a:r>
              <a:rPr lang="en-US" sz="2400" b="1" dirty="0" smtClean="0"/>
              <a:t>Freelancer</a:t>
            </a:r>
          </a:p>
          <a:p>
            <a:pPr algn="ctr"/>
            <a:r>
              <a:rPr lang="en-US" sz="2400" b="1" dirty="0" smtClean="0"/>
              <a:t>Austin, Texas</a:t>
            </a:r>
          </a:p>
          <a:p>
            <a:pPr algn="ctr"/>
            <a:endParaRPr lang="en-US" sz="2400" b="1" dirty="0" smtClean="0"/>
          </a:p>
          <a:p>
            <a:pPr algn="ctr"/>
            <a:r>
              <a:rPr lang="en-US" sz="2400" b="1" dirty="0" smtClean="0"/>
              <a:t>H. Stephen </a:t>
            </a:r>
            <a:r>
              <a:rPr lang="en-US" sz="2400" b="1" dirty="0" err="1" smtClean="0"/>
              <a:t>Leff</a:t>
            </a:r>
            <a:endParaRPr lang="en-US" sz="2400" b="1" dirty="0" smtClean="0"/>
          </a:p>
          <a:p>
            <a:pPr algn="ctr"/>
            <a:r>
              <a:rPr lang="en-US" sz="2400" b="1" dirty="0" smtClean="0"/>
              <a:t>Harvard Medical School</a:t>
            </a:r>
            <a:endParaRPr lang="en-US" sz="2400" dirty="0" smtClean="0"/>
          </a:p>
          <a:p>
            <a:pPr algn="ctr"/>
            <a:r>
              <a:rPr lang="en-US" sz="2400" b="1" dirty="0" smtClean="0"/>
              <a:t>Cambridge, Massachusetts</a:t>
            </a:r>
            <a:endParaRPr lang="en-US" sz="24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smtClean="0"/>
              <a:t>Mental Health Model: Reimplementation</a:t>
            </a:r>
          </a:p>
        </p:txBody>
      </p:sp>
      <p:sp>
        <p:nvSpPr>
          <p:cNvPr id="9219" name="Rectangle 3"/>
          <p:cNvSpPr>
            <a:spLocks noGrp="1" noChangeArrowheads="1"/>
          </p:cNvSpPr>
          <p:nvPr>
            <p:ph type="body" idx="1"/>
          </p:nvPr>
        </p:nvSpPr>
        <p:spPr/>
        <p:txBody>
          <a:bodyPr>
            <a:normAutofit fontScale="92500" lnSpcReduction="20000"/>
          </a:bodyPr>
          <a:lstStyle/>
          <a:p>
            <a:pPr eaLnBrk="1" hangingPunct="1"/>
            <a:r>
              <a:rPr lang="en-US" dirty="0" smtClean="0"/>
              <a:t>This Mental Health Model was previously published:  </a:t>
            </a:r>
          </a:p>
          <a:p>
            <a:pPr lvl="1" eaLnBrk="1" hangingPunct="1"/>
            <a:r>
              <a:rPr lang="en-US" dirty="0" err="1" smtClean="0"/>
              <a:t>Leff</a:t>
            </a:r>
            <a:r>
              <a:rPr lang="en-US" dirty="0" smtClean="0"/>
              <a:t> H.S., Dada M., Graves S.C. (1986), An LP planning model for a mental health community support system. Management Science 32(2) 139-155</a:t>
            </a:r>
          </a:p>
          <a:p>
            <a:pPr lvl="1"/>
            <a:r>
              <a:rPr lang="en-US" dirty="0" err="1" smtClean="0"/>
              <a:t>Leff</a:t>
            </a:r>
            <a:r>
              <a:rPr lang="en-US" dirty="0" smtClean="0"/>
              <a:t>, H. S., Hughes, D., Chow, C., Noyes, S., &amp; </a:t>
            </a:r>
            <a:r>
              <a:rPr lang="en-US" dirty="0" err="1" smtClean="0"/>
              <a:t>Ostrow</a:t>
            </a:r>
            <a:r>
              <a:rPr lang="en-US" dirty="0" smtClean="0"/>
              <a:t>, L. (2009). A Mental Health Allocation and Planning Simulation Model: A Mental Health Planner's Perspective. In Y. </a:t>
            </a:r>
            <a:r>
              <a:rPr lang="en-US" dirty="0" err="1" smtClean="0"/>
              <a:t>Yuehwern</a:t>
            </a:r>
            <a:r>
              <a:rPr lang="en-US" dirty="0" smtClean="0"/>
              <a:t> (Ed.), Handbook of Healthcare Delivery Systems.</a:t>
            </a:r>
          </a:p>
          <a:p>
            <a:pPr eaLnBrk="1" hangingPunct="1"/>
            <a:endParaRPr lang="en-US" dirty="0" smtClean="0"/>
          </a:p>
          <a:p>
            <a:pPr eaLnBrk="1" hangingPunct="1"/>
            <a:r>
              <a:rPr lang="en-US" dirty="0" smtClean="0"/>
              <a:t>The implementation reports: </a:t>
            </a:r>
          </a:p>
          <a:p>
            <a:pPr lvl="1" eaLnBrk="1" hangingPunct="1"/>
            <a:r>
              <a:rPr lang="en-US" dirty="0" smtClean="0"/>
              <a:t>Number of individuals in each state each month</a:t>
            </a:r>
          </a:p>
          <a:p>
            <a:pPr lvl="1" eaLnBrk="1" hangingPunct="1"/>
            <a:r>
              <a:rPr lang="en-US" dirty="0" smtClean="0"/>
              <a:t>Monthly service costs &amp; Total costs</a:t>
            </a:r>
          </a:p>
          <a:p>
            <a:pPr lvl="1" eaLnBrk="1" hangingPunct="1"/>
            <a:r>
              <a:rPr lang="en-US" dirty="0" smtClean="0"/>
              <a:t>Number of transitions forward = improvement </a:t>
            </a:r>
          </a:p>
          <a:p>
            <a:pPr lvl="1" eaLnBrk="1" hangingPunct="1"/>
            <a:r>
              <a:rPr lang="en-US" dirty="0" smtClean="0"/>
              <a:t>Number of transitions backwards = regression</a:t>
            </a:r>
          </a:p>
          <a:p>
            <a:pPr lvl="1" eaLnBrk="1" hangingPunct="1"/>
            <a:r>
              <a:rPr lang="en-US" dirty="0" smtClean="0"/>
              <a:t>Number of individuals staying in the same state</a:t>
            </a:r>
          </a:p>
        </p:txBody>
      </p:sp>
      <p:sp>
        <p:nvSpPr>
          <p:cNvPr id="9220" name="Slide Number Placeholder 4"/>
          <p:cNvSpPr>
            <a:spLocks noGrp="1"/>
          </p:cNvSpPr>
          <p:nvPr>
            <p:ph type="sldNum"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AB71714-D8F9-4861-9D7C-E84E67F9720C}" type="slidenum">
              <a:rPr lang="en-US" smtClean="0"/>
              <a:pPr eaLnBrk="1" hangingPunct="1"/>
              <a:t>10</a:t>
            </a:fld>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smtClean="0"/>
              <a:t>Mental Health Model: Reimplementation </a:t>
            </a:r>
          </a:p>
        </p:txBody>
      </p:sp>
      <p:sp>
        <p:nvSpPr>
          <p:cNvPr id="9219" name="Rectangle 3"/>
          <p:cNvSpPr>
            <a:spLocks noGrp="1" noChangeArrowheads="1"/>
          </p:cNvSpPr>
          <p:nvPr>
            <p:ph type="body" idx="1"/>
          </p:nvPr>
        </p:nvSpPr>
        <p:spPr/>
        <p:txBody>
          <a:bodyPr/>
          <a:lstStyle/>
          <a:p>
            <a:pPr eaLnBrk="1" hangingPunct="1"/>
            <a:r>
              <a:rPr lang="en-US" dirty="0" smtClean="0"/>
              <a:t>The Reimplementation using the Python based Modeling Framework has the following advantages:</a:t>
            </a:r>
          </a:p>
          <a:p>
            <a:pPr eaLnBrk="1" hangingPunct="1"/>
            <a:r>
              <a:rPr lang="en-US" dirty="0" smtClean="0"/>
              <a:t>Micro-Simulation:</a:t>
            </a:r>
          </a:p>
          <a:p>
            <a:pPr lvl="1" eaLnBrk="1" hangingPunct="1"/>
            <a:r>
              <a:rPr lang="en-US" dirty="0" smtClean="0"/>
              <a:t>Each individual is modeled separately</a:t>
            </a:r>
          </a:p>
          <a:p>
            <a:pPr lvl="1" eaLnBrk="1" hangingPunct="1"/>
            <a:r>
              <a:rPr lang="en-US" dirty="0" smtClean="0"/>
              <a:t>Potential to add individual characteristics</a:t>
            </a:r>
          </a:p>
          <a:p>
            <a:pPr eaLnBrk="1" hangingPunct="1"/>
            <a:r>
              <a:rPr lang="en-US" dirty="0" smtClean="0"/>
              <a:t>Sensitivity Analysis:</a:t>
            </a:r>
          </a:p>
          <a:p>
            <a:pPr lvl="1" eaLnBrk="1" hangingPunct="1"/>
            <a:r>
              <a:rPr lang="en-US" dirty="0" smtClean="0"/>
              <a:t>Multiple Scenarios were executed</a:t>
            </a:r>
          </a:p>
          <a:p>
            <a:pPr lvl="1" eaLnBrk="1" hangingPunct="1"/>
            <a:r>
              <a:rPr lang="en-US" dirty="0" smtClean="0"/>
              <a:t>Perturbation as added to transition probabilities</a:t>
            </a:r>
          </a:p>
          <a:p>
            <a:pPr eaLnBrk="1" hangingPunct="1"/>
            <a:r>
              <a:rPr lang="en-US" dirty="0" smtClean="0"/>
              <a:t>Future benefits:</a:t>
            </a:r>
          </a:p>
          <a:p>
            <a:pPr lvl="1" eaLnBrk="1" hangingPunct="1"/>
            <a:r>
              <a:rPr lang="en-US" dirty="0" smtClean="0"/>
              <a:t>The Reference Model can be augmented with a mental health process</a:t>
            </a:r>
          </a:p>
        </p:txBody>
      </p:sp>
      <p:sp>
        <p:nvSpPr>
          <p:cNvPr id="9220" name="Slide Number Placeholder 4"/>
          <p:cNvSpPr>
            <a:spLocks noGrp="1"/>
          </p:cNvSpPr>
          <p:nvPr>
            <p:ph type="sldNum"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AB71714-D8F9-4861-9D7C-E84E67F9720C}" type="slidenum">
              <a:rPr lang="en-US" smtClean="0"/>
              <a:pPr eaLnBrk="1" hangingPunct="1"/>
              <a:t>11</a:t>
            </a:fld>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7" name="Object 3"/>
          <p:cNvGraphicFramePr>
            <a:graphicFrameLocks noChangeAspect="1"/>
          </p:cNvGraphicFramePr>
          <p:nvPr/>
        </p:nvGraphicFramePr>
        <p:xfrm>
          <a:off x="3505200" y="1981200"/>
          <a:ext cx="5486400" cy="4114800"/>
        </p:xfrm>
        <a:graphic>
          <a:graphicData uri="http://schemas.openxmlformats.org/presentationml/2006/ole">
            <p:oleObj spid="_x0000_s1027" name="Acrobat Document" r:id="rId4" imgW="5486278" imgH="4114598" progId="AcroExch.Document.7">
              <p:embed/>
            </p:oleObj>
          </a:graphicData>
        </a:graphic>
      </p:graphicFrame>
      <p:sp>
        <p:nvSpPr>
          <p:cNvPr id="9218" name="Rectangle 2"/>
          <p:cNvSpPr>
            <a:spLocks noGrp="1" noChangeArrowheads="1"/>
          </p:cNvSpPr>
          <p:nvPr>
            <p:ph type="title"/>
          </p:nvPr>
        </p:nvSpPr>
        <p:spPr/>
        <p:txBody>
          <a:bodyPr/>
          <a:lstStyle/>
          <a:p>
            <a:pPr eaLnBrk="1" hangingPunct="1"/>
            <a:r>
              <a:rPr lang="en-US" dirty="0" smtClean="0"/>
              <a:t>Mental Health Model: Results</a:t>
            </a:r>
          </a:p>
        </p:txBody>
      </p:sp>
      <p:sp>
        <p:nvSpPr>
          <p:cNvPr id="9219" name="Rectangle 3"/>
          <p:cNvSpPr>
            <a:spLocks noGrp="1" noChangeArrowheads="1"/>
          </p:cNvSpPr>
          <p:nvPr>
            <p:ph type="body" idx="1"/>
          </p:nvPr>
        </p:nvSpPr>
        <p:spPr/>
        <p:txBody>
          <a:bodyPr/>
          <a:lstStyle/>
          <a:p>
            <a:pPr eaLnBrk="1" hangingPunct="1"/>
            <a:r>
              <a:rPr lang="en-US" dirty="0" smtClean="0"/>
              <a:t>Percentage in Functional Level each </a:t>
            </a:r>
            <a:r>
              <a:rPr lang="en-US" dirty="0" smtClean="0"/>
              <a:t>month</a:t>
            </a:r>
            <a:endParaRPr lang="en-US" dirty="0" smtClean="0"/>
          </a:p>
          <a:p>
            <a:pPr eaLnBrk="1" hangingPunct="1"/>
            <a:r>
              <a:rPr lang="en-US" dirty="0" smtClean="0"/>
              <a:t>Shows high rate of disappearance from system</a:t>
            </a:r>
          </a:p>
        </p:txBody>
      </p:sp>
      <p:sp>
        <p:nvSpPr>
          <p:cNvPr id="9220" name="Slide Number Placeholder 4"/>
          <p:cNvSpPr>
            <a:spLocks noGrp="1"/>
          </p:cNvSpPr>
          <p:nvPr>
            <p:ph type="sldNum"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AB71714-D8F9-4861-9D7C-E84E67F9720C}" type="slidenum">
              <a:rPr lang="en-US" smtClean="0"/>
              <a:pPr eaLnBrk="1" hangingPunct="1"/>
              <a:t>12</a:t>
            </a:fld>
            <a:endParaRPr lang="en-US" smtClean="0"/>
          </a:p>
        </p:txBody>
      </p:sp>
      <p:sp>
        <p:nvSpPr>
          <p:cNvPr id="8" name="TextBox 7"/>
          <p:cNvSpPr txBox="1"/>
          <p:nvPr/>
        </p:nvSpPr>
        <p:spPr>
          <a:xfrm>
            <a:off x="4155757" y="4645223"/>
            <a:ext cx="492443" cy="307777"/>
          </a:xfrm>
          <a:prstGeom prst="rect">
            <a:avLst/>
          </a:prstGeom>
          <a:noFill/>
        </p:spPr>
        <p:txBody>
          <a:bodyPr wrap="none" rtlCol="0">
            <a:spAutoFit/>
          </a:bodyPr>
          <a:lstStyle/>
          <a:p>
            <a:r>
              <a:rPr lang="en-US" sz="1400" dirty="0" smtClean="0"/>
              <a:t>FL1</a:t>
            </a:r>
            <a:endParaRPr lang="en-US" sz="1400" dirty="0"/>
          </a:p>
        </p:txBody>
      </p:sp>
      <p:sp>
        <p:nvSpPr>
          <p:cNvPr id="10" name="TextBox 9"/>
          <p:cNvSpPr txBox="1"/>
          <p:nvPr/>
        </p:nvSpPr>
        <p:spPr>
          <a:xfrm>
            <a:off x="4155757" y="4340423"/>
            <a:ext cx="492443" cy="307777"/>
          </a:xfrm>
          <a:prstGeom prst="rect">
            <a:avLst/>
          </a:prstGeom>
          <a:noFill/>
        </p:spPr>
        <p:txBody>
          <a:bodyPr wrap="none" rtlCol="0">
            <a:spAutoFit/>
          </a:bodyPr>
          <a:lstStyle/>
          <a:p>
            <a:r>
              <a:rPr lang="en-US" sz="1400" dirty="0" smtClean="0"/>
              <a:t>FL2</a:t>
            </a:r>
            <a:endParaRPr lang="en-US" sz="1400" dirty="0"/>
          </a:p>
        </p:txBody>
      </p:sp>
      <p:sp>
        <p:nvSpPr>
          <p:cNvPr id="11" name="TextBox 10"/>
          <p:cNvSpPr txBox="1"/>
          <p:nvPr/>
        </p:nvSpPr>
        <p:spPr>
          <a:xfrm>
            <a:off x="4155757" y="3962400"/>
            <a:ext cx="492443" cy="307777"/>
          </a:xfrm>
          <a:prstGeom prst="rect">
            <a:avLst/>
          </a:prstGeom>
          <a:noFill/>
        </p:spPr>
        <p:txBody>
          <a:bodyPr wrap="none" rtlCol="0">
            <a:spAutoFit/>
          </a:bodyPr>
          <a:lstStyle/>
          <a:p>
            <a:r>
              <a:rPr lang="en-US" sz="1400" dirty="0" smtClean="0"/>
              <a:t>FL4</a:t>
            </a:r>
            <a:endParaRPr lang="en-US" sz="1400" dirty="0"/>
          </a:p>
        </p:txBody>
      </p:sp>
      <p:sp>
        <p:nvSpPr>
          <p:cNvPr id="12" name="TextBox 11"/>
          <p:cNvSpPr txBox="1"/>
          <p:nvPr/>
        </p:nvSpPr>
        <p:spPr>
          <a:xfrm>
            <a:off x="4155757" y="2511623"/>
            <a:ext cx="492443" cy="307777"/>
          </a:xfrm>
          <a:prstGeom prst="rect">
            <a:avLst/>
          </a:prstGeom>
          <a:noFill/>
        </p:spPr>
        <p:txBody>
          <a:bodyPr wrap="none" rtlCol="0">
            <a:spAutoFit/>
          </a:bodyPr>
          <a:lstStyle/>
          <a:p>
            <a:r>
              <a:rPr lang="en-US" sz="1400" dirty="0" smtClean="0"/>
              <a:t>FL3</a:t>
            </a:r>
            <a:endParaRPr lang="en-US" sz="1400" dirty="0"/>
          </a:p>
        </p:txBody>
      </p:sp>
      <p:sp>
        <p:nvSpPr>
          <p:cNvPr id="13" name="TextBox 12"/>
          <p:cNvSpPr txBox="1"/>
          <p:nvPr/>
        </p:nvSpPr>
        <p:spPr>
          <a:xfrm>
            <a:off x="4155757" y="3429000"/>
            <a:ext cx="492443" cy="307777"/>
          </a:xfrm>
          <a:prstGeom prst="rect">
            <a:avLst/>
          </a:prstGeom>
          <a:noFill/>
        </p:spPr>
        <p:txBody>
          <a:bodyPr wrap="none" rtlCol="0">
            <a:spAutoFit/>
          </a:bodyPr>
          <a:lstStyle/>
          <a:p>
            <a:r>
              <a:rPr lang="en-US" sz="1400" dirty="0" smtClean="0"/>
              <a:t>FL5</a:t>
            </a:r>
            <a:endParaRPr lang="en-US" sz="1400" dirty="0"/>
          </a:p>
        </p:txBody>
      </p:sp>
      <p:sp>
        <p:nvSpPr>
          <p:cNvPr id="14" name="TextBox 13"/>
          <p:cNvSpPr txBox="1"/>
          <p:nvPr/>
        </p:nvSpPr>
        <p:spPr>
          <a:xfrm>
            <a:off x="4155757" y="3048000"/>
            <a:ext cx="492443" cy="307777"/>
          </a:xfrm>
          <a:prstGeom prst="rect">
            <a:avLst/>
          </a:prstGeom>
          <a:noFill/>
        </p:spPr>
        <p:txBody>
          <a:bodyPr wrap="none" rtlCol="0">
            <a:spAutoFit/>
          </a:bodyPr>
          <a:lstStyle/>
          <a:p>
            <a:r>
              <a:rPr lang="en-US" sz="1400" dirty="0" smtClean="0"/>
              <a:t>FL6</a:t>
            </a:r>
            <a:endParaRPr lang="en-US" sz="1400" dirty="0"/>
          </a:p>
        </p:txBody>
      </p:sp>
      <p:sp>
        <p:nvSpPr>
          <p:cNvPr id="15" name="TextBox 14"/>
          <p:cNvSpPr txBox="1"/>
          <p:nvPr/>
        </p:nvSpPr>
        <p:spPr>
          <a:xfrm>
            <a:off x="7391400" y="2895600"/>
            <a:ext cx="931665" cy="307777"/>
          </a:xfrm>
          <a:prstGeom prst="rect">
            <a:avLst/>
          </a:prstGeom>
          <a:noFill/>
        </p:spPr>
        <p:txBody>
          <a:bodyPr wrap="none" rtlCol="0">
            <a:spAutoFit/>
          </a:bodyPr>
          <a:lstStyle/>
          <a:p>
            <a:r>
              <a:rPr lang="en-US" sz="1400" dirty="0" smtClean="0"/>
              <a:t>Unknown</a:t>
            </a:r>
            <a:endParaRPr lang="en-US" sz="1400" dirty="0"/>
          </a:p>
        </p:txBody>
      </p:sp>
      <p:sp>
        <p:nvSpPr>
          <p:cNvPr id="16" name="TextBox 15"/>
          <p:cNvSpPr txBox="1"/>
          <p:nvPr/>
        </p:nvSpPr>
        <p:spPr>
          <a:xfrm>
            <a:off x="7848600" y="5410200"/>
            <a:ext cx="662361" cy="307777"/>
          </a:xfrm>
          <a:prstGeom prst="rect">
            <a:avLst/>
          </a:prstGeom>
          <a:noFill/>
        </p:spPr>
        <p:txBody>
          <a:bodyPr wrap="none" rtlCol="0">
            <a:spAutoFit/>
          </a:bodyPr>
          <a:lstStyle/>
          <a:p>
            <a:r>
              <a:rPr lang="en-US" sz="1400" dirty="0" smtClean="0"/>
              <a:t>Death</a:t>
            </a:r>
            <a:endParaRPr lang="en-US" sz="1400" dirty="0"/>
          </a:p>
        </p:txBody>
      </p:sp>
      <p:sp>
        <p:nvSpPr>
          <p:cNvPr id="17" name="TextBox 16"/>
          <p:cNvSpPr txBox="1"/>
          <p:nvPr/>
        </p:nvSpPr>
        <p:spPr>
          <a:xfrm>
            <a:off x="6060757" y="5181600"/>
            <a:ext cx="492443" cy="307777"/>
          </a:xfrm>
          <a:prstGeom prst="rect">
            <a:avLst/>
          </a:prstGeom>
          <a:noFill/>
        </p:spPr>
        <p:txBody>
          <a:bodyPr wrap="none" rtlCol="0">
            <a:spAutoFit/>
          </a:bodyPr>
          <a:lstStyle/>
          <a:p>
            <a:r>
              <a:rPr lang="en-US" sz="1400" dirty="0" smtClean="0"/>
              <a:t>FL7</a:t>
            </a:r>
            <a:endParaRPr lang="en-US" sz="1400" dirty="0"/>
          </a:p>
        </p:txBody>
      </p:sp>
      <p:sp>
        <p:nvSpPr>
          <p:cNvPr id="18" name="TextBox 17"/>
          <p:cNvSpPr txBox="1"/>
          <p:nvPr/>
        </p:nvSpPr>
        <p:spPr>
          <a:xfrm>
            <a:off x="6096000" y="5864423"/>
            <a:ext cx="819455" cy="307777"/>
          </a:xfrm>
          <a:prstGeom prst="rect">
            <a:avLst/>
          </a:prstGeom>
          <a:noFill/>
        </p:spPr>
        <p:txBody>
          <a:bodyPr wrap="none" rtlCol="0">
            <a:spAutoFit/>
          </a:bodyPr>
          <a:lstStyle/>
          <a:p>
            <a:r>
              <a:rPr lang="en-US" sz="1400" b="1" dirty="0" smtClean="0"/>
              <a:t>Months</a:t>
            </a:r>
            <a:endParaRPr lang="en-US" sz="14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5" name="Object 3"/>
          <p:cNvGraphicFramePr>
            <a:graphicFrameLocks noChangeAspect="1"/>
          </p:cNvGraphicFramePr>
          <p:nvPr/>
        </p:nvGraphicFramePr>
        <p:xfrm>
          <a:off x="3505200" y="1981200"/>
          <a:ext cx="5486400" cy="4114800"/>
        </p:xfrm>
        <a:graphic>
          <a:graphicData uri="http://schemas.openxmlformats.org/presentationml/2006/ole">
            <p:oleObj spid="_x0000_s3075" name="Acrobat Document" r:id="rId4" imgW="5486278" imgH="4114598" progId="AcroExch.Document.7">
              <p:embed/>
            </p:oleObj>
          </a:graphicData>
        </a:graphic>
      </p:graphicFrame>
      <p:sp>
        <p:nvSpPr>
          <p:cNvPr id="9218" name="Rectangle 2"/>
          <p:cNvSpPr>
            <a:spLocks noGrp="1" noChangeArrowheads="1"/>
          </p:cNvSpPr>
          <p:nvPr>
            <p:ph type="title"/>
          </p:nvPr>
        </p:nvSpPr>
        <p:spPr/>
        <p:txBody>
          <a:bodyPr/>
          <a:lstStyle/>
          <a:p>
            <a:pPr eaLnBrk="1" hangingPunct="1"/>
            <a:r>
              <a:rPr lang="en-US" dirty="0" smtClean="0"/>
              <a:t>Mental Health Model: Results</a:t>
            </a:r>
          </a:p>
        </p:txBody>
      </p:sp>
      <p:sp>
        <p:nvSpPr>
          <p:cNvPr id="9219" name="Rectangle 3"/>
          <p:cNvSpPr>
            <a:spLocks noGrp="1" noChangeArrowheads="1"/>
          </p:cNvSpPr>
          <p:nvPr>
            <p:ph type="body" idx="1"/>
          </p:nvPr>
        </p:nvSpPr>
        <p:spPr/>
        <p:txBody>
          <a:bodyPr/>
          <a:lstStyle/>
          <a:p>
            <a:pPr eaLnBrk="1" hangingPunct="1"/>
            <a:r>
              <a:rPr lang="en-US" dirty="0" smtClean="0"/>
              <a:t>Transitions</a:t>
            </a:r>
          </a:p>
          <a:p>
            <a:pPr eaLnBrk="1" hangingPunct="1"/>
            <a:r>
              <a:rPr lang="en-US" dirty="0" smtClean="0"/>
              <a:t>Shows more improvement  than regression (roughly x2)</a:t>
            </a:r>
          </a:p>
          <a:p>
            <a:pPr eaLnBrk="1" hangingPunct="1"/>
            <a:endParaRPr lang="en-US" dirty="0" smtClean="0"/>
          </a:p>
          <a:p>
            <a:pPr eaLnBrk="1" hangingPunct="1"/>
            <a:endParaRPr lang="en-US" dirty="0" smtClean="0"/>
          </a:p>
          <a:p>
            <a:pPr eaLnBrk="1" hangingPunct="1">
              <a:buNone/>
            </a:pPr>
            <a:endParaRPr lang="en-US" dirty="0" smtClean="0"/>
          </a:p>
        </p:txBody>
      </p:sp>
      <p:sp>
        <p:nvSpPr>
          <p:cNvPr id="9220" name="Slide Number Placeholder 4"/>
          <p:cNvSpPr>
            <a:spLocks noGrp="1"/>
          </p:cNvSpPr>
          <p:nvPr>
            <p:ph type="sldNum"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AB71714-D8F9-4861-9D7C-E84E67F9720C}" type="slidenum">
              <a:rPr lang="en-US" smtClean="0"/>
              <a:pPr eaLnBrk="1" hangingPunct="1"/>
              <a:t>13</a:t>
            </a:fld>
            <a:endParaRPr lang="en-US" smtClean="0"/>
          </a:p>
        </p:txBody>
      </p:sp>
      <p:sp>
        <p:nvSpPr>
          <p:cNvPr id="7" name="TextBox 6"/>
          <p:cNvSpPr txBox="1"/>
          <p:nvPr/>
        </p:nvSpPr>
        <p:spPr>
          <a:xfrm>
            <a:off x="6096000" y="5864423"/>
            <a:ext cx="819455" cy="307777"/>
          </a:xfrm>
          <a:prstGeom prst="rect">
            <a:avLst/>
          </a:prstGeom>
          <a:noFill/>
        </p:spPr>
        <p:txBody>
          <a:bodyPr wrap="none" rtlCol="0">
            <a:spAutoFit/>
          </a:bodyPr>
          <a:lstStyle/>
          <a:p>
            <a:r>
              <a:rPr lang="en-US" sz="1400" b="1" dirty="0" smtClean="0"/>
              <a:t>Months</a:t>
            </a:r>
            <a:endParaRPr lang="en-US" sz="1400" b="1" dirty="0"/>
          </a:p>
        </p:txBody>
      </p:sp>
      <p:sp>
        <p:nvSpPr>
          <p:cNvPr id="8" name="TextBox 7"/>
          <p:cNvSpPr txBox="1"/>
          <p:nvPr/>
        </p:nvSpPr>
        <p:spPr>
          <a:xfrm>
            <a:off x="5296155" y="4873823"/>
            <a:ext cx="3085845" cy="307777"/>
          </a:xfrm>
          <a:prstGeom prst="rect">
            <a:avLst/>
          </a:prstGeom>
          <a:noFill/>
        </p:spPr>
        <p:txBody>
          <a:bodyPr wrap="none" rtlCol="0">
            <a:spAutoFit/>
          </a:bodyPr>
          <a:lstStyle/>
          <a:p>
            <a:pPr eaLnBrk="1" hangingPunct="1"/>
            <a:r>
              <a:rPr lang="en-US" sz="1400" dirty="0" smtClean="0"/>
              <a:t>Transitions Forwards = Improvement</a:t>
            </a:r>
          </a:p>
        </p:txBody>
      </p:sp>
      <p:sp>
        <p:nvSpPr>
          <p:cNvPr id="9" name="TextBox 8"/>
          <p:cNvSpPr txBox="1"/>
          <p:nvPr/>
        </p:nvSpPr>
        <p:spPr>
          <a:xfrm>
            <a:off x="5410200" y="5410200"/>
            <a:ext cx="3089051" cy="307777"/>
          </a:xfrm>
          <a:prstGeom prst="rect">
            <a:avLst/>
          </a:prstGeom>
          <a:noFill/>
        </p:spPr>
        <p:txBody>
          <a:bodyPr wrap="none" rtlCol="0">
            <a:spAutoFit/>
          </a:bodyPr>
          <a:lstStyle/>
          <a:p>
            <a:pPr eaLnBrk="1" hangingPunct="1"/>
            <a:r>
              <a:rPr lang="en-US" sz="1400" dirty="0" smtClean="0"/>
              <a:t>Transitions Backwards = Regression</a:t>
            </a:r>
          </a:p>
        </p:txBody>
      </p:sp>
      <p:sp>
        <p:nvSpPr>
          <p:cNvPr id="10" name="TextBox 9"/>
          <p:cNvSpPr txBox="1"/>
          <p:nvPr/>
        </p:nvSpPr>
        <p:spPr>
          <a:xfrm>
            <a:off x="5257800" y="3276600"/>
            <a:ext cx="1239122" cy="307777"/>
          </a:xfrm>
          <a:prstGeom prst="rect">
            <a:avLst/>
          </a:prstGeom>
          <a:noFill/>
        </p:spPr>
        <p:txBody>
          <a:bodyPr wrap="none" rtlCol="0">
            <a:spAutoFit/>
          </a:bodyPr>
          <a:lstStyle/>
          <a:p>
            <a:pPr eaLnBrk="1" hangingPunct="1"/>
            <a:r>
              <a:rPr lang="en-US" sz="1400" dirty="0" smtClean="0"/>
              <a:t>No Transition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9" name="Object 3"/>
          <p:cNvGraphicFramePr>
            <a:graphicFrameLocks noChangeAspect="1"/>
          </p:cNvGraphicFramePr>
          <p:nvPr/>
        </p:nvGraphicFramePr>
        <p:xfrm>
          <a:off x="3505200" y="1981200"/>
          <a:ext cx="5486400" cy="4114800"/>
        </p:xfrm>
        <a:graphic>
          <a:graphicData uri="http://schemas.openxmlformats.org/presentationml/2006/ole">
            <p:oleObj spid="_x0000_s4099" name="Acrobat Document" r:id="rId4" imgW="5486278" imgH="4114598" progId="AcroExch.Document.7">
              <p:embed/>
            </p:oleObj>
          </a:graphicData>
        </a:graphic>
      </p:graphicFrame>
      <p:sp>
        <p:nvSpPr>
          <p:cNvPr id="9218" name="Rectangle 2"/>
          <p:cNvSpPr>
            <a:spLocks noGrp="1" noChangeArrowheads="1"/>
          </p:cNvSpPr>
          <p:nvPr>
            <p:ph type="title"/>
          </p:nvPr>
        </p:nvSpPr>
        <p:spPr/>
        <p:txBody>
          <a:bodyPr/>
          <a:lstStyle/>
          <a:p>
            <a:pPr eaLnBrk="1" hangingPunct="1"/>
            <a:r>
              <a:rPr lang="en-US" dirty="0" smtClean="0"/>
              <a:t>Mental Health Model: Results</a:t>
            </a:r>
          </a:p>
        </p:txBody>
      </p:sp>
      <p:sp>
        <p:nvSpPr>
          <p:cNvPr id="9219" name="Rectangle 3"/>
          <p:cNvSpPr>
            <a:spLocks noGrp="1" noChangeArrowheads="1"/>
          </p:cNvSpPr>
          <p:nvPr>
            <p:ph type="body" idx="1"/>
          </p:nvPr>
        </p:nvSpPr>
        <p:spPr/>
        <p:txBody>
          <a:bodyPr/>
          <a:lstStyle/>
          <a:p>
            <a:pPr eaLnBrk="1" hangingPunct="1"/>
            <a:r>
              <a:rPr lang="en-US" dirty="0" smtClean="0"/>
              <a:t>Sensitivity Analysis shows minor variation</a:t>
            </a:r>
          </a:p>
          <a:p>
            <a:pPr eaLnBrk="1" hangingPunct="1"/>
            <a:r>
              <a:rPr lang="en-US" dirty="0" smtClean="0"/>
              <a:t>Second Order Monte Carlo:</a:t>
            </a:r>
          </a:p>
          <a:p>
            <a:pPr lvl="1" eaLnBrk="1" hangingPunct="1"/>
            <a:r>
              <a:rPr lang="en-US" dirty="0" smtClean="0"/>
              <a:t>Uncertainty used:</a:t>
            </a:r>
          </a:p>
          <a:p>
            <a:pPr lvl="1" eaLnBrk="1" hangingPunct="1"/>
            <a:r>
              <a:rPr lang="en-US" dirty="0" smtClean="0"/>
              <a:t>Per Markov P</a:t>
            </a:r>
          </a:p>
          <a:p>
            <a:pPr lvl="1" eaLnBrk="1" hangingPunct="1"/>
            <a:r>
              <a:rPr lang="en-US" dirty="0" smtClean="0"/>
              <a:t>-3SD&lt;Normal(SD)&lt;3SD</a:t>
            </a:r>
          </a:p>
          <a:p>
            <a:pPr lvl="1" eaLnBrk="1" hangingPunct="1"/>
            <a:r>
              <a:rPr lang="en-US" dirty="0" smtClean="0"/>
              <a:t>Where:</a:t>
            </a:r>
          </a:p>
          <a:p>
            <a:pPr lvl="1" eaLnBrk="1" hangingPunct="1"/>
            <a:r>
              <a:rPr lang="en-US" dirty="0" smtClean="0"/>
              <a:t>SD ~ Bernoulli(P) </a:t>
            </a:r>
          </a:p>
          <a:p>
            <a:pPr lvl="1" eaLnBrk="1" hangingPunct="1"/>
            <a:r>
              <a:rPr lang="en-US" dirty="0" smtClean="0"/>
              <a:t>Repeated N=1000 times</a:t>
            </a:r>
          </a:p>
          <a:p>
            <a:pPr lvl="1" eaLnBrk="1" hangingPunct="1"/>
            <a:r>
              <a:rPr lang="en-US" dirty="0" smtClean="0"/>
              <a:t>SD = </a:t>
            </a:r>
            <a:r>
              <a:rPr lang="en-US" dirty="0" err="1" smtClean="0"/>
              <a:t>Sqrt</a:t>
            </a:r>
            <a:r>
              <a:rPr lang="en-US" dirty="0" smtClean="0"/>
              <a:t>(P*(1-P)/N)</a:t>
            </a:r>
          </a:p>
          <a:p>
            <a:pPr eaLnBrk="1" hangingPunct="1"/>
            <a:endParaRPr lang="en-US" dirty="0" smtClean="0"/>
          </a:p>
          <a:p>
            <a:pPr eaLnBrk="1" hangingPunct="1"/>
            <a:endParaRPr lang="en-US" dirty="0" smtClean="0"/>
          </a:p>
          <a:p>
            <a:pPr eaLnBrk="1" hangingPunct="1"/>
            <a:endParaRPr lang="en-US" dirty="0" smtClean="0"/>
          </a:p>
          <a:p>
            <a:pPr eaLnBrk="1" hangingPunct="1">
              <a:buNone/>
            </a:pPr>
            <a:endParaRPr lang="en-US" dirty="0" smtClean="0"/>
          </a:p>
        </p:txBody>
      </p:sp>
      <p:sp>
        <p:nvSpPr>
          <p:cNvPr id="9220" name="Slide Number Placeholder 4"/>
          <p:cNvSpPr>
            <a:spLocks noGrp="1"/>
          </p:cNvSpPr>
          <p:nvPr>
            <p:ph type="sldNum"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AB71714-D8F9-4861-9D7C-E84E67F9720C}" type="slidenum">
              <a:rPr lang="en-US" smtClean="0"/>
              <a:pPr eaLnBrk="1" hangingPunct="1"/>
              <a:t>14</a:t>
            </a:fld>
            <a:endParaRPr lang="en-US" smtClean="0"/>
          </a:p>
        </p:txBody>
      </p:sp>
      <p:sp>
        <p:nvSpPr>
          <p:cNvPr id="7" name="TextBox 6"/>
          <p:cNvSpPr txBox="1"/>
          <p:nvPr/>
        </p:nvSpPr>
        <p:spPr>
          <a:xfrm>
            <a:off x="6096000" y="5864423"/>
            <a:ext cx="819455" cy="307777"/>
          </a:xfrm>
          <a:prstGeom prst="rect">
            <a:avLst/>
          </a:prstGeom>
          <a:noFill/>
        </p:spPr>
        <p:txBody>
          <a:bodyPr wrap="none" rtlCol="0">
            <a:spAutoFit/>
          </a:bodyPr>
          <a:lstStyle/>
          <a:p>
            <a:r>
              <a:rPr lang="en-US" sz="1400" b="1" dirty="0" smtClean="0"/>
              <a:t>Months</a:t>
            </a:r>
            <a:endParaRPr lang="en-US" sz="1400" b="1" dirty="0"/>
          </a:p>
        </p:txBody>
      </p:sp>
      <p:sp>
        <p:nvSpPr>
          <p:cNvPr id="8" name="TextBox 7"/>
          <p:cNvSpPr txBox="1"/>
          <p:nvPr/>
        </p:nvSpPr>
        <p:spPr>
          <a:xfrm>
            <a:off x="5296155" y="4873823"/>
            <a:ext cx="3085845" cy="307777"/>
          </a:xfrm>
          <a:prstGeom prst="rect">
            <a:avLst/>
          </a:prstGeom>
          <a:noFill/>
        </p:spPr>
        <p:txBody>
          <a:bodyPr wrap="none" rtlCol="0">
            <a:spAutoFit/>
          </a:bodyPr>
          <a:lstStyle/>
          <a:p>
            <a:pPr eaLnBrk="1" hangingPunct="1"/>
            <a:r>
              <a:rPr lang="en-US" sz="1400" dirty="0" smtClean="0"/>
              <a:t>Transitions Forwards = Improvement</a:t>
            </a:r>
          </a:p>
        </p:txBody>
      </p:sp>
      <p:sp>
        <p:nvSpPr>
          <p:cNvPr id="9" name="TextBox 8"/>
          <p:cNvSpPr txBox="1"/>
          <p:nvPr/>
        </p:nvSpPr>
        <p:spPr>
          <a:xfrm>
            <a:off x="5410200" y="5410200"/>
            <a:ext cx="3089051" cy="307777"/>
          </a:xfrm>
          <a:prstGeom prst="rect">
            <a:avLst/>
          </a:prstGeom>
          <a:noFill/>
        </p:spPr>
        <p:txBody>
          <a:bodyPr wrap="none" rtlCol="0">
            <a:spAutoFit/>
          </a:bodyPr>
          <a:lstStyle/>
          <a:p>
            <a:pPr eaLnBrk="1" hangingPunct="1"/>
            <a:r>
              <a:rPr lang="en-US" sz="1400" dirty="0" smtClean="0"/>
              <a:t>Transitions Backwards = Regression</a:t>
            </a:r>
          </a:p>
        </p:txBody>
      </p:sp>
      <p:sp>
        <p:nvSpPr>
          <p:cNvPr id="10" name="TextBox 9"/>
          <p:cNvSpPr txBox="1"/>
          <p:nvPr/>
        </p:nvSpPr>
        <p:spPr>
          <a:xfrm>
            <a:off x="5257800" y="3276600"/>
            <a:ext cx="1239122" cy="307777"/>
          </a:xfrm>
          <a:prstGeom prst="rect">
            <a:avLst/>
          </a:prstGeom>
          <a:noFill/>
        </p:spPr>
        <p:txBody>
          <a:bodyPr wrap="none" rtlCol="0">
            <a:spAutoFit/>
          </a:bodyPr>
          <a:lstStyle/>
          <a:p>
            <a:pPr eaLnBrk="1" hangingPunct="1"/>
            <a:r>
              <a:rPr lang="en-US" sz="1400" dirty="0" smtClean="0"/>
              <a:t>No Transition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smtClean="0"/>
              <a:t>Quality Control</a:t>
            </a:r>
          </a:p>
        </p:txBody>
      </p:sp>
      <p:sp>
        <p:nvSpPr>
          <p:cNvPr id="9219" name="Rectangle 3"/>
          <p:cNvSpPr>
            <a:spLocks noGrp="1" noChangeArrowheads="1"/>
          </p:cNvSpPr>
          <p:nvPr>
            <p:ph type="body" idx="1"/>
          </p:nvPr>
        </p:nvSpPr>
        <p:spPr/>
        <p:txBody>
          <a:bodyPr/>
          <a:lstStyle/>
          <a:p>
            <a:pPr eaLnBrk="1" hangingPunct="1"/>
            <a:r>
              <a:rPr lang="en-US" dirty="0" smtClean="0"/>
              <a:t>Models are </a:t>
            </a:r>
            <a:r>
              <a:rPr lang="en-US" dirty="0" smtClean="0">
                <a:solidFill>
                  <a:srgbClr val="7030A0"/>
                </a:solidFill>
              </a:rPr>
              <a:t>prone to human error</a:t>
            </a:r>
            <a:r>
              <a:rPr lang="en-US" dirty="0" smtClean="0"/>
              <a:t>. </a:t>
            </a:r>
          </a:p>
          <a:p>
            <a:pPr eaLnBrk="1" hangingPunct="1"/>
            <a:r>
              <a:rPr lang="en-US" dirty="0" smtClean="0"/>
              <a:t>The following </a:t>
            </a:r>
            <a:r>
              <a:rPr lang="en-US" dirty="0" smtClean="0">
                <a:solidFill>
                  <a:srgbClr val="7030A0"/>
                </a:solidFill>
              </a:rPr>
              <a:t>techniques</a:t>
            </a:r>
            <a:r>
              <a:rPr lang="en-US" dirty="0" smtClean="0"/>
              <a:t> were used to </a:t>
            </a:r>
            <a:r>
              <a:rPr lang="en-US" dirty="0" smtClean="0">
                <a:solidFill>
                  <a:srgbClr val="7030A0"/>
                </a:solidFill>
              </a:rPr>
              <a:t>improve quality</a:t>
            </a:r>
            <a:r>
              <a:rPr lang="en-US" dirty="0" smtClean="0"/>
              <a:t>:</a:t>
            </a:r>
          </a:p>
          <a:p>
            <a:pPr lvl="1" eaLnBrk="1" hangingPunct="1"/>
            <a:endParaRPr lang="en-US" dirty="0" smtClean="0"/>
          </a:p>
          <a:p>
            <a:pPr lvl="1" eaLnBrk="1" hangingPunct="1"/>
            <a:r>
              <a:rPr lang="en-US" dirty="0" smtClean="0"/>
              <a:t>Equations were implemented twice separately</a:t>
            </a:r>
          </a:p>
          <a:p>
            <a:pPr lvl="1" eaLnBrk="1" hangingPunct="1"/>
            <a:r>
              <a:rPr lang="en-US" dirty="0" smtClean="0"/>
              <a:t>Test scripts were written to test implementation</a:t>
            </a:r>
          </a:p>
          <a:p>
            <a:pPr lvl="1" eaLnBrk="1" hangingPunct="1"/>
            <a:r>
              <a:rPr lang="en-US" dirty="0" smtClean="0"/>
              <a:t>Versioning</a:t>
            </a:r>
          </a:p>
          <a:p>
            <a:pPr lvl="1" eaLnBrk="1" hangingPunct="1"/>
            <a:r>
              <a:rPr lang="en-US" dirty="0" smtClean="0"/>
              <a:t>Documentation</a:t>
            </a:r>
          </a:p>
          <a:p>
            <a:pPr lvl="1" eaLnBrk="1" hangingPunct="1"/>
            <a:r>
              <a:rPr lang="en-US" dirty="0" smtClean="0"/>
              <a:t>Human inspection of code and results</a:t>
            </a:r>
          </a:p>
          <a:p>
            <a:pPr eaLnBrk="1" hangingPunct="1">
              <a:buNone/>
            </a:pPr>
            <a:endParaRPr lang="en-US" dirty="0" smtClean="0"/>
          </a:p>
        </p:txBody>
      </p:sp>
      <p:sp>
        <p:nvSpPr>
          <p:cNvPr id="9220" name="Slide Number Placeholder 4"/>
          <p:cNvSpPr>
            <a:spLocks noGrp="1"/>
          </p:cNvSpPr>
          <p:nvPr>
            <p:ph type="sldNum"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AB71714-D8F9-4861-9D7C-E84E67F9720C}" type="slidenum">
              <a:rPr lang="en-US" smtClean="0"/>
              <a:pPr eaLnBrk="1" hangingPunct="1"/>
              <a:t>15</a:t>
            </a:fld>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smtClean="0"/>
              <a:t>Summary &amp; Future Work</a:t>
            </a:r>
          </a:p>
        </p:txBody>
      </p:sp>
      <p:sp>
        <p:nvSpPr>
          <p:cNvPr id="9219" name="Rectangle 3"/>
          <p:cNvSpPr>
            <a:spLocks noGrp="1" noChangeArrowheads="1"/>
          </p:cNvSpPr>
          <p:nvPr>
            <p:ph type="body" idx="1"/>
          </p:nvPr>
        </p:nvSpPr>
        <p:spPr/>
        <p:txBody>
          <a:bodyPr/>
          <a:lstStyle/>
          <a:p>
            <a:pPr eaLnBrk="1" hangingPunct="1"/>
            <a:r>
              <a:rPr lang="en-US" dirty="0" smtClean="0"/>
              <a:t>1</a:t>
            </a:r>
            <a:r>
              <a:rPr lang="en-US" baseline="30000" dirty="0" smtClean="0"/>
              <a:t>st</a:t>
            </a:r>
            <a:r>
              <a:rPr lang="en-US" dirty="0" smtClean="0"/>
              <a:t> step towards </a:t>
            </a:r>
            <a:r>
              <a:rPr lang="en-US" dirty="0" smtClean="0">
                <a:solidFill>
                  <a:srgbClr val="7030A0"/>
                </a:solidFill>
              </a:rPr>
              <a:t>merging Mental &amp; Physical Health models</a:t>
            </a:r>
          </a:p>
          <a:p>
            <a:pPr eaLnBrk="1" hangingPunct="1"/>
            <a:endParaRPr lang="en-US" dirty="0" smtClean="0"/>
          </a:p>
          <a:p>
            <a:pPr eaLnBrk="1" hangingPunct="1"/>
            <a:r>
              <a:rPr lang="en-US" dirty="0" smtClean="0"/>
              <a:t>Future modeling work :</a:t>
            </a:r>
          </a:p>
          <a:p>
            <a:pPr lvl="1" eaLnBrk="1" hangingPunct="1">
              <a:buClr>
                <a:schemeClr val="tx1"/>
              </a:buClr>
            </a:pPr>
            <a:r>
              <a:rPr lang="en-US" dirty="0" smtClean="0"/>
              <a:t>Bridge </a:t>
            </a:r>
            <a:r>
              <a:rPr lang="en-US" dirty="0" smtClean="0">
                <a:solidFill>
                  <a:srgbClr val="7030A0"/>
                </a:solidFill>
              </a:rPr>
              <a:t>Yearly / Monthly </a:t>
            </a:r>
            <a:r>
              <a:rPr lang="en-US" dirty="0" smtClean="0"/>
              <a:t>Time Scale gap</a:t>
            </a:r>
          </a:p>
          <a:p>
            <a:pPr lvl="1" eaLnBrk="1" hangingPunct="1">
              <a:buClr>
                <a:schemeClr val="tx1"/>
              </a:buClr>
            </a:pPr>
            <a:r>
              <a:rPr lang="en-US" dirty="0" smtClean="0">
                <a:solidFill>
                  <a:srgbClr val="7030A0"/>
                </a:solidFill>
              </a:rPr>
              <a:t>Merge Models </a:t>
            </a:r>
            <a:r>
              <a:rPr lang="en-US" dirty="0" smtClean="0"/>
              <a:t>into one model with different processes</a:t>
            </a:r>
          </a:p>
          <a:p>
            <a:pPr lvl="1" eaLnBrk="1" hangingPunct="1">
              <a:buClr>
                <a:schemeClr val="tx1"/>
              </a:buClr>
            </a:pPr>
            <a:r>
              <a:rPr lang="en-US" dirty="0" smtClean="0"/>
              <a:t>Model </a:t>
            </a:r>
            <a:r>
              <a:rPr lang="en-US" dirty="0" smtClean="0">
                <a:solidFill>
                  <a:srgbClr val="7030A0"/>
                </a:solidFill>
              </a:rPr>
              <a:t>interactions between processes</a:t>
            </a:r>
          </a:p>
          <a:p>
            <a:pPr lvl="1" eaLnBrk="1" hangingPunct="1">
              <a:buClr>
                <a:schemeClr val="tx1"/>
              </a:buClr>
            </a:pPr>
            <a:r>
              <a:rPr lang="en-US" dirty="0" smtClean="0"/>
              <a:t>Enhancing Mental Health </a:t>
            </a:r>
            <a:r>
              <a:rPr lang="en-US" dirty="0" smtClean="0">
                <a:solidFill>
                  <a:srgbClr val="7030A0"/>
                </a:solidFill>
              </a:rPr>
              <a:t>beyond Markov</a:t>
            </a:r>
            <a:r>
              <a:rPr lang="en-US" dirty="0" smtClean="0"/>
              <a:t> = Individualized</a:t>
            </a:r>
          </a:p>
          <a:p>
            <a:pPr lvl="1" eaLnBrk="1" hangingPunct="1">
              <a:buClr>
                <a:schemeClr val="tx1"/>
              </a:buClr>
            </a:pPr>
            <a:r>
              <a:rPr lang="en-US" dirty="0" smtClean="0">
                <a:solidFill>
                  <a:srgbClr val="7030A0"/>
                </a:solidFill>
              </a:rPr>
              <a:t>Multiple Populations/Trials </a:t>
            </a:r>
            <a:r>
              <a:rPr lang="en-US" dirty="0" smtClean="0"/>
              <a:t>comparison</a:t>
            </a:r>
          </a:p>
        </p:txBody>
      </p:sp>
      <p:sp>
        <p:nvSpPr>
          <p:cNvPr id="9220" name="Slide Number Placeholder 4"/>
          <p:cNvSpPr>
            <a:spLocks noGrp="1"/>
          </p:cNvSpPr>
          <p:nvPr>
            <p:ph type="sldNum"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AB71714-D8F9-4861-9D7C-E84E67F9720C}" type="slidenum">
              <a:rPr lang="en-US" smtClean="0"/>
              <a:pPr eaLnBrk="1" hangingPunct="1"/>
              <a:t>16</a:t>
            </a:fld>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smtClean="0"/>
              <a:t>Summary &amp; Future Work</a:t>
            </a:r>
          </a:p>
        </p:txBody>
      </p:sp>
      <p:sp>
        <p:nvSpPr>
          <p:cNvPr id="9219" name="Rectangle 3"/>
          <p:cNvSpPr>
            <a:spLocks noGrp="1" noChangeArrowheads="1"/>
          </p:cNvSpPr>
          <p:nvPr>
            <p:ph type="body" idx="1"/>
          </p:nvPr>
        </p:nvSpPr>
        <p:spPr/>
        <p:txBody>
          <a:bodyPr/>
          <a:lstStyle/>
          <a:p>
            <a:pPr eaLnBrk="1" hangingPunct="1"/>
            <a:r>
              <a:rPr lang="en-US" dirty="0" smtClean="0"/>
              <a:t>The Modeling Framework itself is being </a:t>
            </a:r>
            <a:r>
              <a:rPr lang="en-US" dirty="0" smtClean="0">
                <a:solidFill>
                  <a:srgbClr val="7030A0"/>
                </a:solidFill>
              </a:rPr>
              <a:t>renovated </a:t>
            </a:r>
          </a:p>
          <a:p>
            <a:pPr eaLnBrk="1" hangingPunct="1"/>
            <a:endParaRPr lang="en-US" dirty="0" smtClean="0"/>
          </a:p>
          <a:p>
            <a:pPr eaLnBrk="1" hangingPunct="1"/>
            <a:r>
              <a:rPr lang="en-US" dirty="0" smtClean="0"/>
              <a:t>From IEST (Indirect Estimation and Simulation Tool):</a:t>
            </a:r>
          </a:p>
          <a:p>
            <a:pPr lvl="1" eaLnBrk="1" hangingPunct="1"/>
            <a:r>
              <a:rPr lang="en-US" dirty="0" smtClean="0"/>
              <a:t>Combines estimation and simulation capabilities</a:t>
            </a:r>
          </a:p>
          <a:p>
            <a:pPr lvl="1" eaLnBrk="1" hangingPunct="1"/>
            <a:r>
              <a:rPr lang="en-US" dirty="0" smtClean="0"/>
              <a:t>Supports legacy requirements</a:t>
            </a:r>
          </a:p>
          <a:p>
            <a:pPr eaLnBrk="1" hangingPunct="1"/>
            <a:endParaRPr lang="en-US" dirty="0" smtClean="0"/>
          </a:p>
          <a:p>
            <a:pPr eaLnBrk="1" hangingPunct="1"/>
            <a:r>
              <a:rPr lang="en-US" dirty="0" smtClean="0"/>
              <a:t>To MIST (</a:t>
            </a:r>
            <a:r>
              <a:rPr lang="en-US" dirty="0" err="1" smtClean="0"/>
              <a:t>MIcro</a:t>
            </a:r>
            <a:r>
              <a:rPr lang="en-US" dirty="0" smtClean="0"/>
              <a:t> Simulation Tool):</a:t>
            </a:r>
          </a:p>
          <a:p>
            <a:pPr lvl="1" eaLnBrk="1" hangingPunct="1"/>
            <a:r>
              <a:rPr lang="en-US" dirty="0" smtClean="0"/>
              <a:t>Simplified</a:t>
            </a:r>
          </a:p>
          <a:p>
            <a:pPr lvl="1" eaLnBrk="1" hangingPunct="1"/>
            <a:r>
              <a:rPr lang="en-US" dirty="0" smtClean="0"/>
              <a:t>Optimized for simulation</a:t>
            </a:r>
          </a:p>
          <a:p>
            <a:pPr lvl="1" eaLnBrk="1" hangingPunct="1"/>
            <a:r>
              <a:rPr lang="en-US" dirty="0" smtClean="0"/>
              <a:t>Intended to use recent technological advances</a:t>
            </a:r>
          </a:p>
          <a:p>
            <a:pPr eaLnBrk="1" hangingPunct="1">
              <a:buNone/>
            </a:pPr>
            <a:endParaRPr lang="en-US" dirty="0" smtClean="0"/>
          </a:p>
        </p:txBody>
      </p:sp>
      <p:sp>
        <p:nvSpPr>
          <p:cNvPr id="9220" name="Slide Number Placeholder 4"/>
          <p:cNvSpPr>
            <a:spLocks noGrp="1"/>
          </p:cNvSpPr>
          <p:nvPr>
            <p:ph type="sldNum"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AB71714-D8F9-4861-9D7C-E84E67F9720C}" type="slidenum">
              <a:rPr lang="en-US" smtClean="0"/>
              <a:pPr eaLnBrk="1" hangingPunct="1"/>
              <a:t>17</a:t>
            </a:fld>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smtClean="0"/>
              <a:t>Acknowledgments</a:t>
            </a:r>
          </a:p>
        </p:txBody>
      </p:sp>
      <p:sp>
        <p:nvSpPr>
          <p:cNvPr id="9219" name="Rectangle 3"/>
          <p:cNvSpPr>
            <a:spLocks noGrp="1" noChangeArrowheads="1"/>
          </p:cNvSpPr>
          <p:nvPr>
            <p:ph type="body" idx="1"/>
          </p:nvPr>
        </p:nvSpPr>
        <p:spPr/>
        <p:txBody>
          <a:bodyPr>
            <a:normAutofit fontScale="77500" lnSpcReduction="20000"/>
          </a:bodyPr>
          <a:lstStyle/>
          <a:p>
            <a:pPr eaLnBrk="1" hangingPunct="1"/>
            <a:r>
              <a:rPr lang="en-US" dirty="0" smtClean="0"/>
              <a:t>The GPL modeling framework described above was supported by the Biostatistics and Economic Modeling Core of the MDRTC (P60DK020572) and by the Methods and Measurement Core of the MCDTR (P30DK092926), both funded by the National Institute of Diabetes and Digestive and Kidney Diseases. The modeling framework was initially defined as GPL and was funded by Chronic Disease Modeling for Clinical Research Innovations grant (R21DK075077) from the same institute.</a:t>
            </a:r>
          </a:p>
          <a:p>
            <a:pPr eaLnBrk="1" hangingPunct="1"/>
            <a:endParaRPr lang="en-US" dirty="0" smtClean="0"/>
          </a:p>
          <a:p>
            <a:pPr eaLnBrk="1" hangingPunct="1"/>
            <a:r>
              <a:rPr lang="en-US" dirty="0" smtClean="0"/>
              <a:t>The Reference Model was developed independently without financial support.</a:t>
            </a:r>
          </a:p>
          <a:p>
            <a:pPr eaLnBrk="1" hangingPunct="1"/>
            <a:endParaRPr lang="en-US" dirty="0" smtClean="0"/>
          </a:p>
          <a:p>
            <a:pPr eaLnBrk="1" hangingPunct="1"/>
            <a:r>
              <a:rPr lang="en-US" dirty="0" smtClean="0"/>
              <a:t>The Mental Health Model development was initially supported by National Institute of Mental Health Grant No. IR01-MH33581-02. Since then it has been supported by funds from various State and County planning projects. The reimplementation of the model described in this paper was not supported financially.</a:t>
            </a:r>
          </a:p>
          <a:p>
            <a:pPr lvl="1" eaLnBrk="1" hangingPunct="1"/>
            <a:endParaRPr lang="en-US" dirty="0" smtClean="0"/>
          </a:p>
          <a:p>
            <a:pPr lvl="1" eaLnBrk="1" hangingPunct="1"/>
            <a:endParaRPr lang="en-US" dirty="0" smtClean="0"/>
          </a:p>
          <a:p>
            <a:pPr lvl="1" eaLnBrk="1" hangingPunct="1"/>
            <a:endParaRPr lang="en-US" dirty="0" smtClean="0"/>
          </a:p>
          <a:p>
            <a:pPr eaLnBrk="1" hangingPunct="1">
              <a:buNone/>
            </a:pPr>
            <a:endParaRPr lang="en-US" dirty="0" smtClean="0"/>
          </a:p>
          <a:p>
            <a:pPr lvl="1" eaLnBrk="1" hangingPunct="1"/>
            <a:endParaRPr lang="en-US" dirty="0" smtClean="0"/>
          </a:p>
          <a:p>
            <a:pPr lvl="1" eaLnBrk="1" hangingPunct="1"/>
            <a:endParaRPr lang="en-US" dirty="0" smtClean="0"/>
          </a:p>
          <a:p>
            <a:pPr lvl="1" eaLnBrk="1" hangingPunct="1"/>
            <a:endParaRPr lang="en-US" dirty="0" smtClean="0"/>
          </a:p>
          <a:p>
            <a:pPr lvl="1" eaLnBrk="1" hangingPunct="1"/>
            <a:endParaRPr lang="en-US" dirty="0" smtClean="0"/>
          </a:p>
          <a:p>
            <a:pPr lvl="1" eaLnBrk="1" hangingPunct="1"/>
            <a:endParaRPr lang="en-US" dirty="0" smtClean="0"/>
          </a:p>
          <a:p>
            <a:pPr eaLnBrk="1" hangingPunct="1">
              <a:buNone/>
            </a:pPr>
            <a:endParaRPr lang="en-US" dirty="0" smtClean="0"/>
          </a:p>
        </p:txBody>
      </p:sp>
      <p:sp>
        <p:nvSpPr>
          <p:cNvPr id="9220" name="Slide Number Placeholder 4"/>
          <p:cNvSpPr>
            <a:spLocks noGrp="1"/>
          </p:cNvSpPr>
          <p:nvPr>
            <p:ph type="sldNum"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AB71714-D8F9-4861-9D7C-E84E67F9720C}" type="slidenum">
              <a:rPr lang="en-US" smtClean="0"/>
              <a:pPr eaLnBrk="1" hangingPunct="1"/>
              <a:t>18</a:t>
            </a:fld>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Risk Equations from the Literature Blinded</a:t>
            </a:r>
            <a:endParaRPr lang="en-US" dirty="0"/>
          </a:p>
        </p:txBody>
      </p:sp>
      <p:graphicFrame>
        <p:nvGraphicFramePr>
          <p:cNvPr id="5" name="Content Placeholder 4"/>
          <p:cNvGraphicFramePr>
            <a:graphicFrameLocks noGrp="1"/>
          </p:cNvGraphicFramePr>
          <p:nvPr>
            <p:ph idx="1"/>
          </p:nvPr>
        </p:nvGraphicFramePr>
        <p:xfrm>
          <a:off x="1219200" y="2057400"/>
          <a:ext cx="7315200" cy="3886200"/>
        </p:xfrm>
        <a:graphic>
          <a:graphicData uri="http://schemas.openxmlformats.org/drawingml/2006/table">
            <a:tbl>
              <a:tblPr/>
              <a:tblGrid>
                <a:gridCol w="292608"/>
                <a:gridCol w="292608"/>
                <a:gridCol w="292608"/>
                <a:gridCol w="292608"/>
                <a:gridCol w="292608"/>
                <a:gridCol w="292608"/>
                <a:gridCol w="292608"/>
                <a:gridCol w="292608"/>
                <a:gridCol w="292608"/>
                <a:gridCol w="292608"/>
                <a:gridCol w="292608"/>
                <a:gridCol w="292608"/>
                <a:gridCol w="292608"/>
                <a:gridCol w="292608"/>
                <a:gridCol w="292608"/>
                <a:gridCol w="292608"/>
                <a:gridCol w="292608"/>
                <a:gridCol w="292608"/>
                <a:gridCol w="292608"/>
                <a:gridCol w="292608"/>
                <a:gridCol w="292608"/>
                <a:gridCol w="292608"/>
                <a:gridCol w="292608"/>
                <a:gridCol w="292608"/>
                <a:gridCol w="292608"/>
              </a:tblGrid>
              <a:tr h="388620">
                <a:tc>
                  <a:txBody>
                    <a:bodyPr/>
                    <a:lstStyle/>
                    <a:p>
                      <a:pPr algn="ctr" fontAlgn="b"/>
                      <a:endParaRPr lang="en-US" sz="1100" b="1" i="0" u="none" strike="noStrike" dirty="0">
                        <a:solidFill>
                          <a:srgbClr val="000000"/>
                        </a:solidFill>
                        <a:latin typeface="Calibri"/>
                      </a:endParaRPr>
                    </a:p>
                  </a:txBody>
                  <a:tcPr marL="9525" marR="9525" marT="9525" marB="0" anchor="ctr">
                    <a:lnL>
                      <a:noFill/>
                    </a:lnL>
                    <a:lnR>
                      <a:noFill/>
                    </a:lnR>
                    <a:lnT>
                      <a:noFill/>
                    </a:lnT>
                    <a:lnB>
                      <a:noFill/>
                    </a:lnB>
                  </a:tcPr>
                </a:tc>
                <a:tc>
                  <a:txBody>
                    <a:bodyPr/>
                    <a:lstStyle/>
                    <a:p>
                      <a:pPr algn="ctr" fontAlgn="b"/>
                      <a:r>
                        <a:rPr lang="en-US" sz="1100" b="1" i="0" u="none" strike="noStrike" dirty="0">
                          <a:solidFill>
                            <a:srgbClr val="000000"/>
                          </a:solidFill>
                          <a:latin typeface="Calibri"/>
                        </a:rPr>
                        <a:t>1</a:t>
                      </a:r>
                    </a:p>
                  </a:txBody>
                  <a:tcPr marL="9525" marR="9525" marT="9525" marB="0" anchor="ctr">
                    <a:lnL>
                      <a:noFill/>
                    </a:lnL>
                    <a:lnR>
                      <a:noFill/>
                    </a:lnR>
                    <a:lnT>
                      <a:noFill/>
                    </a:lnT>
                    <a:lnB>
                      <a:noFill/>
                    </a:lnB>
                  </a:tcPr>
                </a:tc>
                <a:tc>
                  <a:txBody>
                    <a:bodyPr/>
                    <a:lstStyle/>
                    <a:p>
                      <a:pPr algn="ctr" fontAlgn="b"/>
                      <a:r>
                        <a:rPr lang="en-US" sz="1100" b="1" i="0" u="none" strike="noStrike" dirty="0">
                          <a:solidFill>
                            <a:srgbClr val="000000"/>
                          </a:solidFill>
                          <a:latin typeface="Calibri"/>
                        </a:rPr>
                        <a:t>2</a:t>
                      </a:r>
                    </a:p>
                  </a:txBody>
                  <a:tcPr marL="9525" marR="9525" marT="9525" marB="0" anchor="ctr">
                    <a:lnL>
                      <a:noFill/>
                    </a:lnL>
                    <a:lnR>
                      <a:noFill/>
                    </a:lnR>
                    <a:lnT>
                      <a:noFill/>
                    </a:lnT>
                    <a:lnB>
                      <a:noFill/>
                    </a:lnB>
                  </a:tcPr>
                </a:tc>
                <a:tc>
                  <a:txBody>
                    <a:bodyPr/>
                    <a:lstStyle/>
                    <a:p>
                      <a:pPr algn="ctr" fontAlgn="b"/>
                      <a:r>
                        <a:rPr lang="en-US" sz="1100" b="1" i="0" u="none" strike="noStrike" dirty="0">
                          <a:solidFill>
                            <a:srgbClr val="000000"/>
                          </a:solidFill>
                          <a:latin typeface="Calibri"/>
                        </a:rPr>
                        <a:t>3</a:t>
                      </a:r>
                    </a:p>
                  </a:txBody>
                  <a:tcPr marL="9525" marR="9525" marT="9525" marB="0" anchor="ctr">
                    <a:lnL>
                      <a:noFill/>
                    </a:lnL>
                    <a:lnR>
                      <a:noFill/>
                    </a:lnR>
                    <a:lnT>
                      <a:noFill/>
                    </a:lnT>
                    <a:lnB>
                      <a:noFill/>
                    </a:lnB>
                  </a:tcPr>
                </a:tc>
                <a:tc>
                  <a:txBody>
                    <a:bodyPr/>
                    <a:lstStyle/>
                    <a:p>
                      <a:pPr algn="ctr" fontAlgn="b"/>
                      <a:r>
                        <a:rPr lang="en-US" sz="1100" b="1" i="0" u="none" strike="noStrike" dirty="0">
                          <a:solidFill>
                            <a:srgbClr val="000000"/>
                          </a:solidFill>
                          <a:latin typeface="Calibri"/>
                        </a:rPr>
                        <a:t>4</a:t>
                      </a:r>
                    </a:p>
                  </a:txBody>
                  <a:tcPr marL="9525" marR="9525" marT="9525" marB="0" anchor="ctr">
                    <a:lnL>
                      <a:noFill/>
                    </a:lnL>
                    <a:lnR>
                      <a:noFill/>
                    </a:lnR>
                    <a:lnT>
                      <a:noFill/>
                    </a:lnT>
                    <a:lnB>
                      <a:noFill/>
                    </a:lnB>
                  </a:tcPr>
                </a:tc>
                <a:tc>
                  <a:txBody>
                    <a:bodyPr/>
                    <a:lstStyle/>
                    <a:p>
                      <a:pPr algn="ctr" fontAlgn="b"/>
                      <a:r>
                        <a:rPr lang="en-US" sz="1100" b="1" i="0" u="none" strike="noStrike" dirty="0">
                          <a:solidFill>
                            <a:srgbClr val="000000"/>
                          </a:solidFill>
                          <a:latin typeface="Calibri"/>
                        </a:rPr>
                        <a:t>5</a:t>
                      </a:r>
                    </a:p>
                  </a:txBody>
                  <a:tcPr marL="9525" marR="9525" marT="9525" marB="0" anchor="ctr">
                    <a:lnL>
                      <a:noFill/>
                    </a:lnL>
                    <a:lnR>
                      <a:noFill/>
                    </a:lnR>
                    <a:lnT>
                      <a:noFill/>
                    </a:lnT>
                    <a:lnB>
                      <a:noFill/>
                    </a:lnB>
                  </a:tcPr>
                </a:tc>
                <a:tc>
                  <a:txBody>
                    <a:bodyPr/>
                    <a:lstStyle/>
                    <a:p>
                      <a:pPr algn="ctr" fontAlgn="b"/>
                      <a:r>
                        <a:rPr lang="en-US" sz="1100" b="1" i="0" u="none" strike="noStrike" dirty="0">
                          <a:solidFill>
                            <a:srgbClr val="000000"/>
                          </a:solidFill>
                          <a:latin typeface="Calibri"/>
                        </a:rPr>
                        <a:t>6</a:t>
                      </a:r>
                    </a:p>
                  </a:txBody>
                  <a:tcPr marL="9525" marR="9525" marT="9525" marB="0" anchor="ctr">
                    <a:lnL>
                      <a:noFill/>
                    </a:lnL>
                    <a:lnR>
                      <a:noFill/>
                    </a:lnR>
                    <a:lnT>
                      <a:noFill/>
                    </a:lnT>
                    <a:lnB>
                      <a:noFill/>
                    </a:lnB>
                  </a:tcPr>
                </a:tc>
                <a:tc>
                  <a:txBody>
                    <a:bodyPr/>
                    <a:lstStyle/>
                    <a:p>
                      <a:pPr algn="ctr" fontAlgn="b"/>
                      <a:r>
                        <a:rPr lang="en-US" sz="1100" b="1" i="0" u="none" strike="noStrike" dirty="0">
                          <a:solidFill>
                            <a:srgbClr val="000000"/>
                          </a:solidFill>
                          <a:latin typeface="Calibri"/>
                        </a:rPr>
                        <a:t>7</a:t>
                      </a:r>
                    </a:p>
                  </a:txBody>
                  <a:tcPr marL="9525" marR="9525" marT="9525" marB="0" anchor="ctr">
                    <a:lnL>
                      <a:noFill/>
                    </a:lnL>
                    <a:lnR>
                      <a:noFill/>
                    </a:lnR>
                    <a:lnT>
                      <a:noFill/>
                    </a:lnT>
                    <a:lnB>
                      <a:noFill/>
                    </a:lnB>
                  </a:tcPr>
                </a:tc>
                <a:tc>
                  <a:txBody>
                    <a:bodyPr/>
                    <a:lstStyle/>
                    <a:p>
                      <a:pPr algn="ctr" fontAlgn="b"/>
                      <a:r>
                        <a:rPr lang="en-US" sz="1100" b="1" i="0" u="none" strike="noStrike" dirty="0">
                          <a:solidFill>
                            <a:srgbClr val="000000"/>
                          </a:solidFill>
                          <a:latin typeface="Calibri"/>
                        </a:rPr>
                        <a:t>8</a:t>
                      </a:r>
                    </a:p>
                  </a:txBody>
                  <a:tcPr marL="9525" marR="9525" marT="9525" marB="0" anchor="ctr">
                    <a:lnL>
                      <a:noFill/>
                    </a:lnL>
                    <a:lnR>
                      <a:noFill/>
                    </a:lnR>
                    <a:lnT>
                      <a:noFill/>
                    </a:lnT>
                    <a:lnB>
                      <a:noFill/>
                    </a:lnB>
                  </a:tcPr>
                </a:tc>
                <a:tc>
                  <a:txBody>
                    <a:bodyPr/>
                    <a:lstStyle/>
                    <a:p>
                      <a:pPr algn="ctr" fontAlgn="b"/>
                      <a:r>
                        <a:rPr lang="en-US" sz="1100" b="1" i="0" u="none" strike="noStrike" dirty="0">
                          <a:solidFill>
                            <a:srgbClr val="000000"/>
                          </a:solidFill>
                          <a:latin typeface="Calibri"/>
                        </a:rPr>
                        <a:t>9</a:t>
                      </a:r>
                    </a:p>
                  </a:txBody>
                  <a:tcPr marL="9525" marR="9525" marT="9525" marB="0" anchor="ctr">
                    <a:lnL>
                      <a:noFill/>
                    </a:lnL>
                    <a:lnR>
                      <a:noFill/>
                    </a:lnR>
                    <a:lnT>
                      <a:noFill/>
                    </a:lnT>
                    <a:lnB>
                      <a:noFill/>
                    </a:lnB>
                  </a:tcPr>
                </a:tc>
                <a:tc>
                  <a:txBody>
                    <a:bodyPr/>
                    <a:lstStyle/>
                    <a:p>
                      <a:pPr algn="ctr" fontAlgn="b"/>
                      <a:r>
                        <a:rPr lang="en-US" sz="1100" b="1" i="0" u="none" strike="noStrike" dirty="0">
                          <a:solidFill>
                            <a:srgbClr val="000000"/>
                          </a:solidFill>
                          <a:latin typeface="Calibri"/>
                        </a:rPr>
                        <a:t>10</a:t>
                      </a:r>
                    </a:p>
                  </a:txBody>
                  <a:tcPr marL="9525" marR="9525" marT="9525" marB="0" anchor="ctr">
                    <a:lnL>
                      <a:noFill/>
                    </a:lnL>
                    <a:lnR>
                      <a:noFill/>
                    </a:lnR>
                    <a:lnT>
                      <a:noFill/>
                    </a:lnT>
                    <a:lnB>
                      <a:noFill/>
                    </a:lnB>
                  </a:tcPr>
                </a:tc>
                <a:tc>
                  <a:txBody>
                    <a:bodyPr/>
                    <a:lstStyle/>
                    <a:p>
                      <a:pPr algn="ctr" fontAlgn="b"/>
                      <a:r>
                        <a:rPr lang="en-US" sz="1100" b="1" i="0" u="none" strike="noStrike" dirty="0">
                          <a:solidFill>
                            <a:srgbClr val="000000"/>
                          </a:solidFill>
                          <a:latin typeface="Calibri"/>
                        </a:rPr>
                        <a:t>11</a:t>
                      </a:r>
                    </a:p>
                  </a:txBody>
                  <a:tcPr marL="9525" marR="9525" marT="9525" marB="0" anchor="ctr">
                    <a:lnL>
                      <a:noFill/>
                    </a:lnL>
                    <a:lnR>
                      <a:noFill/>
                    </a:lnR>
                    <a:lnT>
                      <a:noFill/>
                    </a:lnT>
                    <a:lnB>
                      <a:noFill/>
                    </a:lnB>
                  </a:tcPr>
                </a:tc>
                <a:tc>
                  <a:txBody>
                    <a:bodyPr/>
                    <a:lstStyle/>
                    <a:p>
                      <a:pPr algn="ctr" fontAlgn="b"/>
                      <a:r>
                        <a:rPr lang="en-US" sz="1100" b="1" i="0" u="none" strike="noStrike" dirty="0">
                          <a:solidFill>
                            <a:srgbClr val="000000"/>
                          </a:solidFill>
                          <a:latin typeface="Calibri"/>
                        </a:rPr>
                        <a:t>12</a:t>
                      </a:r>
                    </a:p>
                  </a:txBody>
                  <a:tcPr marL="9525" marR="9525" marT="9525" marB="0" anchor="ctr">
                    <a:lnL>
                      <a:noFill/>
                    </a:lnL>
                    <a:lnR>
                      <a:noFill/>
                    </a:lnR>
                    <a:lnT>
                      <a:noFill/>
                    </a:lnT>
                    <a:lnB>
                      <a:noFill/>
                    </a:lnB>
                  </a:tcPr>
                </a:tc>
                <a:tc>
                  <a:txBody>
                    <a:bodyPr/>
                    <a:lstStyle/>
                    <a:p>
                      <a:pPr algn="ctr" fontAlgn="b"/>
                      <a:r>
                        <a:rPr lang="en-US" sz="1100" b="1" i="0" u="none" strike="noStrike" dirty="0">
                          <a:solidFill>
                            <a:srgbClr val="000000"/>
                          </a:solidFill>
                          <a:latin typeface="Calibri"/>
                        </a:rPr>
                        <a:t>13</a:t>
                      </a:r>
                    </a:p>
                  </a:txBody>
                  <a:tcPr marL="9525" marR="9525" marT="9525" marB="0" anchor="ctr">
                    <a:lnL>
                      <a:noFill/>
                    </a:lnL>
                    <a:lnR>
                      <a:noFill/>
                    </a:lnR>
                    <a:lnT>
                      <a:noFill/>
                    </a:lnT>
                    <a:lnB>
                      <a:noFill/>
                    </a:lnB>
                  </a:tcPr>
                </a:tc>
                <a:tc>
                  <a:txBody>
                    <a:bodyPr/>
                    <a:lstStyle/>
                    <a:p>
                      <a:pPr algn="ctr" fontAlgn="b"/>
                      <a:r>
                        <a:rPr lang="en-US" sz="1100" b="1" i="0" u="none" strike="noStrike" dirty="0">
                          <a:solidFill>
                            <a:srgbClr val="000000"/>
                          </a:solidFill>
                          <a:latin typeface="Calibri"/>
                        </a:rPr>
                        <a:t>14</a:t>
                      </a:r>
                    </a:p>
                  </a:txBody>
                  <a:tcPr marL="9525" marR="9525" marT="9525" marB="0" anchor="ctr">
                    <a:lnL>
                      <a:noFill/>
                    </a:lnL>
                    <a:lnR>
                      <a:noFill/>
                    </a:lnR>
                    <a:lnT>
                      <a:noFill/>
                    </a:lnT>
                    <a:lnB>
                      <a:noFill/>
                    </a:lnB>
                  </a:tcPr>
                </a:tc>
                <a:tc>
                  <a:txBody>
                    <a:bodyPr/>
                    <a:lstStyle/>
                    <a:p>
                      <a:pPr algn="ctr" fontAlgn="b"/>
                      <a:r>
                        <a:rPr lang="en-US" sz="1100" b="1" i="0" u="none" strike="noStrike" dirty="0">
                          <a:solidFill>
                            <a:srgbClr val="000000"/>
                          </a:solidFill>
                          <a:latin typeface="Calibri"/>
                        </a:rPr>
                        <a:t>15</a:t>
                      </a:r>
                    </a:p>
                  </a:txBody>
                  <a:tcPr marL="9525" marR="9525" marT="9525" marB="0" anchor="ctr">
                    <a:lnL>
                      <a:noFill/>
                    </a:lnL>
                    <a:lnR>
                      <a:noFill/>
                    </a:lnR>
                    <a:lnT>
                      <a:noFill/>
                    </a:lnT>
                    <a:lnB>
                      <a:noFill/>
                    </a:lnB>
                  </a:tcPr>
                </a:tc>
                <a:tc>
                  <a:txBody>
                    <a:bodyPr/>
                    <a:lstStyle/>
                    <a:p>
                      <a:pPr algn="ctr" fontAlgn="b"/>
                      <a:r>
                        <a:rPr lang="en-US" sz="1100" b="1" i="0" u="none" strike="noStrike" dirty="0">
                          <a:solidFill>
                            <a:srgbClr val="000000"/>
                          </a:solidFill>
                          <a:latin typeface="Calibri"/>
                        </a:rPr>
                        <a:t>16</a:t>
                      </a:r>
                    </a:p>
                  </a:txBody>
                  <a:tcPr marL="9525" marR="9525" marT="9525" marB="0" anchor="ctr">
                    <a:lnL>
                      <a:noFill/>
                    </a:lnL>
                    <a:lnR>
                      <a:noFill/>
                    </a:lnR>
                    <a:lnT>
                      <a:noFill/>
                    </a:lnT>
                    <a:lnB>
                      <a:noFill/>
                    </a:lnB>
                  </a:tcPr>
                </a:tc>
                <a:tc>
                  <a:txBody>
                    <a:bodyPr/>
                    <a:lstStyle/>
                    <a:p>
                      <a:pPr algn="ctr" fontAlgn="b"/>
                      <a:r>
                        <a:rPr lang="en-US" sz="1100" b="1" i="0" u="none" strike="noStrike" dirty="0">
                          <a:solidFill>
                            <a:srgbClr val="000000"/>
                          </a:solidFill>
                          <a:latin typeface="Calibri"/>
                        </a:rPr>
                        <a:t>17</a:t>
                      </a:r>
                    </a:p>
                  </a:txBody>
                  <a:tcPr marL="9525" marR="9525" marT="9525" marB="0" anchor="ctr">
                    <a:lnL>
                      <a:noFill/>
                    </a:lnL>
                    <a:lnR>
                      <a:noFill/>
                    </a:lnR>
                    <a:lnT>
                      <a:noFill/>
                    </a:lnT>
                    <a:lnB>
                      <a:noFill/>
                    </a:lnB>
                  </a:tcPr>
                </a:tc>
                <a:tc>
                  <a:txBody>
                    <a:bodyPr/>
                    <a:lstStyle/>
                    <a:p>
                      <a:pPr algn="ctr" fontAlgn="b"/>
                      <a:r>
                        <a:rPr lang="en-US" sz="1100" b="1" i="0" u="none" strike="noStrike" dirty="0">
                          <a:solidFill>
                            <a:srgbClr val="000000"/>
                          </a:solidFill>
                          <a:latin typeface="Calibri"/>
                        </a:rPr>
                        <a:t>18</a:t>
                      </a:r>
                    </a:p>
                  </a:txBody>
                  <a:tcPr marL="9525" marR="9525" marT="9525" marB="0" anchor="ctr">
                    <a:lnL>
                      <a:noFill/>
                    </a:lnL>
                    <a:lnR>
                      <a:noFill/>
                    </a:lnR>
                    <a:lnT>
                      <a:noFill/>
                    </a:lnT>
                    <a:lnB>
                      <a:noFill/>
                    </a:lnB>
                  </a:tcPr>
                </a:tc>
                <a:tc>
                  <a:txBody>
                    <a:bodyPr/>
                    <a:lstStyle/>
                    <a:p>
                      <a:pPr algn="ctr" fontAlgn="b"/>
                      <a:r>
                        <a:rPr lang="en-US" sz="1100" b="1" i="0" u="none" strike="noStrike" dirty="0">
                          <a:solidFill>
                            <a:srgbClr val="000000"/>
                          </a:solidFill>
                          <a:latin typeface="Calibri"/>
                        </a:rPr>
                        <a:t>19</a:t>
                      </a:r>
                    </a:p>
                  </a:txBody>
                  <a:tcPr marL="9525" marR="9525" marT="9525" marB="0" anchor="ctr">
                    <a:lnL>
                      <a:noFill/>
                    </a:lnL>
                    <a:lnR>
                      <a:noFill/>
                    </a:lnR>
                    <a:lnT>
                      <a:noFill/>
                    </a:lnT>
                    <a:lnB>
                      <a:noFill/>
                    </a:lnB>
                  </a:tcPr>
                </a:tc>
                <a:tc>
                  <a:txBody>
                    <a:bodyPr/>
                    <a:lstStyle/>
                    <a:p>
                      <a:pPr algn="ctr" fontAlgn="b"/>
                      <a:r>
                        <a:rPr lang="en-US" sz="1100" b="1" i="0" u="none" strike="noStrike" dirty="0">
                          <a:solidFill>
                            <a:srgbClr val="000000"/>
                          </a:solidFill>
                          <a:latin typeface="Calibri"/>
                        </a:rPr>
                        <a:t>20</a:t>
                      </a:r>
                    </a:p>
                  </a:txBody>
                  <a:tcPr marL="9525" marR="9525" marT="9525" marB="0" anchor="ctr">
                    <a:lnL>
                      <a:noFill/>
                    </a:lnL>
                    <a:lnR>
                      <a:noFill/>
                    </a:lnR>
                    <a:lnT>
                      <a:noFill/>
                    </a:lnT>
                    <a:lnB>
                      <a:noFill/>
                    </a:lnB>
                  </a:tcPr>
                </a:tc>
                <a:tc>
                  <a:txBody>
                    <a:bodyPr/>
                    <a:lstStyle/>
                    <a:p>
                      <a:pPr algn="ctr" fontAlgn="b"/>
                      <a:r>
                        <a:rPr lang="en-US" sz="1100" b="1" i="0" u="none" strike="noStrike" dirty="0">
                          <a:solidFill>
                            <a:srgbClr val="000000"/>
                          </a:solidFill>
                          <a:latin typeface="Calibri"/>
                        </a:rPr>
                        <a:t>21</a:t>
                      </a:r>
                    </a:p>
                  </a:txBody>
                  <a:tcPr marL="9525" marR="9525" marT="9525" marB="0" anchor="ctr">
                    <a:lnL>
                      <a:noFill/>
                    </a:lnL>
                    <a:lnR>
                      <a:noFill/>
                    </a:lnR>
                    <a:lnT>
                      <a:noFill/>
                    </a:lnT>
                    <a:lnB>
                      <a:noFill/>
                    </a:lnB>
                  </a:tcPr>
                </a:tc>
                <a:tc>
                  <a:txBody>
                    <a:bodyPr/>
                    <a:lstStyle/>
                    <a:p>
                      <a:pPr algn="ctr" fontAlgn="b"/>
                      <a:r>
                        <a:rPr lang="en-US" sz="1100" b="1" i="0" u="none" strike="noStrike" dirty="0">
                          <a:solidFill>
                            <a:srgbClr val="000000"/>
                          </a:solidFill>
                          <a:latin typeface="Calibri"/>
                        </a:rPr>
                        <a:t>22</a:t>
                      </a:r>
                    </a:p>
                  </a:txBody>
                  <a:tcPr marL="9525" marR="9525" marT="9525" marB="0" anchor="ctr">
                    <a:lnL>
                      <a:noFill/>
                    </a:lnL>
                    <a:lnR>
                      <a:noFill/>
                    </a:lnR>
                    <a:lnT>
                      <a:noFill/>
                    </a:lnT>
                    <a:lnB>
                      <a:noFill/>
                    </a:lnB>
                  </a:tcPr>
                </a:tc>
                <a:tc>
                  <a:txBody>
                    <a:bodyPr/>
                    <a:lstStyle/>
                    <a:p>
                      <a:pPr algn="ctr" fontAlgn="b"/>
                      <a:r>
                        <a:rPr lang="en-US" sz="1100" b="1" i="0" u="none" strike="noStrike" dirty="0">
                          <a:solidFill>
                            <a:srgbClr val="000000"/>
                          </a:solidFill>
                          <a:latin typeface="Calibri"/>
                        </a:rPr>
                        <a:t>23</a:t>
                      </a:r>
                    </a:p>
                  </a:txBody>
                  <a:tcPr marL="9525" marR="9525" marT="9525" marB="0" anchor="ctr">
                    <a:lnL>
                      <a:noFill/>
                    </a:lnL>
                    <a:lnR>
                      <a:noFill/>
                    </a:lnR>
                    <a:lnT>
                      <a:noFill/>
                    </a:lnT>
                    <a:lnB>
                      <a:noFill/>
                    </a:lnB>
                  </a:tcPr>
                </a:tc>
                <a:tc>
                  <a:txBody>
                    <a:bodyPr/>
                    <a:lstStyle/>
                    <a:p>
                      <a:pPr algn="ctr" fontAlgn="b"/>
                      <a:r>
                        <a:rPr lang="en-US" sz="1100" b="1" i="0" u="none" strike="noStrike" dirty="0">
                          <a:solidFill>
                            <a:srgbClr val="000000"/>
                          </a:solidFill>
                          <a:latin typeface="Calibri"/>
                        </a:rPr>
                        <a:t>24</a:t>
                      </a:r>
                    </a:p>
                  </a:txBody>
                  <a:tcPr marL="9525" marR="9525" marT="9525" marB="0" anchor="ctr">
                    <a:lnL>
                      <a:noFill/>
                    </a:lnL>
                    <a:lnR>
                      <a:noFill/>
                    </a:lnR>
                    <a:lnT>
                      <a:noFill/>
                    </a:lnT>
                    <a:lnB>
                      <a:noFill/>
                    </a:lnB>
                  </a:tcPr>
                </a:tc>
              </a:tr>
              <a:tr h="388620">
                <a:tc>
                  <a:txBody>
                    <a:bodyPr/>
                    <a:lstStyle/>
                    <a:p>
                      <a:pPr algn="ctr" fontAlgn="b"/>
                      <a:r>
                        <a:rPr lang="en-US" sz="1100" b="1" i="0" u="none" strike="noStrike" dirty="0">
                          <a:solidFill>
                            <a:srgbClr val="000000"/>
                          </a:solidFill>
                          <a:latin typeface="Calibri"/>
                        </a:rPr>
                        <a:t>1</a:t>
                      </a:r>
                    </a:p>
                  </a:txBody>
                  <a:tcPr marL="9525" marR="9525" marT="9525" marB="0" anchor="ctr">
                    <a:lnL>
                      <a:noFill/>
                    </a:lnL>
                    <a:lnR>
                      <a:noFill/>
                    </a:lnR>
                    <a:lnT>
                      <a:noFill/>
                    </a:lnT>
                    <a:lnB>
                      <a:noFill/>
                    </a:lnB>
                  </a:tcPr>
                </a:tc>
                <a:tc>
                  <a:txBody>
                    <a:bodyPr/>
                    <a:lstStyle/>
                    <a:p>
                      <a:pPr algn="ctr" fontAlgn="b"/>
                      <a:r>
                        <a:rPr lang="en-US" sz="1100" b="0" i="0" u="none" strike="noStrike" dirty="0">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r>
              <a:tr h="388620">
                <a:tc>
                  <a:txBody>
                    <a:bodyPr/>
                    <a:lstStyle/>
                    <a:p>
                      <a:pPr algn="ctr" fontAlgn="b"/>
                      <a:r>
                        <a:rPr lang="en-US" sz="1100" b="1" i="0" u="none" strike="noStrike" dirty="0">
                          <a:solidFill>
                            <a:srgbClr val="000000"/>
                          </a:solidFill>
                          <a:latin typeface="Calibri"/>
                        </a:rPr>
                        <a:t>2</a:t>
                      </a:r>
                    </a:p>
                  </a:txBody>
                  <a:tcPr marL="9525" marR="9525" marT="9525" marB="0" anchor="ctr">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r>
              <a:tr h="388620">
                <a:tc>
                  <a:txBody>
                    <a:bodyPr/>
                    <a:lstStyle/>
                    <a:p>
                      <a:pPr algn="ctr" fontAlgn="b"/>
                      <a:r>
                        <a:rPr lang="en-US" sz="1100" b="1" i="0" u="none" strike="noStrike" dirty="0">
                          <a:solidFill>
                            <a:srgbClr val="000000"/>
                          </a:solidFill>
                          <a:latin typeface="Calibri"/>
                        </a:rPr>
                        <a:t>3</a:t>
                      </a:r>
                    </a:p>
                  </a:txBody>
                  <a:tcPr marL="9525" marR="9525" marT="9525" marB="0" anchor="ctr">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r>
              <a:tr h="388620">
                <a:tc>
                  <a:txBody>
                    <a:bodyPr/>
                    <a:lstStyle/>
                    <a:p>
                      <a:pPr algn="ctr" fontAlgn="b"/>
                      <a:r>
                        <a:rPr lang="en-US" sz="1100" b="1" i="0" u="none" strike="noStrike" dirty="0">
                          <a:solidFill>
                            <a:srgbClr val="000000"/>
                          </a:solidFill>
                          <a:latin typeface="Calibri"/>
                        </a:rPr>
                        <a:t>4</a:t>
                      </a:r>
                    </a:p>
                  </a:txBody>
                  <a:tcPr marL="9525" marR="9525" marT="9525" marB="0" anchor="ctr">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dirty="0">
                        <a:solidFill>
                          <a:srgbClr val="000000"/>
                        </a:solidFill>
                        <a:latin typeface="Calibri"/>
                      </a:endParaRPr>
                    </a:p>
                  </a:txBody>
                  <a:tcPr marL="9525" marR="9525" marT="9525" marB="0" anchor="b">
                    <a:lnL>
                      <a:noFill/>
                    </a:lnL>
                    <a:lnR>
                      <a:noFill/>
                    </a:lnR>
                    <a:lnT>
                      <a:noFill/>
                    </a:lnT>
                    <a:lnB>
                      <a:noFill/>
                    </a:lnB>
                    <a:solidFill>
                      <a:schemeClr val="bg1"/>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dirty="0">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r>
              <a:tr h="388620">
                <a:tc>
                  <a:txBody>
                    <a:bodyPr/>
                    <a:lstStyle/>
                    <a:p>
                      <a:pPr algn="ctr" fontAlgn="b"/>
                      <a:r>
                        <a:rPr lang="en-US" sz="1100" b="1" i="0" u="none" strike="noStrike" dirty="0">
                          <a:solidFill>
                            <a:srgbClr val="000000"/>
                          </a:solidFill>
                          <a:latin typeface="Calibri"/>
                        </a:rPr>
                        <a:t>5</a:t>
                      </a:r>
                    </a:p>
                  </a:txBody>
                  <a:tcPr marL="9525" marR="9525" marT="9525" marB="0" anchor="ctr">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r>
              <a:tr h="388620">
                <a:tc>
                  <a:txBody>
                    <a:bodyPr/>
                    <a:lstStyle/>
                    <a:p>
                      <a:pPr algn="ctr" fontAlgn="b"/>
                      <a:r>
                        <a:rPr lang="en-US" sz="1100" b="1" i="0" u="none" strike="noStrike" dirty="0">
                          <a:solidFill>
                            <a:srgbClr val="000000"/>
                          </a:solidFill>
                          <a:latin typeface="Calibri"/>
                        </a:rPr>
                        <a:t>6</a:t>
                      </a:r>
                    </a:p>
                  </a:txBody>
                  <a:tcPr marL="9525" marR="9525" marT="9525" marB="0" anchor="ctr">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r>
              <a:tr h="388620">
                <a:tc>
                  <a:txBody>
                    <a:bodyPr/>
                    <a:lstStyle/>
                    <a:p>
                      <a:pPr algn="ctr" fontAlgn="b"/>
                      <a:r>
                        <a:rPr lang="en-US" sz="1100" b="1" i="0" u="none" strike="noStrike" dirty="0">
                          <a:solidFill>
                            <a:srgbClr val="000000"/>
                          </a:solidFill>
                          <a:latin typeface="Calibri"/>
                        </a:rPr>
                        <a:t>7</a:t>
                      </a:r>
                    </a:p>
                  </a:txBody>
                  <a:tcPr marL="9525" marR="9525" marT="9525" marB="0" anchor="ctr">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r>
              <a:tr h="388620">
                <a:tc>
                  <a:txBody>
                    <a:bodyPr/>
                    <a:lstStyle/>
                    <a:p>
                      <a:pPr algn="ctr" fontAlgn="b"/>
                      <a:r>
                        <a:rPr lang="en-US" sz="1100" b="1" i="0" u="none" strike="noStrike" dirty="0">
                          <a:solidFill>
                            <a:srgbClr val="000000"/>
                          </a:solidFill>
                          <a:latin typeface="Calibri"/>
                        </a:rPr>
                        <a:t>8</a:t>
                      </a:r>
                    </a:p>
                  </a:txBody>
                  <a:tcPr marL="9525" marR="9525" marT="9525" marB="0" anchor="ctr">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r>
              <a:tr h="388620">
                <a:tc>
                  <a:txBody>
                    <a:bodyPr/>
                    <a:lstStyle/>
                    <a:p>
                      <a:pPr algn="ctr" fontAlgn="b"/>
                      <a:r>
                        <a:rPr lang="en-US" sz="1100" b="1" i="0" u="none" strike="noStrike" dirty="0">
                          <a:solidFill>
                            <a:srgbClr val="000000"/>
                          </a:solidFill>
                          <a:latin typeface="Calibri"/>
                        </a:rPr>
                        <a:t>9</a:t>
                      </a:r>
                    </a:p>
                  </a:txBody>
                  <a:tcPr marL="9525" marR="9525" marT="9525" marB="0" anchor="ctr">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rgbClr val="FFFF00"/>
                    </a:solidFill>
                  </a:tcPr>
                </a:tc>
                <a:tc>
                  <a:txBody>
                    <a:bodyPr/>
                    <a:lstStyle/>
                    <a:p>
                      <a:pPr algn="ctr" fontAlgn="b"/>
                      <a:endParaRPr lang="en-US" sz="11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endParaRPr lang="en-US" sz="1100" b="0" i="0" u="none" strike="noStrike" dirty="0">
                        <a:solidFill>
                          <a:srgbClr val="000000"/>
                        </a:solidFill>
                        <a:latin typeface="Calibri"/>
                      </a:endParaRPr>
                    </a:p>
                  </a:txBody>
                  <a:tcPr marL="9525" marR="9525" marT="9525" marB="0" anchor="b">
                    <a:lnL>
                      <a:noFill/>
                    </a:lnL>
                    <a:lnR>
                      <a:noFill/>
                    </a:lnR>
                    <a:lnT>
                      <a:noFill/>
                    </a:lnT>
                    <a:lnB>
                      <a:noFill/>
                    </a:lnB>
                  </a:tcPr>
                </a:tc>
              </a:tr>
            </a:tbl>
          </a:graphicData>
        </a:graphic>
      </p:graphicFrame>
      <p:sp>
        <p:nvSpPr>
          <p:cNvPr id="6" name="TextBox 5"/>
          <p:cNvSpPr txBox="1"/>
          <p:nvPr/>
        </p:nvSpPr>
        <p:spPr>
          <a:xfrm>
            <a:off x="152400" y="3276600"/>
            <a:ext cx="1219200" cy="646331"/>
          </a:xfrm>
          <a:prstGeom prst="rect">
            <a:avLst/>
          </a:prstGeom>
          <a:noFill/>
        </p:spPr>
        <p:txBody>
          <a:bodyPr wrap="square" rtlCol="0">
            <a:spAutoFit/>
          </a:bodyPr>
          <a:lstStyle/>
          <a:p>
            <a:pPr algn="ctr"/>
            <a:r>
              <a:rPr lang="en-US" dirty="0" smtClean="0"/>
              <a:t>Risk Equations</a:t>
            </a:r>
            <a:endParaRPr lang="en-US" dirty="0"/>
          </a:p>
        </p:txBody>
      </p:sp>
      <p:sp>
        <p:nvSpPr>
          <p:cNvPr id="7" name="TextBox 6"/>
          <p:cNvSpPr txBox="1"/>
          <p:nvPr/>
        </p:nvSpPr>
        <p:spPr>
          <a:xfrm>
            <a:off x="2895600" y="1752600"/>
            <a:ext cx="2895600" cy="369332"/>
          </a:xfrm>
          <a:prstGeom prst="rect">
            <a:avLst/>
          </a:prstGeom>
          <a:noFill/>
        </p:spPr>
        <p:txBody>
          <a:bodyPr wrap="square" rtlCol="0">
            <a:spAutoFit/>
          </a:bodyPr>
          <a:lstStyle/>
          <a:p>
            <a:pPr algn="ctr"/>
            <a:r>
              <a:rPr lang="en-US" dirty="0" smtClean="0"/>
              <a:t>Bio-Markers / Parameters</a:t>
            </a:r>
            <a:endParaRPr lang="en-US" dirty="0"/>
          </a:p>
        </p:txBody>
      </p:sp>
      <p:grpSp>
        <p:nvGrpSpPr>
          <p:cNvPr id="3" name="Group 9"/>
          <p:cNvGrpSpPr/>
          <p:nvPr/>
        </p:nvGrpSpPr>
        <p:grpSpPr>
          <a:xfrm>
            <a:off x="3429000" y="2133600"/>
            <a:ext cx="2286000" cy="4343400"/>
            <a:chOff x="3429000" y="1905000"/>
            <a:chExt cx="2286000" cy="4495800"/>
          </a:xfrm>
        </p:grpSpPr>
        <p:sp>
          <p:nvSpPr>
            <p:cNvPr id="8" name="Rectangle 7"/>
            <p:cNvSpPr/>
            <p:nvPr/>
          </p:nvSpPr>
          <p:spPr>
            <a:xfrm>
              <a:off x="4419600" y="1905000"/>
              <a:ext cx="304800" cy="3962400"/>
            </a:xfrm>
            <a:prstGeom prst="rect">
              <a:avLst/>
            </a:prstGeom>
            <a:noFill/>
            <a:ln>
              <a:solidFill>
                <a:srgbClr val="FF0000"/>
              </a:solidFill>
            </a:ln>
            <a:effectLst>
              <a:glow rad="1016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3429000" y="6019800"/>
              <a:ext cx="2286000" cy="381000"/>
            </a:xfrm>
            <a:prstGeom prst="rect">
              <a:avLst/>
            </a:prstGeom>
            <a:noFill/>
          </p:spPr>
          <p:txBody>
            <a:bodyPr wrap="square" rtlCol="0">
              <a:spAutoFit/>
            </a:bodyPr>
            <a:lstStyle/>
            <a:p>
              <a:pPr algn="ctr"/>
              <a:r>
                <a:rPr lang="en-US" dirty="0" smtClean="0">
                  <a:solidFill>
                    <a:srgbClr val="FF0000"/>
                  </a:solidFill>
                </a:rPr>
                <a:t>Smoke</a:t>
              </a:r>
              <a:endParaRPr lang="en-US" dirty="0">
                <a:solidFill>
                  <a:srgbClr val="FF0000"/>
                </a:solidFill>
              </a:endParaRPr>
            </a:p>
          </p:txBody>
        </p:sp>
      </p:grpSp>
      <p:sp>
        <p:nvSpPr>
          <p:cNvPr id="13" name="Rounded Rectangular Callout 12"/>
          <p:cNvSpPr/>
          <p:nvPr/>
        </p:nvSpPr>
        <p:spPr>
          <a:xfrm>
            <a:off x="381000" y="990600"/>
            <a:ext cx="8610600" cy="762000"/>
          </a:xfrm>
          <a:prstGeom prst="wedgeRoundRectCallout">
            <a:avLst>
              <a:gd name="adj1" fmla="val 26192"/>
              <a:gd name="adj2" fmla="val 101497"/>
              <a:gd name="adj3" fmla="val 16667"/>
            </a:avLst>
          </a:prstGeom>
          <a:noFill/>
          <a:ln>
            <a:solidFill>
              <a:srgbClr val="66003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solidFill>
                  <a:srgbClr val="660033"/>
                </a:solidFill>
              </a:rPr>
              <a:t>A1c, ACR, AF, Age, </a:t>
            </a:r>
            <a:r>
              <a:rPr lang="en-US" sz="1600" dirty="0" err="1" smtClean="0">
                <a:solidFill>
                  <a:srgbClr val="660033"/>
                </a:solidFill>
              </a:rPr>
              <a:t>AgeAtDiagnosisOfDiabetes</a:t>
            </a:r>
            <a:r>
              <a:rPr lang="en-US" sz="1600" dirty="0" smtClean="0">
                <a:solidFill>
                  <a:srgbClr val="660033"/>
                </a:solidFill>
              </a:rPr>
              <a:t>, BMI, DBP, DiabetesType2, </a:t>
            </a:r>
            <a:r>
              <a:rPr lang="en-US" sz="1600" dirty="0" err="1" smtClean="0">
                <a:solidFill>
                  <a:srgbClr val="660033"/>
                </a:solidFill>
              </a:rPr>
              <a:t>FamilyHistoryCHD</a:t>
            </a:r>
            <a:r>
              <a:rPr lang="en-US" sz="1600" dirty="0" smtClean="0">
                <a:solidFill>
                  <a:srgbClr val="660033"/>
                </a:solidFill>
              </a:rPr>
              <a:t>, HDL, LDL, </a:t>
            </a:r>
            <a:r>
              <a:rPr lang="en-US" sz="1600" dirty="0" err="1" smtClean="0">
                <a:solidFill>
                  <a:srgbClr val="660033"/>
                </a:solidFill>
              </a:rPr>
              <a:t>LipidRatio</a:t>
            </a:r>
            <a:r>
              <a:rPr lang="en-US" sz="1600" dirty="0" smtClean="0">
                <a:solidFill>
                  <a:srgbClr val="660033"/>
                </a:solidFill>
              </a:rPr>
              <a:t>, </a:t>
            </a:r>
            <a:r>
              <a:rPr lang="en-US" sz="1600" dirty="0" err="1" smtClean="0">
                <a:solidFill>
                  <a:srgbClr val="660033"/>
                </a:solidFill>
              </a:rPr>
              <a:t>MacroAlbuminuria</a:t>
            </a:r>
            <a:r>
              <a:rPr lang="en-US" sz="1600" dirty="0" smtClean="0">
                <a:solidFill>
                  <a:srgbClr val="660033"/>
                </a:solidFill>
              </a:rPr>
              <a:t>, Male, </a:t>
            </a:r>
            <a:r>
              <a:rPr lang="en-US" sz="1600" dirty="0" err="1" smtClean="0">
                <a:solidFill>
                  <a:srgbClr val="660033"/>
                </a:solidFill>
              </a:rPr>
              <a:t>MicroAlbuminuria</a:t>
            </a:r>
            <a:r>
              <a:rPr lang="en-US" sz="1600" dirty="0" smtClean="0">
                <a:solidFill>
                  <a:srgbClr val="660033"/>
                </a:solidFill>
              </a:rPr>
              <a:t>, Race, </a:t>
            </a:r>
            <a:r>
              <a:rPr lang="en-US" sz="1600" dirty="0" err="1" smtClean="0">
                <a:solidFill>
                  <a:srgbClr val="660033"/>
                </a:solidFill>
              </a:rPr>
              <a:t>RheumatoidArthritis</a:t>
            </a:r>
            <a:r>
              <a:rPr lang="en-US" sz="1600" dirty="0" smtClean="0">
                <a:solidFill>
                  <a:srgbClr val="660033"/>
                </a:solidFill>
              </a:rPr>
              <a:t> , SBP, Smoke, </a:t>
            </a:r>
            <a:r>
              <a:rPr lang="en-US" sz="1600" dirty="0" err="1" smtClean="0">
                <a:solidFill>
                  <a:srgbClr val="660033"/>
                </a:solidFill>
              </a:rPr>
              <a:t>Survive_MI</a:t>
            </a:r>
            <a:r>
              <a:rPr lang="en-US" sz="1600" dirty="0" smtClean="0">
                <a:solidFill>
                  <a:srgbClr val="660033"/>
                </a:solidFill>
              </a:rPr>
              <a:t>, </a:t>
            </a:r>
            <a:r>
              <a:rPr lang="en-US" sz="1600" dirty="0" err="1" smtClean="0">
                <a:solidFill>
                  <a:srgbClr val="660033"/>
                </a:solidFill>
              </a:rPr>
              <a:t>Survive_Stroke</a:t>
            </a:r>
            <a:r>
              <a:rPr lang="en-US" sz="1600" dirty="0" smtClean="0">
                <a:solidFill>
                  <a:srgbClr val="660033"/>
                </a:solidFill>
              </a:rPr>
              <a:t>, TC, Townsend, </a:t>
            </a:r>
            <a:r>
              <a:rPr lang="en-US" sz="1600" dirty="0" err="1" smtClean="0">
                <a:solidFill>
                  <a:srgbClr val="660033"/>
                </a:solidFill>
              </a:rPr>
              <a:t>TreatedHypertension</a:t>
            </a:r>
            <a:endParaRPr lang="en-US" sz="1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up)">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800"/>
            <a:ext cx="8839200" cy="5181600"/>
          </a:xfrm>
        </p:spPr>
        <p:txBody>
          <a:bodyPr>
            <a:normAutofit/>
          </a:bodyPr>
          <a:lstStyle/>
          <a:p>
            <a:pPr>
              <a:buNone/>
            </a:pPr>
            <a:endParaRPr lang="en-US" dirty="0" smtClean="0"/>
          </a:p>
        </p:txBody>
      </p:sp>
      <p:sp>
        <p:nvSpPr>
          <p:cNvPr id="236" name="Vertical Scroll 235"/>
          <p:cNvSpPr/>
          <p:nvPr/>
        </p:nvSpPr>
        <p:spPr>
          <a:xfrm>
            <a:off x="76200" y="1219200"/>
            <a:ext cx="2133600" cy="5029200"/>
          </a:xfrm>
          <a:prstGeom prst="verticalScroll">
            <a:avLst>
              <a:gd name="adj" fmla="val 89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6"/>
                </a:solidFill>
              </a:rPr>
              <a:t>Python Based</a:t>
            </a:r>
          </a:p>
          <a:p>
            <a:pPr algn="ctr"/>
            <a:r>
              <a:rPr lang="en-US" sz="2400" b="1" dirty="0" smtClean="0">
                <a:solidFill>
                  <a:schemeClr val="accent6"/>
                </a:solidFill>
              </a:rPr>
              <a:t>Modeling Framework</a:t>
            </a:r>
            <a:endParaRPr lang="en-US" sz="2400" b="1" dirty="0">
              <a:solidFill>
                <a:schemeClr val="accent6"/>
              </a:solidFill>
            </a:endParaRPr>
          </a:p>
        </p:txBody>
      </p:sp>
      <p:sp>
        <p:nvSpPr>
          <p:cNvPr id="243" name="Horizontal Scroll 242"/>
          <p:cNvSpPr/>
          <p:nvPr/>
        </p:nvSpPr>
        <p:spPr>
          <a:xfrm>
            <a:off x="457200" y="1524000"/>
            <a:ext cx="1447800" cy="1447800"/>
          </a:xfrm>
          <a:prstGeom prst="horizontalScroll">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accent6"/>
                </a:solidFill>
              </a:rPr>
              <a:t>Chronic Disease Model</a:t>
            </a:r>
            <a:endParaRPr lang="en-US" sz="2000" b="1" dirty="0">
              <a:solidFill>
                <a:schemeClr val="accent6"/>
              </a:solidFill>
            </a:endParaRPr>
          </a:p>
        </p:txBody>
      </p:sp>
      <p:sp>
        <p:nvSpPr>
          <p:cNvPr id="246" name="Horizontal Scroll 245"/>
          <p:cNvSpPr/>
          <p:nvPr/>
        </p:nvSpPr>
        <p:spPr>
          <a:xfrm>
            <a:off x="457200" y="4572000"/>
            <a:ext cx="1447800" cy="1447800"/>
          </a:xfrm>
          <a:prstGeom prst="horizontalScroll">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accent6"/>
                </a:solidFill>
              </a:rPr>
              <a:t>Mental Health Model</a:t>
            </a:r>
          </a:p>
        </p:txBody>
      </p:sp>
      <p:sp>
        <p:nvSpPr>
          <p:cNvPr id="249" name="Rounded Rectangular Callout 248"/>
          <p:cNvSpPr/>
          <p:nvPr/>
        </p:nvSpPr>
        <p:spPr>
          <a:xfrm>
            <a:off x="2209800" y="3733800"/>
            <a:ext cx="6858000" cy="2590800"/>
          </a:xfrm>
          <a:prstGeom prst="wedgeRoundRectCallout">
            <a:avLst>
              <a:gd name="adj1" fmla="val -54168"/>
              <a:gd name="adj2" fmla="val 4025"/>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ounded Rectangular Callout 247"/>
          <p:cNvSpPr/>
          <p:nvPr/>
        </p:nvSpPr>
        <p:spPr>
          <a:xfrm>
            <a:off x="2286000" y="914400"/>
            <a:ext cx="6781800" cy="2667000"/>
          </a:xfrm>
          <a:prstGeom prst="wedgeRoundRectCallout">
            <a:avLst>
              <a:gd name="adj1" fmla="val -55196"/>
              <a:gd name="adj2" fmla="val 4013"/>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The Story in One Slide</a:t>
            </a:r>
            <a:endParaRPr lang="en-US" dirty="0"/>
          </a:p>
        </p:txBody>
      </p:sp>
      <p:grpSp>
        <p:nvGrpSpPr>
          <p:cNvPr id="44" name="Group 43"/>
          <p:cNvGrpSpPr/>
          <p:nvPr/>
        </p:nvGrpSpPr>
        <p:grpSpPr>
          <a:xfrm>
            <a:off x="2758442" y="990601"/>
            <a:ext cx="6156958" cy="2438399"/>
            <a:chOff x="381000" y="1371600"/>
            <a:chExt cx="7696200" cy="3048000"/>
          </a:xfrm>
        </p:grpSpPr>
        <p:sp>
          <p:nvSpPr>
            <p:cNvPr id="4" name="Rounded Rectangle 3"/>
            <p:cNvSpPr/>
            <p:nvPr/>
          </p:nvSpPr>
          <p:spPr>
            <a:xfrm>
              <a:off x="838200" y="1371600"/>
              <a:ext cx="4800600" cy="990600"/>
            </a:xfrm>
            <a:prstGeom prst="roundRect">
              <a:avLst/>
            </a:prstGeom>
            <a:solidFill>
              <a:srgbClr val="FFFF99"/>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Decision 4"/>
            <p:cNvSpPr/>
            <p:nvPr/>
          </p:nvSpPr>
          <p:spPr>
            <a:xfrm>
              <a:off x="2057400" y="1752600"/>
              <a:ext cx="762000" cy="457200"/>
            </a:xfrm>
            <a:prstGeom prst="flowChartDecision">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MI</a:t>
              </a:r>
              <a:endParaRPr lang="en-US" sz="1000" dirty="0">
                <a:solidFill>
                  <a:schemeClr val="tx1"/>
                </a:solidFill>
              </a:endParaRPr>
            </a:p>
          </p:txBody>
        </p:sp>
        <p:cxnSp>
          <p:nvCxnSpPr>
            <p:cNvPr id="6" name="Straight Arrow Connector 5"/>
            <p:cNvCxnSpPr/>
            <p:nvPr/>
          </p:nvCxnSpPr>
          <p:spPr>
            <a:xfrm>
              <a:off x="1752600" y="1981200"/>
              <a:ext cx="3048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990600" y="1752600"/>
              <a:ext cx="7620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No CHD</a:t>
              </a:r>
              <a:endParaRPr lang="en-US" sz="1000" dirty="0">
                <a:solidFill>
                  <a:schemeClr val="tx1"/>
                </a:solidFill>
              </a:endParaRPr>
            </a:p>
          </p:txBody>
        </p:sp>
        <p:cxnSp>
          <p:nvCxnSpPr>
            <p:cNvPr id="8" name="Straight Arrow Connector 7"/>
            <p:cNvCxnSpPr/>
            <p:nvPr/>
          </p:nvCxnSpPr>
          <p:spPr>
            <a:xfrm>
              <a:off x="2819400" y="1981200"/>
              <a:ext cx="3048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124200" y="1752600"/>
              <a:ext cx="7620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Survive MI</a:t>
              </a:r>
              <a:endParaRPr lang="en-US" sz="1000" dirty="0">
                <a:solidFill>
                  <a:schemeClr val="tx1"/>
                </a:solidFill>
              </a:endParaRPr>
            </a:p>
          </p:txBody>
        </p:sp>
        <p:sp>
          <p:nvSpPr>
            <p:cNvPr id="10" name="Flowchart: Decision 9"/>
            <p:cNvSpPr/>
            <p:nvPr/>
          </p:nvSpPr>
          <p:spPr>
            <a:xfrm>
              <a:off x="4114800" y="1752600"/>
              <a:ext cx="762000" cy="457200"/>
            </a:xfrm>
            <a:prstGeom prst="flowChartDecision">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CHD Death</a:t>
              </a:r>
              <a:endParaRPr lang="en-US" sz="1000" dirty="0">
                <a:solidFill>
                  <a:schemeClr val="tx1"/>
                </a:solidFill>
              </a:endParaRPr>
            </a:p>
          </p:txBody>
        </p:sp>
        <p:cxnSp>
          <p:nvCxnSpPr>
            <p:cNvPr id="11" name="Straight Arrow Connector 10"/>
            <p:cNvCxnSpPr/>
            <p:nvPr/>
          </p:nvCxnSpPr>
          <p:spPr>
            <a:xfrm>
              <a:off x="2438400" y="1524000"/>
              <a:ext cx="2057400" cy="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438400" y="1524000"/>
              <a:ext cx="0" cy="22860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495800" y="1524000"/>
              <a:ext cx="0" cy="22860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2667000" y="2057400"/>
              <a:ext cx="4572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838200" y="2514600"/>
              <a:ext cx="4800600" cy="990600"/>
            </a:xfrm>
            <a:prstGeom prst="roundRect">
              <a:avLst/>
            </a:prstGeom>
            <a:solidFill>
              <a:srgbClr val="FFFF99"/>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Decision 15"/>
            <p:cNvSpPr/>
            <p:nvPr/>
          </p:nvSpPr>
          <p:spPr>
            <a:xfrm>
              <a:off x="2057400" y="2895600"/>
              <a:ext cx="762000" cy="457200"/>
            </a:xfrm>
            <a:prstGeom prst="flowChartDecision">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Stroke</a:t>
              </a:r>
              <a:endParaRPr lang="en-US" sz="1000" dirty="0">
                <a:solidFill>
                  <a:schemeClr val="tx1"/>
                </a:solidFill>
              </a:endParaRPr>
            </a:p>
          </p:txBody>
        </p:sp>
        <p:cxnSp>
          <p:nvCxnSpPr>
            <p:cNvPr id="17" name="Straight Arrow Connector 16"/>
            <p:cNvCxnSpPr/>
            <p:nvPr/>
          </p:nvCxnSpPr>
          <p:spPr>
            <a:xfrm>
              <a:off x="1752600" y="3124200"/>
              <a:ext cx="3048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990600" y="2895600"/>
              <a:ext cx="7620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No Stroke</a:t>
              </a:r>
              <a:endParaRPr lang="en-US" sz="1000" dirty="0">
                <a:solidFill>
                  <a:schemeClr val="tx1"/>
                </a:solidFill>
              </a:endParaRPr>
            </a:p>
          </p:txBody>
        </p:sp>
        <p:cxnSp>
          <p:nvCxnSpPr>
            <p:cNvPr id="19" name="Straight Arrow Connector 18"/>
            <p:cNvCxnSpPr/>
            <p:nvPr/>
          </p:nvCxnSpPr>
          <p:spPr>
            <a:xfrm>
              <a:off x="2819400" y="3124200"/>
              <a:ext cx="3048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124200" y="2895600"/>
              <a:ext cx="7620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Survive  Stroke</a:t>
              </a:r>
              <a:endParaRPr lang="en-US" sz="1000" dirty="0">
                <a:solidFill>
                  <a:schemeClr val="tx1"/>
                </a:solidFill>
              </a:endParaRPr>
            </a:p>
          </p:txBody>
        </p:sp>
        <p:sp>
          <p:nvSpPr>
            <p:cNvPr id="21" name="Flowchart: Decision 20"/>
            <p:cNvSpPr/>
            <p:nvPr/>
          </p:nvSpPr>
          <p:spPr>
            <a:xfrm>
              <a:off x="4114800" y="2895600"/>
              <a:ext cx="762000" cy="457200"/>
            </a:xfrm>
            <a:prstGeom prst="flowChartDecision">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Stroke Death</a:t>
              </a:r>
              <a:endParaRPr lang="en-US" sz="1000" dirty="0">
                <a:solidFill>
                  <a:schemeClr val="tx1"/>
                </a:solidFill>
              </a:endParaRPr>
            </a:p>
          </p:txBody>
        </p:sp>
        <p:cxnSp>
          <p:nvCxnSpPr>
            <p:cNvPr id="22" name="Straight Arrow Connector 21"/>
            <p:cNvCxnSpPr/>
            <p:nvPr/>
          </p:nvCxnSpPr>
          <p:spPr>
            <a:xfrm>
              <a:off x="2438400" y="2667000"/>
              <a:ext cx="2057400" cy="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2438400" y="2667000"/>
              <a:ext cx="0" cy="22860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495800" y="2667000"/>
              <a:ext cx="0" cy="22860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2667000" y="3200400"/>
              <a:ext cx="4572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838200" y="3657600"/>
              <a:ext cx="3505200" cy="762000"/>
            </a:xfrm>
            <a:prstGeom prst="roundRect">
              <a:avLst/>
            </a:prstGeom>
            <a:solidFill>
              <a:srgbClr val="FFFF99"/>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a:off x="1752600" y="4038600"/>
              <a:ext cx="3048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990600" y="3810000"/>
              <a:ext cx="7620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Alive</a:t>
              </a:r>
              <a:endParaRPr lang="en-US" sz="1000" dirty="0">
                <a:solidFill>
                  <a:schemeClr val="tx1"/>
                </a:solidFill>
              </a:endParaRPr>
            </a:p>
          </p:txBody>
        </p:sp>
        <p:sp>
          <p:nvSpPr>
            <p:cNvPr id="29" name="Flowchart: Decision 28"/>
            <p:cNvSpPr/>
            <p:nvPr/>
          </p:nvSpPr>
          <p:spPr>
            <a:xfrm>
              <a:off x="2057400" y="3810000"/>
              <a:ext cx="762000" cy="457200"/>
            </a:xfrm>
            <a:prstGeom prst="flowChartDecision">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Other Death</a:t>
              </a:r>
              <a:endParaRPr lang="en-US" sz="1000" dirty="0">
                <a:solidFill>
                  <a:schemeClr val="tx1"/>
                </a:solidFill>
              </a:endParaRPr>
            </a:p>
          </p:txBody>
        </p:sp>
        <p:cxnSp>
          <p:nvCxnSpPr>
            <p:cNvPr id="30" name="Straight Arrow Connector 29"/>
            <p:cNvCxnSpPr/>
            <p:nvPr/>
          </p:nvCxnSpPr>
          <p:spPr>
            <a:xfrm>
              <a:off x="685800" y="4038600"/>
              <a:ext cx="304800" cy="0"/>
            </a:xfrm>
            <a:prstGeom prst="straightConnector1">
              <a:avLst/>
            </a:prstGeom>
            <a:ln w="25400">
              <a:solidFill>
                <a:schemeClr val="tx1"/>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685800" y="3124200"/>
              <a:ext cx="304800" cy="0"/>
            </a:xfrm>
            <a:prstGeom prst="straightConnector1">
              <a:avLst/>
            </a:prstGeom>
            <a:ln w="25400">
              <a:solidFill>
                <a:schemeClr val="tx1"/>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685800" y="1981200"/>
              <a:ext cx="304800" cy="0"/>
            </a:xfrm>
            <a:prstGeom prst="straightConnector1">
              <a:avLst/>
            </a:prstGeom>
            <a:ln w="25400">
              <a:solidFill>
                <a:schemeClr val="tx1"/>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381000" y="2971800"/>
              <a:ext cx="304800" cy="0"/>
            </a:xfrm>
            <a:prstGeom prst="straightConnector1">
              <a:avLst/>
            </a:prstGeom>
            <a:ln w="25400">
              <a:solidFill>
                <a:schemeClr val="tx1"/>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685800" y="1981200"/>
              <a:ext cx="0" cy="205740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7010400" y="2971800"/>
              <a:ext cx="304800" cy="0"/>
            </a:xfrm>
            <a:prstGeom prst="straightConnector1">
              <a:avLst/>
            </a:prstGeom>
            <a:ln w="25400">
              <a:solidFill>
                <a:schemeClr val="tx1"/>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7010400" y="1981200"/>
              <a:ext cx="0" cy="205740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876800" y="1981200"/>
              <a:ext cx="21336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876800" y="3124200"/>
              <a:ext cx="21336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9" idx="3"/>
            </p:cNvCxnSpPr>
            <p:nvPr/>
          </p:nvCxnSpPr>
          <p:spPr>
            <a:xfrm>
              <a:off x="2819400" y="4038600"/>
              <a:ext cx="41910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7315200" y="2743200"/>
              <a:ext cx="762000" cy="457200"/>
            </a:xfrm>
            <a:prstGeom prst="ellipse">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Death</a:t>
              </a:r>
              <a:endParaRPr lang="en-US" sz="1000" dirty="0">
                <a:solidFill>
                  <a:schemeClr val="tx1"/>
                </a:solidFill>
              </a:endParaRPr>
            </a:p>
          </p:txBody>
        </p:sp>
        <p:sp>
          <p:nvSpPr>
            <p:cNvPr id="41" name="Rectangle 40"/>
            <p:cNvSpPr/>
            <p:nvPr/>
          </p:nvSpPr>
          <p:spPr>
            <a:xfrm>
              <a:off x="4800600" y="1371600"/>
              <a:ext cx="762000" cy="30480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rgbClr val="00B050"/>
                  </a:solidFill>
                </a:rPr>
                <a:t>Process CHD</a:t>
              </a:r>
              <a:endParaRPr lang="en-US" sz="1000" dirty="0">
                <a:solidFill>
                  <a:srgbClr val="00B050"/>
                </a:solidFill>
              </a:endParaRPr>
            </a:p>
          </p:txBody>
        </p:sp>
        <p:sp>
          <p:nvSpPr>
            <p:cNvPr id="42" name="Rectangle 41"/>
            <p:cNvSpPr/>
            <p:nvPr/>
          </p:nvSpPr>
          <p:spPr>
            <a:xfrm>
              <a:off x="4800600" y="2514600"/>
              <a:ext cx="762000" cy="30480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rgbClr val="00B050"/>
                  </a:solidFill>
                </a:rPr>
                <a:t>Process Stroke</a:t>
              </a:r>
              <a:endParaRPr lang="en-US" sz="1000" dirty="0">
                <a:solidFill>
                  <a:srgbClr val="00B050"/>
                </a:solidFill>
              </a:endParaRPr>
            </a:p>
          </p:txBody>
        </p:sp>
        <p:sp>
          <p:nvSpPr>
            <p:cNvPr id="43" name="Rectangle 42"/>
            <p:cNvSpPr/>
            <p:nvPr/>
          </p:nvSpPr>
          <p:spPr>
            <a:xfrm>
              <a:off x="2667000" y="3657600"/>
              <a:ext cx="1676400" cy="30480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rgbClr val="00B050"/>
                  </a:solidFill>
                </a:rPr>
                <a:t>Process Competing Mortality</a:t>
              </a:r>
              <a:endParaRPr lang="en-US" sz="1000" dirty="0">
                <a:solidFill>
                  <a:srgbClr val="00B050"/>
                </a:solidFill>
              </a:endParaRPr>
            </a:p>
          </p:txBody>
        </p:sp>
      </p:grpSp>
      <p:grpSp>
        <p:nvGrpSpPr>
          <p:cNvPr id="232" name="Group 231"/>
          <p:cNvGrpSpPr/>
          <p:nvPr/>
        </p:nvGrpSpPr>
        <p:grpSpPr>
          <a:xfrm>
            <a:off x="2438400" y="3810000"/>
            <a:ext cx="6341165" cy="2514600"/>
            <a:chOff x="76200" y="2209800"/>
            <a:chExt cx="8839200" cy="3505200"/>
          </a:xfrm>
        </p:grpSpPr>
        <p:cxnSp>
          <p:nvCxnSpPr>
            <p:cNvPr id="108" name="Straight Arrow Connector 107"/>
            <p:cNvCxnSpPr/>
            <p:nvPr/>
          </p:nvCxnSpPr>
          <p:spPr>
            <a:xfrm>
              <a:off x="1600200" y="2438400"/>
              <a:ext cx="304800" cy="0"/>
            </a:xfrm>
            <a:prstGeom prst="straightConnector1">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990600" y="2209800"/>
              <a:ext cx="6096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FL1</a:t>
              </a:r>
              <a:endParaRPr lang="en-US" sz="1000" dirty="0">
                <a:solidFill>
                  <a:schemeClr val="tx1"/>
                </a:solidFill>
              </a:endParaRPr>
            </a:p>
          </p:txBody>
        </p:sp>
        <p:sp>
          <p:nvSpPr>
            <p:cNvPr id="110" name="Rectangle 109"/>
            <p:cNvSpPr/>
            <p:nvPr/>
          </p:nvSpPr>
          <p:spPr>
            <a:xfrm>
              <a:off x="1905000" y="2209800"/>
              <a:ext cx="6096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FL2</a:t>
              </a:r>
            </a:p>
          </p:txBody>
        </p:sp>
        <p:cxnSp>
          <p:nvCxnSpPr>
            <p:cNvPr id="111" name="Straight Arrow Connector 110"/>
            <p:cNvCxnSpPr/>
            <p:nvPr/>
          </p:nvCxnSpPr>
          <p:spPr>
            <a:xfrm>
              <a:off x="2514600" y="2438400"/>
              <a:ext cx="304800" cy="0"/>
            </a:xfrm>
            <a:prstGeom prst="straightConnector1">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2819400" y="2209800"/>
              <a:ext cx="6096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FL3</a:t>
              </a:r>
            </a:p>
          </p:txBody>
        </p:sp>
        <p:cxnSp>
          <p:nvCxnSpPr>
            <p:cNvPr id="113" name="Straight Arrow Connector 112"/>
            <p:cNvCxnSpPr/>
            <p:nvPr/>
          </p:nvCxnSpPr>
          <p:spPr>
            <a:xfrm>
              <a:off x="3429000" y="2438400"/>
              <a:ext cx="304800" cy="0"/>
            </a:xfrm>
            <a:prstGeom prst="straightConnector1">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14" name="Rectangle 113"/>
            <p:cNvSpPr/>
            <p:nvPr/>
          </p:nvSpPr>
          <p:spPr>
            <a:xfrm>
              <a:off x="3733800" y="2209800"/>
              <a:ext cx="6096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FL4</a:t>
              </a:r>
            </a:p>
          </p:txBody>
        </p:sp>
        <p:cxnSp>
          <p:nvCxnSpPr>
            <p:cNvPr id="115" name="Straight Arrow Connector 114"/>
            <p:cNvCxnSpPr/>
            <p:nvPr/>
          </p:nvCxnSpPr>
          <p:spPr>
            <a:xfrm>
              <a:off x="4343400" y="2438400"/>
              <a:ext cx="304800" cy="0"/>
            </a:xfrm>
            <a:prstGeom prst="straightConnector1">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16" name="Rectangle 115"/>
            <p:cNvSpPr/>
            <p:nvPr/>
          </p:nvSpPr>
          <p:spPr>
            <a:xfrm>
              <a:off x="4648200" y="2209800"/>
              <a:ext cx="6096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FL5</a:t>
              </a:r>
            </a:p>
          </p:txBody>
        </p:sp>
        <p:cxnSp>
          <p:nvCxnSpPr>
            <p:cNvPr id="117" name="Straight Arrow Connector 116"/>
            <p:cNvCxnSpPr/>
            <p:nvPr/>
          </p:nvCxnSpPr>
          <p:spPr>
            <a:xfrm>
              <a:off x="5257800" y="2438400"/>
              <a:ext cx="304800" cy="0"/>
            </a:xfrm>
            <a:prstGeom prst="straightConnector1">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18" name="Rectangle 117"/>
            <p:cNvSpPr/>
            <p:nvPr/>
          </p:nvSpPr>
          <p:spPr>
            <a:xfrm>
              <a:off x="5562600" y="2209800"/>
              <a:ext cx="6096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FL6</a:t>
              </a:r>
            </a:p>
          </p:txBody>
        </p:sp>
        <p:cxnSp>
          <p:nvCxnSpPr>
            <p:cNvPr id="119" name="Straight Arrow Connector 118"/>
            <p:cNvCxnSpPr/>
            <p:nvPr/>
          </p:nvCxnSpPr>
          <p:spPr>
            <a:xfrm>
              <a:off x="6172200" y="2438400"/>
              <a:ext cx="304800" cy="0"/>
            </a:xfrm>
            <a:prstGeom prst="straightConnector1">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20" name="Rectangle 119"/>
            <p:cNvSpPr/>
            <p:nvPr/>
          </p:nvSpPr>
          <p:spPr>
            <a:xfrm>
              <a:off x="6477000" y="2209800"/>
              <a:ext cx="6096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FL7</a:t>
              </a:r>
            </a:p>
          </p:txBody>
        </p:sp>
        <p:sp>
          <p:nvSpPr>
            <p:cNvPr id="121" name="Rectangle 120"/>
            <p:cNvSpPr/>
            <p:nvPr/>
          </p:nvSpPr>
          <p:spPr>
            <a:xfrm>
              <a:off x="7391400" y="2209800"/>
              <a:ext cx="6096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Unknown</a:t>
              </a:r>
            </a:p>
          </p:txBody>
        </p:sp>
        <p:sp>
          <p:nvSpPr>
            <p:cNvPr id="122" name="Rectangle 121"/>
            <p:cNvSpPr/>
            <p:nvPr/>
          </p:nvSpPr>
          <p:spPr>
            <a:xfrm>
              <a:off x="8305800" y="2209800"/>
              <a:ext cx="6096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Death</a:t>
              </a:r>
            </a:p>
          </p:txBody>
        </p:sp>
        <p:sp>
          <p:nvSpPr>
            <p:cNvPr id="123" name="Rectangle 122"/>
            <p:cNvSpPr/>
            <p:nvPr/>
          </p:nvSpPr>
          <p:spPr>
            <a:xfrm>
              <a:off x="76200" y="2209800"/>
              <a:ext cx="6096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Wait</a:t>
              </a:r>
            </a:p>
          </p:txBody>
        </p:sp>
        <p:cxnSp>
          <p:nvCxnSpPr>
            <p:cNvPr id="124" name="Straight Arrow Connector 123"/>
            <p:cNvCxnSpPr/>
            <p:nvPr/>
          </p:nvCxnSpPr>
          <p:spPr>
            <a:xfrm flipV="1">
              <a:off x="381000" y="2667000"/>
              <a:ext cx="0" cy="304800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a:off x="381000" y="5257800"/>
              <a:ext cx="9144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a:off x="381000" y="5334000"/>
              <a:ext cx="18288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a:off x="381000" y="5410200"/>
              <a:ext cx="27432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a:off x="381000" y="5486400"/>
              <a:ext cx="36576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a:off x="381000" y="5562600"/>
              <a:ext cx="45720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a:off x="381000" y="5638800"/>
              <a:ext cx="54864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a:off x="381000" y="5715000"/>
              <a:ext cx="64008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a:off x="1295400" y="3962400"/>
              <a:ext cx="64008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a:off x="1295400" y="2743200"/>
              <a:ext cx="1828800" cy="0"/>
            </a:xfrm>
            <a:prstGeom prst="straightConnector1">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a:off x="1295400" y="2819400"/>
              <a:ext cx="2743200" cy="0"/>
            </a:xfrm>
            <a:prstGeom prst="straightConnector1">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a:off x="1295400" y="2895600"/>
              <a:ext cx="3657600" cy="0"/>
            </a:xfrm>
            <a:prstGeom prst="straightConnector1">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a:off x="1295400" y="2971800"/>
              <a:ext cx="4572000" cy="0"/>
            </a:xfrm>
            <a:prstGeom prst="straightConnector1">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a:off x="1295400" y="3048000"/>
              <a:ext cx="5486400" cy="0"/>
            </a:xfrm>
            <a:prstGeom prst="straightConnector1">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a:off x="2209800" y="3124200"/>
              <a:ext cx="1828800" cy="0"/>
            </a:xfrm>
            <a:prstGeom prst="straightConnector1">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a:off x="2209800" y="3200400"/>
              <a:ext cx="2743200" cy="0"/>
            </a:xfrm>
            <a:prstGeom prst="straightConnector1">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a:off x="2209800" y="3276600"/>
              <a:ext cx="3657600" cy="0"/>
            </a:xfrm>
            <a:prstGeom prst="straightConnector1">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a:off x="2209800" y="3352800"/>
              <a:ext cx="4572000" cy="0"/>
            </a:xfrm>
            <a:prstGeom prst="straightConnector1">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a:off x="3124200" y="3429000"/>
              <a:ext cx="1828800" cy="0"/>
            </a:xfrm>
            <a:prstGeom prst="straightConnector1">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a:off x="3124200" y="3505200"/>
              <a:ext cx="2743200" cy="0"/>
            </a:xfrm>
            <a:prstGeom prst="straightConnector1">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a:off x="3124200" y="3581400"/>
              <a:ext cx="3657600" cy="0"/>
            </a:xfrm>
            <a:prstGeom prst="straightConnector1">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flipV="1">
              <a:off x="1295400" y="2667000"/>
              <a:ext cx="0" cy="259080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flipV="1">
              <a:off x="2209800" y="2667000"/>
              <a:ext cx="0" cy="266700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flipV="1">
              <a:off x="3124200" y="2667000"/>
              <a:ext cx="0" cy="274320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p:nvPr/>
          </p:nvCxnSpPr>
          <p:spPr>
            <a:xfrm flipV="1">
              <a:off x="4038600" y="2667000"/>
              <a:ext cx="0" cy="281940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flipV="1">
              <a:off x="4953000" y="2667000"/>
              <a:ext cx="0" cy="289560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p:nvPr/>
          </p:nvCxnSpPr>
          <p:spPr>
            <a:xfrm flipV="1">
              <a:off x="5867400" y="2667000"/>
              <a:ext cx="0" cy="297180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p:nvPr/>
          </p:nvCxnSpPr>
          <p:spPr>
            <a:xfrm flipV="1">
              <a:off x="6781800" y="2667000"/>
              <a:ext cx="0" cy="304800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p:nvPr/>
          </p:nvCxnSpPr>
          <p:spPr>
            <a:xfrm flipV="1">
              <a:off x="7696200" y="2667000"/>
              <a:ext cx="0" cy="175260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p:nvPr/>
          </p:nvCxnSpPr>
          <p:spPr>
            <a:xfrm flipV="1">
              <a:off x="8610600" y="2667000"/>
              <a:ext cx="0" cy="236220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a:off x="4038600" y="3657600"/>
              <a:ext cx="1828800" cy="0"/>
            </a:xfrm>
            <a:prstGeom prst="straightConnector1">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a:off x="4038600" y="3733800"/>
              <a:ext cx="2743200" cy="0"/>
            </a:xfrm>
            <a:prstGeom prst="straightConnector1">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p:nvPr/>
          </p:nvCxnSpPr>
          <p:spPr>
            <a:xfrm>
              <a:off x="4953000" y="3810000"/>
              <a:ext cx="1828800" cy="0"/>
            </a:xfrm>
            <a:prstGeom prst="straightConnector1">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nvCxnSpPr>
          <p:spPr>
            <a:xfrm>
              <a:off x="2209800" y="4038600"/>
              <a:ext cx="54864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a:off x="3124200" y="4114800"/>
              <a:ext cx="45720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a:off x="4038600" y="4191000"/>
              <a:ext cx="36576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nvCxnSpPr>
          <p:spPr>
            <a:xfrm>
              <a:off x="4953000" y="4267200"/>
              <a:ext cx="27432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nvCxnSpPr>
          <p:spPr>
            <a:xfrm>
              <a:off x="5867400" y="4343400"/>
              <a:ext cx="18288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p:nvPr/>
          </p:nvCxnSpPr>
          <p:spPr>
            <a:xfrm>
              <a:off x="6781800" y="4419600"/>
              <a:ext cx="9144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p:nvPr/>
          </p:nvCxnSpPr>
          <p:spPr>
            <a:xfrm>
              <a:off x="2209800" y="4648200"/>
              <a:ext cx="64008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p:nvPr/>
          </p:nvCxnSpPr>
          <p:spPr>
            <a:xfrm>
              <a:off x="3124200" y="4724400"/>
              <a:ext cx="54864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p:nvPr/>
          </p:nvCxnSpPr>
          <p:spPr>
            <a:xfrm>
              <a:off x="4038600" y="4800600"/>
              <a:ext cx="45720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p:nvPr/>
          </p:nvCxnSpPr>
          <p:spPr>
            <a:xfrm>
              <a:off x="4953000" y="4876800"/>
              <a:ext cx="36576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a:off x="5867400" y="4953000"/>
              <a:ext cx="27432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a:off x="6781800" y="5029200"/>
              <a:ext cx="18288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a:off x="1295400" y="4572000"/>
              <a:ext cx="73152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028" name="Object 4"/>
          <p:cNvGraphicFramePr>
            <a:graphicFrameLocks noChangeAspect="1"/>
          </p:cNvGraphicFramePr>
          <p:nvPr/>
        </p:nvGraphicFramePr>
        <p:xfrm>
          <a:off x="3505200" y="1981200"/>
          <a:ext cx="5486400" cy="4114800"/>
        </p:xfrm>
        <a:graphic>
          <a:graphicData uri="http://schemas.openxmlformats.org/presentationml/2006/ole">
            <p:oleObj spid="_x0000_s2051" name="Acrobat Document" r:id="rId4" imgW="5486278" imgH="4114598" progId="AcroExch.Document.7">
              <p:embed/>
            </p:oleObj>
          </a:graphicData>
        </a:graphic>
      </p:graphicFrame>
      <p:sp>
        <p:nvSpPr>
          <p:cNvPr id="9218" name="Rectangle 2"/>
          <p:cNvSpPr>
            <a:spLocks noGrp="1" noChangeArrowheads="1"/>
          </p:cNvSpPr>
          <p:nvPr>
            <p:ph type="title"/>
          </p:nvPr>
        </p:nvSpPr>
        <p:spPr/>
        <p:txBody>
          <a:bodyPr/>
          <a:lstStyle/>
          <a:p>
            <a:pPr eaLnBrk="1" hangingPunct="1"/>
            <a:r>
              <a:rPr lang="en-US" dirty="0" smtClean="0"/>
              <a:t>Mental Health Model: Results</a:t>
            </a:r>
          </a:p>
        </p:txBody>
      </p:sp>
      <p:sp>
        <p:nvSpPr>
          <p:cNvPr id="9219" name="Rectangle 3"/>
          <p:cNvSpPr>
            <a:spLocks noGrp="1" noChangeArrowheads="1"/>
          </p:cNvSpPr>
          <p:nvPr>
            <p:ph type="body" idx="1"/>
          </p:nvPr>
        </p:nvSpPr>
        <p:spPr/>
        <p:txBody>
          <a:bodyPr/>
          <a:lstStyle/>
          <a:p>
            <a:pPr eaLnBrk="1" hangingPunct="1"/>
            <a:r>
              <a:rPr lang="en-US" dirty="0" smtClean="0"/>
              <a:t>Number of People in Functional Level each </a:t>
            </a:r>
            <a:r>
              <a:rPr lang="en-US" dirty="0" smtClean="0"/>
              <a:t>month</a:t>
            </a:r>
            <a:endParaRPr lang="en-US" dirty="0" smtClean="0"/>
          </a:p>
          <a:p>
            <a:pPr eaLnBrk="1" hangingPunct="1"/>
            <a:r>
              <a:rPr lang="en-US" dirty="0" smtClean="0"/>
              <a:t>Shows high number of disappearance from system</a:t>
            </a:r>
          </a:p>
          <a:p>
            <a:pPr eaLnBrk="1" hangingPunct="1">
              <a:buNone/>
            </a:pPr>
            <a:endParaRPr lang="en-US" dirty="0" smtClean="0"/>
          </a:p>
        </p:txBody>
      </p:sp>
      <p:sp>
        <p:nvSpPr>
          <p:cNvPr id="9220" name="Slide Number Placeholder 4"/>
          <p:cNvSpPr>
            <a:spLocks noGrp="1"/>
          </p:cNvSpPr>
          <p:nvPr>
            <p:ph type="sldNum"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AB71714-D8F9-4861-9D7C-E84E67F9720C}" type="slidenum">
              <a:rPr lang="en-US" smtClean="0"/>
              <a:pPr eaLnBrk="1" hangingPunct="1"/>
              <a:t>20</a:t>
            </a:fld>
            <a:endParaRPr lang="en-US" smtClean="0"/>
          </a:p>
        </p:txBody>
      </p:sp>
      <p:sp>
        <p:nvSpPr>
          <p:cNvPr id="8" name="TextBox 7"/>
          <p:cNvSpPr txBox="1"/>
          <p:nvPr/>
        </p:nvSpPr>
        <p:spPr>
          <a:xfrm>
            <a:off x="6934200" y="4876800"/>
            <a:ext cx="492443" cy="307777"/>
          </a:xfrm>
          <a:prstGeom prst="rect">
            <a:avLst/>
          </a:prstGeom>
          <a:noFill/>
        </p:spPr>
        <p:txBody>
          <a:bodyPr wrap="none" rtlCol="0">
            <a:spAutoFit/>
          </a:bodyPr>
          <a:lstStyle/>
          <a:p>
            <a:r>
              <a:rPr lang="en-US" sz="1400" dirty="0" smtClean="0"/>
              <a:t>FL1</a:t>
            </a:r>
            <a:endParaRPr lang="en-US" sz="1400" dirty="0"/>
          </a:p>
        </p:txBody>
      </p:sp>
      <p:sp>
        <p:nvSpPr>
          <p:cNvPr id="9" name="TextBox 8"/>
          <p:cNvSpPr txBox="1"/>
          <p:nvPr/>
        </p:nvSpPr>
        <p:spPr>
          <a:xfrm>
            <a:off x="7010400" y="4495800"/>
            <a:ext cx="492443" cy="307777"/>
          </a:xfrm>
          <a:prstGeom prst="rect">
            <a:avLst/>
          </a:prstGeom>
          <a:noFill/>
        </p:spPr>
        <p:txBody>
          <a:bodyPr wrap="none" rtlCol="0">
            <a:spAutoFit/>
          </a:bodyPr>
          <a:lstStyle/>
          <a:p>
            <a:r>
              <a:rPr lang="en-US" sz="1400" dirty="0" smtClean="0"/>
              <a:t>FL2</a:t>
            </a:r>
            <a:endParaRPr lang="en-US" sz="1400" dirty="0"/>
          </a:p>
        </p:txBody>
      </p:sp>
      <p:sp>
        <p:nvSpPr>
          <p:cNvPr id="10" name="TextBox 9"/>
          <p:cNvSpPr txBox="1"/>
          <p:nvPr/>
        </p:nvSpPr>
        <p:spPr>
          <a:xfrm>
            <a:off x="5527357" y="3810000"/>
            <a:ext cx="492443" cy="307777"/>
          </a:xfrm>
          <a:prstGeom prst="rect">
            <a:avLst/>
          </a:prstGeom>
          <a:noFill/>
        </p:spPr>
        <p:txBody>
          <a:bodyPr wrap="none" rtlCol="0">
            <a:spAutoFit/>
          </a:bodyPr>
          <a:lstStyle/>
          <a:p>
            <a:r>
              <a:rPr lang="en-US" sz="1400" dirty="0" smtClean="0"/>
              <a:t>FL4</a:t>
            </a:r>
            <a:endParaRPr lang="en-US" sz="1400" dirty="0"/>
          </a:p>
        </p:txBody>
      </p:sp>
      <p:sp>
        <p:nvSpPr>
          <p:cNvPr id="11" name="TextBox 10"/>
          <p:cNvSpPr txBox="1"/>
          <p:nvPr/>
        </p:nvSpPr>
        <p:spPr>
          <a:xfrm>
            <a:off x="4495800" y="4191000"/>
            <a:ext cx="492443" cy="307777"/>
          </a:xfrm>
          <a:prstGeom prst="rect">
            <a:avLst/>
          </a:prstGeom>
          <a:noFill/>
        </p:spPr>
        <p:txBody>
          <a:bodyPr wrap="none" rtlCol="0">
            <a:spAutoFit/>
          </a:bodyPr>
          <a:lstStyle/>
          <a:p>
            <a:r>
              <a:rPr lang="en-US" sz="1400" dirty="0" smtClean="0"/>
              <a:t>FL3</a:t>
            </a:r>
            <a:endParaRPr lang="en-US" sz="1400" dirty="0"/>
          </a:p>
        </p:txBody>
      </p:sp>
      <p:sp>
        <p:nvSpPr>
          <p:cNvPr id="12" name="TextBox 11"/>
          <p:cNvSpPr txBox="1"/>
          <p:nvPr/>
        </p:nvSpPr>
        <p:spPr>
          <a:xfrm>
            <a:off x="5374957" y="4267200"/>
            <a:ext cx="492443" cy="307777"/>
          </a:xfrm>
          <a:prstGeom prst="rect">
            <a:avLst/>
          </a:prstGeom>
          <a:noFill/>
        </p:spPr>
        <p:txBody>
          <a:bodyPr wrap="none" rtlCol="0">
            <a:spAutoFit/>
          </a:bodyPr>
          <a:lstStyle/>
          <a:p>
            <a:r>
              <a:rPr lang="en-US" sz="1400" dirty="0" smtClean="0"/>
              <a:t>FL5</a:t>
            </a:r>
            <a:endParaRPr lang="en-US" sz="1400" dirty="0"/>
          </a:p>
        </p:txBody>
      </p:sp>
      <p:sp>
        <p:nvSpPr>
          <p:cNvPr id="13" name="TextBox 12"/>
          <p:cNvSpPr txBox="1"/>
          <p:nvPr/>
        </p:nvSpPr>
        <p:spPr>
          <a:xfrm>
            <a:off x="7467600" y="3962400"/>
            <a:ext cx="492443" cy="307777"/>
          </a:xfrm>
          <a:prstGeom prst="rect">
            <a:avLst/>
          </a:prstGeom>
          <a:noFill/>
        </p:spPr>
        <p:txBody>
          <a:bodyPr wrap="none" rtlCol="0">
            <a:spAutoFit/>
          </a:bodyPr>
          <a:lstStyle/>
          <a:p>
            <a:r>
              <a:rPr lang="en-US" sz="1400" dirty="0" smtClean="0"/>
              <a:t>FL6</a:t>
            </a:r>
            <a:endParaRPr lang="en-US" sz="1400" dirty="0"/>
          </a:p>
        </p:txBody>
      </p:sp>
      <p:sp>
        <p:nvSpPr>
          <p:cNvPr id="14" name="TextBox 13"/>
          <p:cNvSpPr txBox="1"/>
          <p:nvPr/>
        </p:nvSpPr>
        <p:spPr>
          <a:xfrm>
            <a:off x="7162800" y="2438400"/>
            <a:ext cx="931665" cy="307777"/>
          </a:xfrm>
          <a:prstGeom prst="rect">
            <a:avLst/>
          </a:prstGeom>
          <a:noFill/>
        </p:spPr>
        <p:txBody>
          <a:bodyPr wrap="none" rtlCol="0">
            <a:spAutoFit/>
          </a:bodyPr>
          <a:lstStyle/>
          <a:p>
            <a:r>
              <a:rPr lang="en-US" sz="1400" dirty="0" smtClean="0"/>
              <a:t>Unknown</a:t>
            </a:r>
            <a:endParaRPr lang="en-US" sz="1400" dirty="0"/>
          </a:p>
        </p:txBody>
      </p:sp>
      <p:sp>
        <p:nvSpPr>
          <p:cNvPr id="15" name="TextBox 14"/>
          <p:cNvSpPr txBox="1"/>
          <p:nvPr/>
        </p:nvSpPr>
        <p:spPr>
          <a:xfrm>
            <a:off x="7848600" y="5410200"/>
            <a:ext cx="662361" cy="307777"/>
          </a:xfrm>
          <a:prstGeom prst="rect">
            <a:avLst/>
          </a:prstGeom>
          <a:noFill/>
        </p:spPr>
        <p:txBody>
          <a:bodyPr wrap="none" rtlCol="0">
            <a:spAutoFit/>
          </a:bodyPr>
          <a:lstStyle/>
          <a:p>
            <a:r>
              <a:rPr lang="en-US" sz="1400" dirty="0" smtClean="0"/>
              <a:t>Death</a:t>
            </a:r>
            <a:endParaRPr lang="en-US" sz="1400" dirty="0"/>
          </a:p>
        </p:txBody>
      </p:sp>
      <p:sp>
        <p:nvSpPr>
          <p:cNvPr id="16" name="TextBox 15"/>
          <p:cNvSpPr txBox="1"/>
          <p:nvPr/>
        </p:nvSpPr>
        <p:spPr>
          <a:xfrm>
            <a:off x="6060757" y="5181600"/>
            <a:ext cx="492443" cy="307777"/>
          </a:xfrm>
          <a:prstGeom prst="rect">
            <a:avLst/>
          </a:prstGeom>
          <a:noFill/>
        </p:spPr>
        <p:txBody>
          <a:bodyPr wrap="none" rtlCol="0">
            <a:spAutoFit/>
          </a:bodyPr>
          <a:lstStyle/>
          <a:p>
            <a:r>
              <a:rPr lang="en-US" sz="1400" dirty="0" smtClean="0"/>
              <a:t>FL7</a:t>
            </a:r>
            <a:endParaRPr lang="en-US" sz="1400" dirty="0"/>
          </a:p>
        </p:txBody>
      </p:sp>
      <p:sp>
        <p:nvSpPr>
          <p:cNvPr id="17" name="TextBox 16"/>
          <p:cNvSpPr txBox="1"/>
          <p:nvPr/>
        </p:nvSpPr>
        <p:spPr>
          <a:xfrm>
            <a:off x="6096000" y="5864423"/>
            <a:ext cx="819455" cy="307777"/>
          </a:xfrm>
          <a:prstGeom prst="rect">
            <a:avLst/>
          </a:prstGeom>
          <a:noFill/>
        </p:spPr>
        <p:txBody>
          <a:bodyPr wrap="none" rtlCol="0">
            <a:spAutoFit/>
          </a:bodyPr>
          <a:lstStyle/>
          <a:p>
            <a:r>
              <a:rPr lang="en-US" sz="1400" b="1" dirty="0" smtClean="0"/>
              <a:t>Months</a:t>
            </a:r>
            <a:endParaRPr lang="en-US" sz="1400" b="1"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it is Important?</a:t>
            </a:r>
            <a:endParaRPr lang="en-US" dirty="0"/>
          </a:p>
        </p:txBody>
      </p:sp>
      <p:sp>
        <p:nvSpPr>
          <p:cNvPr id="3" name="Content Placeholder 2"/>
          <p:cNvSpPr>
            <a:spLocks noGrp="1"/>
          </p:cNvSpPr>
          <p:nvPr>
            <p:ph idx="1"/>
          </p:nvPr>
        </p:nvSpPr>
        <p:spPr/>
        <p:txBody>
          <a:bodyPr>
            <a:normAutofit fontScale="92500"/>
          </a:bodyPr>
          <a:lstStyle/>
          <a:p>
            <a:r>
              <a:rPr lang="en-US" dirty="0" smtClean="0"/>
              <a:t>Currently </a:t>
            </a:r>
            <a:r>
              <a:rPr lang="en-US" dirty="0" smtClean="0">
                <a:solidFill>
                  <a:srgbClr val="7030A0"/>
                </a:solidFill>
              </a:rPr>
              <a:t>Physical</a:t>
            </a:r>
            <a:r>
              <a:rPr lang="en-US" dirty="0" smtClean="0"/>
              <a:t> and </a:t>
            </a:r>
            <a:r>
              <a:rPr lang="en-US" dirty="0" smtClean="0">
                <a:solidFill>
                  <a:srgbClr val="7030A0"/>
                </a:solidFill>
              </a:rPr>
              <a:t>Mental</a:t>
            </a:r>
            <a:r>
              <a:rPr lang="en-US" dirty="0" smtClean="0"/>
              <a:t> Health are modeled </a:t>
            </a:r>
            <a:r>
              <a:rPr lang="en-US" dirty="0" smtClean="0">
                <a:solidFill>
                  <a:srgbClr val="7030A0"/>
                </a:solidFill>
              </a:rPr>
              <a:t>separately</a:t>
            </a:r>
          </a:p>
          <a:p>
            <a:r>
              <a:rPr lang="en-US" dirty="0" smtClean="0"/>
              <a:t>Physical and Mental Health </a:t>
            </a:r>
            <a:r>
              <a:rPr lang="en-US" dirty="0" smtClean="0">
                <a:solidFill>
                  <a:srgbClr val="7030A0"/>
                </a:solidFill>
              </a:rPr>
              <a:t>interact</a:t>
            </a:r>
            <a:r>
              <a:rPr lang="en-US" dirty="0" smtClean="0"/>
              <a:t> and </a:t>
            </a:r>
            <a:r>
              <a:rPr lang="en-US" dirty="0" smtClean="0">
                <a:solidFill>
                  <a:srgbClr val="7030A0"/>
                </a:solidFill>
              </a:rPr>
              <a:t>influence</a:t>
            </a:r>
            <a:r>
              <a:rPr lang="en-US" dirty="0" smtClean="0"/>
              <a:t> each other</a:t>
            </a:r>
          </a:p>
          <a:p>
            <a:r>
              <a:rPr lang="en-US" dirty="0" smtClean="0"/>
              <a:t>Integrated physical and mental health care called for in the </a:t>
            </a:r>
            <a:r>
              <a:rPr lang="en-US" dirty="0" smtClean="0">
                <a:solidFill>
                  <a:srgbClr val="7030A0"/>
                </a:solidFill>
              </a:rPr>
              <a:t>Affordable Care Act</a:t>
            </a:r>
          </a:p>
          <a:p>
            <a:r>
              <a:rPr lang="en-US" dirty="0" smtClean="0"/>
              <a:t>Model </a:t>
            </a:r>
            <a:r>
              <a:rPr lang="en-US" dirty="0" smtClean="0">
                <a:solidFill>
                  <a:srgbClr val="7030A0"/>
                </a:solidFill>
              </a:rPr>
              <a:t>Implementations</a:t>
            </a:r>
            <a:r>
              <a:rPr lang="en-US" dirty="0" smtClean="0"/>
              <a:t> currently use </a:t>
            </a:r>
            <a:r>
              <a:rPr lang="en-US" dirty="0" smtClean="0">
                <a:solidFill>
                  <a:srgbClr val="7030A0"/>
                </a:solidFill>
              </a:rPr>
              <a:t>different environments</a:t>
            </a:r>
          </a:p>
          <a:p>
            <a:r>
              <a:rPr lang="en-US" dirty="0" smtClean="0"/>
              <a:t>Implementing both models in the same environment is a </a:t>
            </a:r>
            <a:r>
              <a:rPr lang="en-US" dirty="0" smtClean="0">
                <a:solidFill>
                  <a:srgbClr val="7030A0"/>
                </a:solidFill>
              </a:rPr>
              <a:t>first step towards</a:t>
            </a:r>
            <a:r>
              <a:rPr lang="en-US" dirty="0" smtClean="0"/>
              <a:t>:</a:t>
            </a:r>
          </a:p>
          <a:p>
            <a:pPr lvl="1"/>
            <a:r>
              <a:rPr lang="en-US" dirty="0" smtClean="0"/>
              <a:t>Merging both models</a:t>
            </a:r>
          </a:p>
          <a:p>
            <a:pPr lvl="1"/>
            <a:r>
              <a:rPr lang="en-US" dirty="0" smtClean="0"/>
              <a:t>Improved modeling capabilities</a:t>
            </a:r>
          </a:p>
          <a:p>
            <a:pPr lvl="1"/>
            <a:r>
              <a:rPr lang="en-US" dirty="0" smtClean="0"/>
              <a:t>Modeling  interactions between processes</a:t>
            </a:r>
          </a:p>
          <a:p>
            <a:pPr lvl="1"/>
            <a:endParaRPr lang="en-US" dirty="0" smtClean="0"/>
          </a:p>
          <a:p>
            <a:endParaRPr lang="en-US" dirty="0" smtClean="0"/>
          </a:p>
          <a:p>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Reference Model - Chronic Disease</a:t>
            </a:r>
            <a:endParaRPr lang="en-US" dirty="0"/>
          </a:p>
        </p:txBody>
      </p:sp>
      <p:sp>
        <p:nvSpPr>
          <p:cNvPr id="3" name="Content Placeholder 2"/>
          <p:cNvSpPr>
            <a:spLocks noGrp="1"/>
          </p:cNvSpPr>
          <p:nvPr>
            <p:ph idx="1"/>
          </p:nvPr>
        </p:nvSpPr>
        <p:spPr/>
        <p:txBody>
          <a:bodyPr>
            <a:normAutofit fontScale="62500" lnSpcReduction="2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a:p>
            <a:endParaRPr lang="en-US" dirty="0" smtClean="0"/>
          </a:p>
          <a:p>
            <a:endParaRPr lang="en-US" dirty="0" smtClean="0"/>
          </a:p>
          <a:p>
            <a:endParaRPr lang="en-US" dirty="0" smtClean="0"/>
          </a:p>
          <a:p>
            <a:endParaRPr lang="en-US" dirty="0" smtClean="0"/>
          </a:p>
          <a:p>
            <a:endParaRPr lang="en-US" sz="3200" dirty="0" smtClean="0"/>
          </a:p>
          <a:p>
            <a:r>
              <a:rPr lang="en-US" sz="3200" dirty="0" smtClean="0"/>
              <a:t>Prototype demonstrating Technology</a:t>
            </a:r>
          </a:p>
          <a:p>
            <a:r>
              <a:rPr lang="en-US" sz="3200" dirty="0" smtClean="0"/>
              <a:t>Built from literature references and hence the name: The Reference Model</a:t>
            </a:r>
          </a:p>
          <a:p>
            <a:r>
              <a:rPr lang="en-US" sz="3200" dirty="0" smtClean="0"/>
              <a:t>Designed to serve as a reference for new equations and populations</a:t>
            </a:r>
          </a:p>
          <a:p>
            <a:r>
              <a:rPr lang="en-US" sz="3200" dirty="0" smtClean="0"/>
              <a:t>A League / Consumers Report for disease models</a:t>
            </a:r>
          </a:p>
          <a:p>
            <a:pPr>
              <a:buNone/>
            </a:pPr>
            <a:endParaRPr lang="en-US" dirty="0" smtClean="0"/>
          </a:p>
        </p:txBody>
      </p:sp>
      <p:sp>
        <p:nvSpPr>
          <p:cNvPr id="4" name="Rounded Rectangle 3"/>
          <p:cNvSpPr/>
          <p:nvPr/>
        </p:nvSpPr>
        <p:spPr>
          <a:xfrm>
            <a:off x="838200" y="1371600"/>
            <a:ext cx="4800600" cy="990600"/>
          </a:xfrm>
          <a:prstGeom prst="roundRect">
            <a:avLst/>
          </a:prstGeom>
          <a:solidFill>
            <a:srgbClr val="FFFF99"/>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Decision 4"/>
          <p:cNvSpPr/>
          <p:nvPr/>
        </p:nvSpPr>
        <p:spPr>
          <a:xfrm>
            <a:off x="2057400" y="1752600"/>
            <a:ext cx="762000" cy="457200"/>
          </a:xfrm>
          <a:prstGeom prst="flowChartDecision">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MI</a:t>
            </a:r>
            <a:endParaRPr lang="en-US" sz="1000" dirty="0">
              <a:solidFill>
                <a:schemeClr val="tx1"/>
              </a:solidFill>
            </a:endParaRPr>
          </a:p>
        </p:txBody>
      </p:sp>
      <p:cxnSp>
        <p:nvCxnSpPr>
          <p:cNvPr id="6" name="Straight Arrow Connector 5"/>
          <p:cNvCxnSpPr/>
          <p:nvPr/>
        </p:nvCxnSpPr>
        <p:spPr>
          <a:xfrm>
            <a:off x="1752600" y="1981200"/>
            <a:ext cx="3048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990600" y="1752600"/>
            <a:ext cx="7620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No CHD</a:t>
            </a:r>
            <a:endParaRPr lang="en-US" sz="1000" dirty="0">
              <a:solidFill>
                <a:schemeClr val="tx1"/>
              </a:solidFill>
            </a:endParaRPr>
          </a:p>
        </p:txBody>
      </p:sp>
      <p:cxnSp>
        <p:nvCxnSpPr>
          <p:cNvPr id="8" name="Straight Arrow Connector 7"/>
          <p:cNvCxnSpPr/>
          <p:nvPr/>
        </p:nvCxnSpPr>
        <p:spPr>
          <a:xfrm>
            <a:off x="2819400" y="1981200"/>
            <a:ext cx="3048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124200" y="1752600"/>
            <a:ext cx="7620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Survive MI</a:t>
            </a:r>
            <a:endParaRPr lang="en-US" sz="1000" dirty="0">
              <a:solidFill>
                <a:schemeClr val="tx1"/>
              </a:solidFill>
            </a:endParaRPr>
          </a:p>
        </p:txBody>
      </p:sp>
      <p:sp>
        <p:nvSpPr>
          <p:cNvPr id="10" name="Flowchart: Decision 9"/>
          <p:cNvSpPr/>
          <p:nvPr/>
        </p:nvSpPr>
        <p:spPr>
          <a:xfrm>
            <a:off x="4114800" y="1752600"/>
            <a:ext cx="762000" cy="457200"/>
          </a:xfrm>
          <a:prstGeom prst="flowChartDecision">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CHD Death</a:t>
            </a:r>
            <a:endParaRPr lang="en-US" sz="1000" dirty="0">
              <a:solidFill>
                <a:schemeClr val="tx1"/>
              </a:solidFill>
            </a:endParaRPr>
          </a:p>
        </p:txBody>
      </p:sp>
      <p:cxnSp>
        <p:nvCxnSpPr>
          <p:cNvPr id="11" name="Straight Arrow Connector 10"/>
          <p:cNvCxnSpPr/>
          <p:nvPr/>
        </p:nvCxnSpPr>
        <p:spPr>
          <a:xfrm>
            <a:off x="2438400" y="1524000"/>
            <a:ext cx="2057400" cy="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438400" y="1524000"/>
            <a:ext cx="0" cy="22860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495800" y="1524000"/>
            <a:ext cx="0" cy="22860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2667000" y="2057400"/>
            <a:ext cx="4572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838200" y="2514600"/>
            <a:ext cx="4800600" cy="990600"/>
          </a:xfrm>
          <a:prstGeom prst="roundRect">
            <a:avLst/>
          </a:prstGeom>
          <a:solidFill>
            <a:srgbClr val="FFFF99"/>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Decision 15"/>
          <p:cNvSpPr/>
          <p:nvPr/>
        </p:nvSpPr>
        <p:spPr>
          <a:xfrm>
            <a:off x="2057400" y="2895600"/>
            <a:ext cx="762000" cy="457200"/>
          </a:xfrm>
          <a:prstGeom prst="flowChartDecision">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Stroke</a:t>
            </a:r>
            <a:endParaRPr lang="en-US" sz="1000" dirty="0">
              <a:solidFill>
                <a:schemeClr val="tx1"/>
              </a:solidFill>
            </a:endParaRPr>
          </a:p>
        </p:txBody>
      </p:sp>
      <p:cxnSp>
        <p:nvCxnSpPr>
          <p:cNvPr id="17" name="Straight Arrow Connector 16"/>
          <p:cNvCxnSpPr/>
          <p:nvPr/>
        </p:nvCxnSpPr>
        <p:spPr>
          <a:xfrm>
            <a:off x="1752600" y="3124200"/>
            <a:ext cx="3048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990600" y="2895600"/>
            <a:ext cx="7620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No Stroke</a:t>
            </a:r>
            <a:endParaRPr lang="en-US" sz="1000" dirty="0">
              <a:solidFill>
                <a:schemeClr val="tx1"/>
              </a:solidFill>
            </a:endParaRPr>
          </a:p>
        </p:txBody>
      </p:sp>
      <p:cxnSp>
        <p:nvCxnSpPr>
          <p:cNvPr id="19" name="Straight Arrow Connector 18"/>
          <p:cNvCxnSpPr/>
          <p:nvPr/>
        </p:nvCxnSpPr>
        <p:spPr>
          <a:xfrm>
            <a:off x="2819400" y="3124200"/>
            <a:ext cx="3048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124200" y="2895600"/>
            <a:ext cx="7620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Survive  Stroke</a:t>
            </a:r>
            <a:endParaRPr lang="en-US" sz="1000" dirty="0">
              <a:solidFill>
                <a:schemeClr val="tx1"/>
              </a:solidFill>
            </a:endParaRPr>
          </a:p>
        </p:txBody>
      </p:sp>
      <p:sp>
        <p:nvSpPr>
          <p:cNvPr id="21" name="Flowchart: Decision 20"/>
          <p:cNvSpPr/>
          <p:nvPr/>
        </p:nvSpPr>
        <p:spPr>
          <a:xfrm>
            <a:off x="4114800" y="2895600"/>
            <a:ext cx="762000" cy="457200"/>
          </a:xfrm>
          <a:prstGeom prst="flowChartDecision">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Stroke Death</a:t>
            </a:r>
            <a:endParaRPr lang="en-US" sz="1000" dirty="0">
              <a:solidFill>
                <a:schemeClr val="tx1"/>
              </a:solidFill>
            </a:endParaRPr>
          </a:p>
        </p:txBody>
      </p:sp>
      <p:cxnSp>
        <p:nvCxnSpPr>
          <p:cNvPr id="22" name="Straight Arrow Connector 21"/>
          <p:cNvCxnSpPr/>
          <p:nvPr/>
        </p:nvCxnSpPr>
        <p:spPr>
          <a:xfrm>
            <a:off x="2438400" y="2667000"/>
            <a:ext cx="2057400" cy="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2438400" y="2667000"/>
            <a:ext cx="0" cy="22860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495800" y="2667000"/>
            <a:ext cx="0" cy="22860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2667000" y="3200400"/>
            <a:ext cx="4572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838200" y="3657600"/>
            <a:ext cx="3505200" cy="762000"/>
          </a:xfrm>
          <a:prstGeom prst="roundRect">
            <a:avLst/>
          </a:prstGeom>
          <a:solidFill>
            <a:srgbClr val="FFFF99"/>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a:off x="1752600" y="4038600"/>
            <a:ext cx="3048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990600" y="3810000"/>
            <a:ext cx="7620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Alive</a:t>
            </a:r>
            <a:endParaRPr lang="en-US" sz="1000" dirty="0">
              <a:solidFill>
                <a:schemeClr val="tx1"/>
              </a:solidFill>
            </a:endParaRPr>
          </a:p>
        </p:txBody>
      </p:sp>
      <p:sp>
        <p:nvSpPr>
          <p:cNvPr id="29" name="Flowchart: Decision 28"/>
          <p:cNvSpPr/>
          <p:nvPr/>
        </p:nvSpPr>
        <p:spPr>
          <a:xfrm>
            <a:off x="2057400" y="3810000"/>
            <a:ext cx="762000" cy="457200"/>
          </a:xfrm>
          <a:prstGeom prst="flowChartDecision">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Other Death</a:t>
            </a:r>
            <a:endParaRPr lang="en-US" sz="1000" dirty="0">
              <a:solidFill>
                <a:schemeClr val="tx1"/>
              </a:solidFill>
            </a:endParaRPr>
          </a:p>
        </p:txBody>
      </p:sp>
      <p:cxnSp>
        <p:nvCxnSpPr>
          <p:cNvPr id="30" name="Straight Arrow Connector 29"/>
          <p:cNvCxnSpPr/>
          <p:nvPr/>
        </p:nvCxnSpPr>
        <p:spPr>
          <a:xfrm>
            <a:off x="685800" y="4038600"/>
            <a:ext cx="304800" cy="0"/>
          </a:xfrm>
          <a:prstGeom prst="straightConnector1">
            <a:avLst/>
          </a:prstGeom>
          <a:ln w="25400">
            <a:solidFill>
              <a:schemeClr val="tx1"/>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685800" y="3124200"/>
            <a:ext cx="304800" cy="0"/>
          </a:xfrm>
          <a:prstGeom prst="straightConnector1">
            <a:avLst/>
          </a:prstGeom>
          <a:ln w="25400">
            <a:solidFill>
              <a:schemeClr val="tx1"/>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685800" y="1981200"/>
            <a:ext cx="304800" cy="0"/>
          </a:xfrm>
          <a:prstGeom prst="straightConnector1">
            <a:avLst/>
          </a:prstGeom>
          <a:ln w="25400">
            <a:solidFill>
              <a:schemeClr val="tx1"/>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381000" y="2971800"/>
            <a:ext cx="304800" cy="0"/>
          </a:xfrm>
          <a:prstGeom prst="straightConnector1">
            <a:avLst/>
          </a:prstGeom>
          <a:ln w="25400">
            <a:solidFill>
              <a:schemeClr val="tx1"/>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685800" y="1981200"/>
            <a:ext cx="0" cy="205740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7010400" y="2971800"/>
            <a:ext cx="304800" cy="0"/>
          </a:xfrm>
          <a:prstGeom prst="straightConnector1">
            <a:avLst/>
          </a:prstGeom>
          <a:ln w="25400">
            <a:solidFill>
              <a:schemeClr val="tx1"/>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7010400" y="1981200"/>
            <a:ext cx="0" cy="205740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876800" y="1981200"/>
            <a:ext cx="21336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876800" y="3124200"/>
            <a:ext cx="21336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9" idx="3"/>
          </p:cNvCxnSpPr>
          <p:nvPr/>
        </p:nvCxnSpPr>
        <p:spPr>
          <a:xfrm>
            <a:off x="2819400" y="4038600"/>
            <a:ext cx="41910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7315200" y="2743200"/>
            <a:ext cx="762000" cy="457200"/>
          </a:xfrm>
          <a:prstGeom prst="ellipse">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Death</a:t>
            </a:r>
            <a:endParaRPr lang="en-US" sz="1000" dirty="0">
              <a:solidFill>
                <a:schemeClr val="tx1"/>
              </a:solidFill>
            </a:endParaRPr>
          </a:p>
        </p:txBody>
      </p:sp>
      <p:sp>
        <p:nvSpPr>
          <p:cNvPr id="41" name="Rectangle 40"/>
          <p:cNvSpPr/>
          <p:nvPr/>
        </p:nvSpPr>
        <p:spPr>
          <a:xfrm>
            <a:off x="4800600" y="1371600"/>
            <a:ext cx="762000" cy="30480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rgbClr val="00B050"/>
                </a:solidFill>
              </a:rPr>
              <a:t>Process CHD</a:t>
            </a:r>
            <a:endParaRPr lang="en-US" sz="1000" dirty="0">
              <a:solidFill>
                <a:srgbClr val="00B050"/>
              </a:solidFill>
            </a:endParaRPr>
          </a:p>
        </p:txBody>
      </p:sp>
      <p:sp>
        <p:nvSpPr>
          <p:cNvPr id="42" name="Rectangle 41"/>
          <p:cNvSpPr/>
          <p:nvPr/>
        </p:nvSpPr>
        <p:spPr>
          <a:xfrm>
            <a:off x="4800600" y="2514600"/>
            <a:ext cx="762000" cy="30480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rgbClr val="00B050"/>
                </a:solidFill>
              </a:rPr>
              <a:t>Process Stroke</a:t>
            </a:r>
            <a:endParaRPr lang="en-US" sz="1000" dirty="0">
              <a:solidFill>
                <a:srgbClr val="00B050"/>
              </a:solidFill>
            </a:endParaRPr>
          </a:p>
        </p:txBody>
      </p:sp>
      <p:sp>
        <p:nvSpPr>
          <p:cNvPr id="43" name="Rectangle 42"/>
          <p:cNvSpPr/>
          <p:nvPr/>
        </p:nvSpPr>
        <p:spPr>
          <a:xfrm>
            <a:off x="2667000" y="3657600"/>
            <a:ext cx="1676400" cy="30480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rgbClr val="00B050"/>
                </a:solidFill>
              </a:rPr>
              <a:t>Process Competing Mortality</a:t>
            </a:r>
            <a:endParaRPr lang="en-US" sz="1000" dirty="0">
              <a:solidFill>
                <a:srgbClr val="00B05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Reference Model Key Features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Simple - Low Resolution</a:t>
            </a:r>
          </a:p>
          <a:p>
            <a:endParaRPr lang="en-US" dirty="0" smtClean="0"/>
          </a:p>
          <a:p>
            <a:r>
              <a:rPr lang="en-US" dirty="0" smtClean="0"/>
              <a:t>Based on secondary data:</a:t>
            </a:r>
          </a:p>
          <a:p>
            <a:pPr lvl="1"/>
            <a:r>
              <a:rPr lang="en-US" dirty="0" smtClean="0"/>
              <a:t>Published </a:t>
            </a:r>
            <a:r>
              <a:rPr lang="en-US" dirty="0" smtClean="0">
                <a:solidFill>
                  <a:srgbClr val="7030A0"/>
                </a:solidFill>
              </a:rPr>
              <a:t>Risk Equations</a:t>
            </a:r>
          </a:p>
          <a:p>
            <a:pPr lvl="1"/>
            <a:r>
              <a:rPr lang="en-US" dirty="0" smtClean="0"/>
              <a:t>Published </a:t>
            </a:r>
            <a:r>
              <a:rPr lang="en-US" dirty="0" smtClean="0">
                <a:solidFill>
                  <a:srgbClr val="7030A0"/>
                </a:solidFill>
              </a:rPr>
              <a:t>Clinical Trials</a:t>
            </a:r>
            <a:r>
              <a:rPr lang="en-US" dirty="0" smtClean="0"/>
              <a:t>, i.e. no real individual data</a:t>
            </a:r>
          </a:p>
          <a:p>
            <a:pPr lvl="1"/>
            <a:r>
              <a:rPr lang="en-US" dirty="0" smtClean="0"/>
              <a:t>Other publications</a:t>
            </a:r>
          </a:p>
          <a:p>
            <a:endParaRPr lang="en-US" dirty="0" smtClean="0"/>
          </a:p>
          <a:p>
            <a:r>
              <a:rPr lang="en-US" dirty="0" smtClean="0"/>
              <a:t>Relies on computing power/techniques</a:t>
            </a:r>
          </a:p>
          <a:p>
            <a:pPr lvl="1">
              <a:buClr>
                <a:schemeClr val="tx1"/>
              </a:buClr>
            </a:pPr>
            <a:r>
              <a:rPr lang="en-US" dirty="0" smtClean="0"/>
              <a:t>Parallel processing / High Performance Computing</a:t>
            </a:r>
          </a:p>
          <a:p>
            <a:pPr lvl="1">
              <a:buClr>
                <a:schemeClr val="tx1"/>
              </a:buClr>
            </a:pPr>
            <a:r>
              <a:rPr lang="en-US" dirty="0" smtClean="0">
                <a:solidFill>
                  <a:srgbClr val="7030A0"/>
                </a:solidFill>
              </a:rPr>
              <a:t>Competition</a:t>
            </a:r>
            <a:r>
              <a:rPr lang="en-US" dirty="0" smtClean="0"/>
              <a:t> among alternative equation/hypothesis combinations</a:t>
            </a:r>
          </a:p>
          <a:p>
            <a:pPr lvl="1">
              <a:buClr>
                <a:schemeClr val="tx1"/>
              </a:buClr>
            </a:pPr>
            <a:r>
              <a:rPr lang="en-US" dirty="0" smtClean="0"/>
              <a:t>Cross validation - </a:t>
            </a:r>
            <a:r>
              <a:rPr lang="en-US" dirty="0" smtClean="0">
                <a:solidFill>
                  <a:srgbClr val="7030A0"/>
                </a:solidFill>
              </a:rPr>
              <a:t>One click validation</a:t>
            </a:r>
          </a:p>
          <a:p>
            <a:pPr lvl="1">
              <a:buClr>
                <a:schemeClr val="tx1"/>
              </a:buClr>
            </a:pPr>
            <a:r>
              <a:rPr lang="en-US" dirty="0" smtClean="0">
                <a:solidFill>
                  <a:srgbClr val="7030A0"/>
                </a:solidFill>
              </a:rPr>
              <a:t>Ranks</a:t>
            </a:r>
            <a:r>
              <a:rPr lang="en-US" dirty="0" smtClean="0"/>
              <a:t> results according to fitness - </a:t>
            </a:r>
            <a:r>
              <a:rPr lang="en-US" dirty="0" smtClean="0">
                <a:solidFill>
                  <a:srgbClr val="7030A0"/>
                </a:solidFill>
              </a:rPr>
              <a:t>Fitness Engine</a:t>
            </a:r>
          </a:p>
          <a:p>
            <a:pPr lvl="1">
              <a:buClr>
                <a:schemeClr val="tx1"/>
              </a:buClr>
            </a:pPr>
            <a:r>
              <a:rPr lang="en-US" dirty="0" smtClean="0">
                <a:solidFill>
                  <a:srgbClr val="7030A0"/>
                </a:solidFill>
              </a:rPr>
              <a:t>Accumulates knowledge</a:t>
            </a:r>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Reference Model: How Does it Work?</a:t>
            </a:r>
            <a:endParaRPr lang="en-US" dirty="0"/>
          </a:p>
        </p:txBody>
      </p:sp>
      <p:sp>
        <p:nvSpPr>
          <p:cNvPr id="3" name="Content Placeholder 2"/>
          <p:cNvSpPr>
            <a:spLocks noGrp="1"/>
          </p:cNvSpPr>
          <p:nvPr>
            <p:ph idx="1"/>
          </p:nvPr>
        </p:nvSpPr>
        <p:spPr/>
        <p:txBody>
          <a:bodyPr>
            <a:normAutofit fontScale="85000" lnSpcReduction="2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Loop through Risk Equation/Hypothesis combinations</a:t>
            </a:r>
          </a:p>
          <a:p>
            <a:r>
              <a:rPr lang="en-US" dirty="0" smtClean="0"/>
              <a:t>Loop through populations</a:t>
            </a:r>
          </a:p>
          <a:p>
            <a:r>
              <a:rPr lang="en-US" dirty="0" smtClean="0"/>
              <a:t>Calculate fitness of simulation outcomes to observed phenomena</a:t>
            </a:r>
          </a:p>
        </p:txBody>
      </p:sp>
      <p:sp>
        <p:nvSpPr>
          <p:cNvPr id="4" name="Rounded Rectangle 3"/>
          <p:cNvSpPr/>
          <p:nvPr/>
        </p:nvSpPr>
        <p:spPr>
          <a:xfrm>
            <a:off x="1676400" y="1295400"/>
            <a:ext cx="4800600" cy="990600"/>
          </a:xfrm>
          <a:prstGeom prst="roundRect">
            <a:avLst/>
          </a:prstGeom>
          <a:solidFill>
            <a:srgbClr val="FFFF99"/>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Decision 4"/>
          <p:cNvSpPr/>
          <p:nvPr/>
        </p:nvSpPr>
        <p:spPr>
          <a:xfrm>
            <a:off x="2895600" y="1676400"/>
            <a:ext cx="762000" cy="457200"/>
          </a:xfrm>
          <a:prstGeom prst="flowChartDecision">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MI</a:t>
            </a:r>
            <a:endParaRPr lang="en-US" sz="1000" dirty="0">
              <a:solidFill>
                <a:schemeClr val="tx1"/>
              </a:solidFill>
            </a:endParaRPr>
          </a:p>
        </p:txBody>
      </p:sp>
      <p:cxnSp>
        <p:nvCxnSpPr>
          <p:cNvPr id="6" name="Straight Arrow Connector 5"/>
          <p:cNvCxnSpPr/>
          <p:nvPr/>
        </p:nvCxnSpPr>
        <p:spPr>
          <a:xfrm>
            <a:off x="2590800" y="1905000"/>
            <a:ext cx="3048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828800" y="1676400"/>
            <a:ext cx="7620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No CHD</a:t>
            </a:r>
            <a:endParaRPr lang="en-US" sz="1000" dirty="0">
              <a:solidFill>
                <a:schemeClr val="tx1"/>
              </a:solidFill>
            </a:endParaRPr>
          </a:p>
        </p:txBody>
      </p:sp>
      <p:cxnSp>
        <p:nvCxnSpPr>
          <p:cNvPr id="8" name="Straight Arrow Connector 7"/>
          <p:cNvCxnSpPr/>
          <p:nvPr/>
        </p:nvCxnSpPr>
        <p:spPr>
          <a:xfrm>
            <a:off x="3657600" y="1905000"/>
            <a:ext cx="3048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962400" y="1676400"/>
            <a:ext cx="7620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Survive MI</a:t>
            </a:r>
            <a:endParaRPr lang="en-US" sz="1000" dirty="0">
              <a:solidFill>
                <a:schemeClr val="tx1"/>
              </a:solidFill>
            </a:endParaRPr>
          </a:p>
        </p:txBody>
      </p:sp>
      <p:sp>
        <p:nvSpPr>
          <p:cNvPr id="10" name="Flowchart: Decision 9"/>
          <p:cNvSpPr/>
          <p:nvPr/>
        </p:nvSpPr>
        <p:spPr>
          <a:xfrm>
            <a:off x="4953000" y="1676400"/>
            <a:ext cx="762000" cy="457200"/>
          </a:xfrm>
          <a:prstGeom prst="flowChartDecision">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CHD Death</a:t>
            </a:r>
            <a:endParaRPr lang="en-US" sz="1000" dirty="0">
              <a:solidFill>
                <a:schemeClr val="tx1"/>
              </a:solidFill>
            </a:endParaRPr>
          </a:p>
        </p:txBody>
      </p:sp>
      <p:cxnSp>
        <p:nvCxnSpPr>
          <p:cNvPr id="11" name="Straight Arrow Connector 10"/>
          <p:cNvCxnSpPr/>
          <p:nvPr/>
        </p:nvCxnSpPr>
        <p:spPr>
          <a:xfrm>
            <a:off x="3276600" y="1447800"/>
            <a:ext cx="2057400" cy="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276600" y="1447800"/>
            <a:ext cx="0" cy="22860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334000" y="1447800"/>
            <a:ext cx="0" cy="22860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3505200" y="1981200"/>
            <a:ext cx="4572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1676400" y="2438400"/>
            <a:ext cx="4800600" cy="990600"/>
          </a:xfrm>
          <a:prstGeom prst="roundRect">
            <a:avLst/>
          </a:prstGeom>
          <a:solidFill>
            <a:srgbClr val="FFFF99"/>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Decision 15"/>
          <p:cNvSpPr/>
          <p:nvPr/>
        </p:nvSpPr>
        <p:spPr>
          <a:xfrm>
            <a:off x="2895600" y="2819400"/>
            <a:ext cx="762000" cy="457200"/>
          </a:xfrm>
          <a:prstGeom prst="flowChartDecision">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Stroke</a:t>
            </a:r>
            <a:endParaRPr lang="en-US" sz="1000" dirty="0">
              <a:solidFill>
                <a:schemeClr val="tx1"/>
              </a:solidFill>
            </a:endParaRPr>
          </a:p>
        </p:txBody>
      </p:sp>
      <p:cxnSp>
        <p:nvCxnSpPr>
          <p:cNvPr id="17" name="Straight Arrow Connector 16"/>
          <p:cNvCxnSpPr/>
          <p:nvPr/>
        </p:nvCxnSpPr>
        <p:spPr>
          <a:xfrm>
            <a:off x="2590800" y="3048000"/>
            <a:ext cx="3048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828800" y="2819400"/>
            <a:ext cx="7620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No Stroke</a:t>
            </a:r>
            <a:endParaRPr lang="en-US" sz="1000" dirty="0">
              <a:solidFill>
                <a:schemeClr val="tx1"/>
              </a:solidFill>
            </a:endParaRPr>
          </a:p>
        </p:txBody>
      </p:sp>
      <p:cxnSp>
        <p:nvCxnSpPr>
          <p:cNvPr id="19" name="Straight Arrow Connector 18"/>
          <p:cNvCxnSpPr/>
          <p:nvPr/>
        </p:nvCxnSpPr>
        <p:spPr>
          <a:xfrm>
            <a:off x="3657600" y="3048000"/>
            <a:ext cx="3048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962400" y="2819400"/>
            <a:ext cx="7620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Survive  Stroke</a:t>
            </a:r>
            <a:endParaRPr lang="en-US" sz="1000" dirty="0">
              <a:solidFill>
                <a:schemeClr val="tx1"/>
              </a:solidFill>
            </a:endParaRPr>
          </a:p>
        </p:txBody>
      </p:sp>
      <p:sp>
        <p:nvSpPr>
          <p:cNvPr id="21" name="Flowchart: Decision 20"/>
          <p:cNvSpPr/>
          <p:nvPr/>
        </p:nvSpPr>
        <p:spPr>
          <a:xfrm>
            <a:off x="4953000" y="2819400"/>
            <a:ext cx="762000" cy="457200"/>
          </a:xfrm>
          <a:prstGeom prst="flowChartDecision">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Stroke Death</a:t>
            </a:r>
            <a:endParaRPr lang="en-US" sz="1000" dirty="0">
              <a:solidFill>
                <a:schemeClr val="tx1"/>
              </a:solidFill>
            </a:endParaRPr>
          </a:p>
        </p:txBody>
      </p:sp>
      <p:cxnSp>
        <p:nvCxnSpPr>
          <p:cNvPr id="22" name="Straight Arrow Connector 21"/>
          <p:cNvCxnSpPr/>
          <p:nvPr/>
        </p:nvCxnSpPr>
        <p:spPr>
          <a:xfrm>
            <a:off x="3276600" y="2590800"/>
            <a:ext cx="2057400" cy="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276600" y="2590800"/>
            <a:ext cx="0" cy="22860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334000" y="2590800"/>
            <a:ext cx="0" cy="22860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3505200" y="3124200"/>
            <a:ext cx="4572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1676400" y="3581400"/>
            <a:ext cx="3505200" cy="762000"/>
          </a:xfrm>
          <a:prstGeom prst="roundRect">
            <a:avLst/>
          </a:prstGeom>
          <a:solidFill>
            <a:srgbClr val="FFFF99"/>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a:off x="2590800" y="3962400"/>
            <a:ext cx="3048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1828800" y="3733800"/>
            <a:ext cx="7620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Alive</a:t>
            </a:r>
            <a:endParaRPr lang="en-US" sz="1000" dirty="0">
              <a:solidFill>
                <a:schemeClr val="tx1"/>
              </a:solidFill>
            </a:endParaRPr>
          </a:p>
        </p:txBody>
      </p:sp>
      <p:sp>
        <p:nvSpPr>
          <p:cNvPr id="29" name="Flowchart: Decision 28"/>
          <p:cNvSpPr/>
          <p:nvPr/>
        </p:nvSpPr>
        <p:spPr>
          <a:xfrm>
            <a:off x="2895600" y="3733800"/>
            <a:ext cx="762000" cy="457200"/>
          </a:xfrm>
          <a:prstGeom prst="flowChartDecision">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Other Death</a:t>
            </a:r>
            <a:endParaRPr lang="en-US" sz="1000" dirty="0">
              <a:solidFill>
                <a:schemeClr val="tx1"/>
              </a:solidFill>
            </a:endParaRPr>
          </a:p>
        </p:txBody>
      </p:sp>
      <p:cxnSp>
        <p:nvCxnSpPr>
          <p:cNvPr id="30" name="Straight Arrow Connector 29"/>
          <p:cNvCxnSpPr/>
          <p:nvPr/>
        </p:nvCxnSpPr>
        <p:spPr>
          <a:xfrm>
            <a:off x="1524000" y="3962400"/>
            <a:ext cx="304800" cy="0"/>
          </a:xfrm>
          <a:prstGeom prst="straightConnector1">
            <a:avLst/>
          </a:prstGeom>
          <a:ln w="25400">
            <a:solidFill>
              <a:schemeClr val="tx1"/>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524000" y="3048000"/>
            <a:ext cx="304800" cy="0"/>
          </a:xfrm>
          <a:prstGeom prst="straightConnector1">
            <a:avLst/>
          </a:prstGeom>
          <a:ln w="25400">
            <a:solidFill>
              <a:schemeClr val="tx1"/>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1524000" y="1905000"/>
            <a:ext cx="304800" cy="0"/>
          </a:xfrm>
          <a:prstGeom prst="straightConnector1">
            <a:avLst/>
          </a:prstGeom>
          <a:ln w="25400">
            <a:solidFill>
              <a:schemeClr val="tx1"/>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1524000" y="1905000"/>
            <a:ext cx="0" cy="205740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6705600" y="2667000"/>
            <a:ext cx="304800" cy="0"/>
          </a:xfrm>
          <a:prstGeom prst="straightConnector1">
            <a:avLst/>
          </a:prstGeom>
          <a:ln w="25400">
            <a:solidFill>
              <a:schemeClr val="tx1"/>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6705600" y="1905000"/>
            <a:ext cx="0" cy="205740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5715000" y="1905000"/>
            <a:ext cx="9906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5715000" y="3048000"/>
            <a:ext cx="9906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9" idx="3"/>
          </p:cNvCxnSpPr>
          <p:nvPr/>
        </p:nvCxnSpPr>
        <p:spPr>
          <a:xfrm>
            <a:off x="3657600" y="3962400"/>
            <a:ext cx="30480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7010400" y="2514600"/>
            <a:ext cx="762000" cy="457200"/>
          </a:xfrm>
          <a:prstGeom prst="ellipse">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Death</a:t>
            </a:r>
            <a:endParaRPr lang="en-US" sz="1000" dirty="0">
              <a:solidFill>
                <a:schemeClr val="tx1"/>
              </a:solidFill>
            </a:endParaRPr>
          </a:p>
        </p:txBody>
      </p:sp>
      <p:sp>
        <p:nvSpPr>
          <p:cNvPr id="41" name="Rectangle 40"/>
          <p:cNvSpPr/>
          <p:nvPr/>
        </p:nvSpPr>
        <p:spPr>
          <a:xfrm>
            <a:off x="5638800" y="1295400"/>
            <a:ext cx="762000" cy="30480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rgbClr val="00B050"/>
                </a:solidFill>
              </a:rPr>
              <a:t>Process CHD</a:t>
            </a:r>
            <a:endParaRPr lang="en-US" sz="1000" dirty="0">
              <a:solidFill>
                <a:srgbClr val="00B050"/>
              </a:solidFill>
            </a:endParaRPr>
          </a:p>
        </p:txBody>
      </p:sp>
      <p:sp>
        <p:nvSpPr>
          <p:cNvPr id="42" name="Rectangle 41"/>
          <p:cNvSpPr/>
          <p:nvPr/>
        </p:nvSpPr>
        <p:spPr>
          <a:xfrm>
            <a:off x="5638800" y="2438400"/>
            <a:ext cx="762000" cy="30480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rgbClr val="00B050"/>
                </a:solidFill>
              </a:rPr>
              <a:t>Process Stroke</a:t>
            </a:r>
            <a:endParaRPr lang="en-US" sz="1000" dirty="0">
              <a:solidFill>
                <a:srgbClr val="00B050"/>
              </a:solidFill>
            </a:endParaRPr>
          </a:p>
        </p:txBody>
      </p:sp>
      <p:sp>
        <p:nvSpPr>
          <p:cNvPr id="43" name="Rectangle 42"/>
          <p:cNvSpPr/>
          <p:nvPr/>
        </p:nvSpPr>
        <p:spPr>
          <a:xfrm>
            <a:off x="3505200" y="3581400"/>
            <a:ext cx="1676400" cy="30480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rgbClr val="00B050"/>
                </a:solidFill>
              </a:rPr>
              <a:t>Process Competing Mortality</a:t>
            </a:r>
            <a:endParaRPr lang="en-US" sz="1000" dirty="0">
              <a:solidFill>
                <a:srgbClr val="00B050"/>
              </a:solidFill>
            </a:endParaRPr>
          </a:p>
        </p:txBody>
      </p:sp>
      <p:sp>
        <p:nvSpPr>
          <p:cNvPr id="44" name="TextBox 43"/>
          <p:cNvSpPr txBox="1"/>
          <p:nvPr/>
        </p:nvSpPr>
        <p:spPr>
          <a:xfrm>
            <a:off x="2514600" y="1219200"/>
            <a:ext cx="276038" cy="338554"/>
          </a:xfrm>
          <a:prstGeom prst="rect">
            <a:avLst/>
          </a:prstGeom>
          <a:noFill/>
        </p:spPr>
        <p:txBody>
          <a:bodyPr wrap="square" rtlCol="0">
            <a:spAutoFit/>
          </a:bodyPr>
          <a:lstStyle/>
          <a:p>
            <a:r>
              <a:rPr lang="en-US" sz="1600" b="1" dirty="0" smtClean="0">
                <a:solidFill>
                  <a:srgbClr val="7030A0"/>
                </a:solidFill>
              </a:rPr>
              <a:t>1</a:t>
            </a:r>
          </a:p>
        </p:txBody>
      </p:sp>
      <p:sp>
        <p:nvSpPr>
          <p:cNvPr id="45" name="TextBox 44"/>
          <p:cNvSpPr txBox="1"/>
          <p:nvPr/>
        </p:nvSpPr>
        <p:spPr>
          <a:xfrm>
            <a:off x="2895600" y="1219200"/>
            <a:ext cx="276038" cy="338554"/>
          </a:xfrm>
          <a:prstGeom prst="rect">
            <a:avLst/>
          </a:prstGeom>
          <a:noFill/>
        </p:spPr>
        <p:txBody>
          <a:bodyPr wrap="square" rtlCol="0">
            <a:spAutoFit/>
          </a:bodyPr>
          <a:lstStyle/>
          <a:p>
            <a:r>
              <a:rPr lang="en-US" sz="1600" b="1" dirty="0" smtClean="0">
                <a:solidFill>
                  <a:srgbClr val="7030A0"/>
                </a:solidFill>
              </a:rPr>
              <a:t>2</a:t>
            </a:r>
          </a:p>
        </p:txBody>
      </p:sp>
      <p:sp>
        <p:nvSpPr>
          <p:cNvPr id="47" name="TextBox 46"/>
          <p:cNvSpPr txBox="1"/>
          <p:nvPr/>
        </p:nvSpPr>
        <p:spPr>
          <a:xfrm>
            <a:off x="2895600" y="1566446"/>
            <a:ext cx="276038" cy="338554"/>
          </a:xfrm>
          <a:prstGeom prst="rect">
            <a:avLst/>
          </a:prstGeom>
          <a:noFill/>
        </p:spPr>
        <p:txBody>
          <a:bodyPr wrap="square" rtlCol="0">
            <a:spAutoFit/>
          </a:bodyPr>
          <a:lstStyle/>
          <a:p>
            <a:r>
              <a:rPr lang="en-US" sz="1600" b="1" dirty="0" smtClean="0">
                <a:solidFill>
                  <a:srgbClr val="7030A0"/>
                </a:solidFill>
              </a:rPr>
              <a:t>3</a:t>
            </a:r>
          </a:p>
        </p:txBody>
      </p:sp>
      <p:sp>
        <p:nvSpPr>
          <p:cNvPr id="48" name="TextBox 47"/>
          <p:cNvSpPr txBox="1"/>
          <p:nvPr/>
        </p:nvSpPr>
        <p:spPr>
          <a:xfrm>
            <a:off x="2514600" y="1566446"/>
            <a:ext cx="276038" cy="338554"/>
          </a:xfrm>
          <a:prstGeom prst="rect">
            <a:avLst/>
          </a:prstGeom>
          <a:noFill/>
        </p:spPr>
        <p:txBody>
          <a:bodyPr wrap="square" rtlCol="0">
            <a:spAutoFit/>
          </a:bodyPr>
          <a:lstStyle/>
          <a:p>
            <a:r>
              <a:rPr lang="en-US" sz="1600" b="1" dirty="0" smtClean="0">
                <a:solidFill>
                  <a:srgbClr val="7030A0"/>
                </a:solidFill>
              </a:rPr>
              <a:t>4</a:t>
            </a:r>
          </a:p>
        </p:txBody>
      </p:sp>
      <p:sp>
        <p:nvSpPr>
          <p:cNvPr id="53" name="Arc 52"/>
          <p:cNvSpPr/>
          <p:nvPr/>
        </p:nvSpPr>
        <p:spPr>
          <a:xfrm>
            <a:off x="2667000" y="1371600"/>
            <a:ext cx="381000" cy="381000"/>
          </a:xfrm>
          <a:prstGeom prst="arc">
            <a:avLst>
              <a:gd name="adj1" fmla="val 15093376"/>
              <a:gd name="adj2" fmla="val 17602486"/>
            </a:avLst>
          </a:prstGeom>
          <a:noFill/>
          <a:ln>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54" name="Arc 53"/>
          <p:cNvSpPr/>
          <p:nvPr/>
        </p:nvSpPr>
        <p:spPr>
          <a:xfrm rot="5400000">
            <a:off x="2667000" y="1371600"/>
            <a:ext cx="381000" cy="381000"/>
          </a:xfrm>
          <a:prstGeom prst="arc">
            <a:avLst>
              <a:gd name="adj1" fmla="val 15093376"/>
              <a:gd name="adj2" fmla="val 17602486"/>
            </a:avLst>
          </a:prstGeom>
          <a:noFill/>
          <a:ln>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55" name="Arc 54"/>
          <p:cNvSpPr/>
          <p:nvPr/>
        </p:nvSpPr>
        <p:spPr>
          <a:xfrm rot="10800000">
            <a:off x="2667000" y="1371600"/>
            <a:ext cx="381000" cy="381000"/>
          </a:xfrm>
          <a:prstGeom prst="arc">
            <a:avLst>
              <a:gd name="adj1" fmla="val 15093376"/>
              <a:gd name="adj2" fmla="val 17602486"/>
            </a:avLst>
          </a:prstGeom>
          <a:noFill/>
          <a:ln>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56" name="Arc 55"/>
          <p:cNvSpPr/>
          <p:nvPr/>
        </p:nvSpPr>
        <p:spPr>
          <a:xfrm rot="16200000">
            <a:off x="2667000" y="1371600"/>
            <a:ext cx="381000" cy="381000"/>
          </a:xfrm>
          <a:prstGeom prst="arc">
            <a:avLst>
              <a:gd name="adj1" fmla="val 15093376"/>
              <a:gd name="adj2" fmla="val 17602486"/>
            </a:avLst>
          </a:prstGeom>
          <a:noFill/>
          <a:ln>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cxnSp>
        <p:nvCxnSpPr>
          <p:cNvPr id="66" name="Straight Arrow Connector 65"/>
          <p:cNvCxnSpPr/>
          <p:nvPr/>
        </p:nvCxnSpPr>
        <p:spPr>
          <a:xfrm flipV="1">
            <a:off x="3276600" y="2590800"/>
            <a:ext cx="0" cy="22860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a:off x="2590800" y="3048000"/>
            <a:ext cx="3048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2514600" y="2362200"/>
            <a:ext cx="276038" cy="338554"/>
          </a:xfrm>
          <a:prstGeom prst="rect">
            <a:avLst/>
          </a:prstGeom>
          <a:noFill/>
        </p:spPr>
        <p:txBody>
          <a:bodyPr wrap="square" rtlCol="0">
            <a:spAutoFit/>
          </a:bodyPr>
          <a:lstStyle/>
          <a:p>
            <a:r>
              <a:rPr lang="en-US" sz="1600" b="1" dirty="0" smtClean="0">
                <a:solidFill>
                  <a:srgbClr val="7030A0"/>
                </a:solidFill>
              </a:rPr>
              <a:t>1</a:t>
            </a:r>
          </a:p>
        </p:txBody>
      </p:sp>
      <p:sp>
        <p:nvSpPr>
          <p:cNvPr id="100" name="TextBox 99"/>
          <p:cNvSpPr txBox="1"/>
          <p:nvPr/>
        </p:nvSpPr>
        <p:spPr>
          <a:xfrm>
            <a:off x="2895600" y="2362200"/>
            <a:ext cx="276038" cy="338554"/>
          </a:xfrm>
          <a:prstGeom prst="rect">
            <a:avLst/>
          </a:prstGeom>
          <a:noFill/>
        </p:spPr>
        <p:txBody>
          <a:bodyPr wrap="square" rtlCol="0">
            <a:spAutoFit/>
          </a:bodyPr>
          <a:lstStyle/>
          <a:p>
            <a:r>
              <a:rPr lang="en-US" sz="1600" b="1" dirty="0" smtClean="0">
                <a:solidFill>
                  <a:srgbClr val="7030A0"/>
                </a:solidFill>
              </a:rPr>
              <a:t>2</a:t>
            </a:r>
          </a:p>
        </p:txBody>
      </p:sp>
      <p:sp>
        <p:nvSpPr>
          <p:cNvPr id="101" name="TextBox 100"/>
          <p:cNvSpPr txBox="1"/>
          <p:nvPr/>
        </p:nvSpPr>
        <p:spPr>
          <a:xfrm>
            <a:off x="2895600" y="2709446"/>
            <a:ext cx="276038" cy="338554"/>
          </a:xfrm>
          <a:prstGeom prst="rect">
            <a:avLst/>
          </a:prstGeom>
          <a:noFill/>
        </p:spPr>
        <p:txBody>
          <a:bodyPr wrap="square" rtlCol="0">
            <a:spAutoFit/>
          </a:bodyPr>
          <a:lstStyle/>
          <a:p>
            <a:r>
              <a:rPr lang="en-US" sz="1600" b="1" dirty="0" smtClean="0">
                <a:solidFill>
                  <a:srgbClr val="7030A0"/>
                </a:solidFill>
              </a:rPr>
              <a:t>3</a:t>
            </a:r>
          </a:p>
        </p:txBody>
      </p:sp>
      <p:sp>
        <p:nvSpPr>
          <p:cNvPr id="102" name="TextBox 101"/>
          <p:cNvSpPr txBox="1"/>
          <p:nvPr/>
        </p:nvSpPr>
        <p:spPr>
          <a:xfrm>
            <a:off x="2514600" y="2709446"/>
            <a:ext cx="276038" cy="338554"/>
          </a:xfrm>
          <a:prstGeom prst="rect">
            <a:avLst/>
          </a:prstGeom>
          <a:noFill/>
        </p:spPr>
        <p:txBody>
          <a:bodyPr wrap="square" rtlCol="0">
            <a:spAutoFit/>
          </a:bodyPr>
          <a:lstStyle/>
          <a:p>
            <a:r>
              <a:rPr lang="en-US" sz="1600" b="1" dirty="0" smtClean="0">
                <a:solidFill>
                  <a:srgbClr val="7030A0"/>
                </a:solidFill>
              </a:rPr>
              <a:t>4</a:t>
            </a:r>
          </a:p>
        </p:txBody>
      </p:sp>
      <p:sp>
        <p:nvSpPr>
          <p:cNvPr id="103" name="Arc 102"/>
          <p:cNvSpPr/>
          <p:nvPr/>
        </p:nvSpPr>
        <p:spPr>
          <a:xfrm>
            <a:off x="2667000" y="2514600"/>
            <a:ext cx="381000" cy="381000"/>
          </a:xfrm>
          <a:prstGeom prst="arc">
            <a:avLst>
              <a:gd name="adj1" fmla="val 15093376"/>
              <a:gd name="adj2" fmla="val 17602486"/>
            </a:avLst>
          </a:prstGeom>
          <a:noFill/>
          <a:ln>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104" name="Arc 103"/>
          <p:cNvSpPr/>
          <p:nvPr/>
        </p:nvSpPr>
        <p:spPr>
          <a:xfrm rot="5400000">
            <a:off x="2667000" y="2514600"/>
            <a:ext cx="381000" cy="381000"/>
          </a:xfrm>
          <a:prstGeom prst="arc">
            <a:avLst>
              <a:gd name="adj1" fmla="val 15093376"/>
              <a:gd name="adj2" fmla="val 17602486"/>
            </a:avLst>
          </a:prstGeom>
          <a:noFill/>
          <a:ln>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105" name="Arc 104"/>
          <p:cNvSpPr/>
          <p:nvPr/>
        </p:nvSpPr>
        <p:spPr>
          <a:xfrm rot="10800000">
            <a:off x="2667000" y="2514600"/>
            <a:ext cx="381000" cy="381000"/>
          </a:xfrm>
          <a:prstGeom prst="arc">
            <a:avLst>
              <a:gd name="adj1" fmla="val 15093376"/>
              <a:gd name="adj2" fmla="val 17602486"/>
            </a:avLst>
          </a:prstGeom>
          <a:noFill/>
          <a:ln>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106" name="Arc 105"/>
          <p:cNvSpPr/>
          <p:nvPr/>
        </p:nvSpPr>
        <p:spPr>
          <a:xfrm rot="16200000">
            <a:off x="2667000" y="2514600"/>
            <a:ext cx="381000" cy="381000"/>
          </a:xfrm>
          <a:prstGeom prst="arc">
            <a:avLst>
              <a:gd name="adj1" fmla="val 15093376"/>
              <a:gd name="adj2" fmla="val 17602486"/>
            </a:avLst>
          </a:prstGeom>
          <a:noFill/>
          <a:ln>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grpSp>
        <p:nvGrpSpPr>
          <p:cNvPr id="46" name="Group 133"/>
          <p:cNvGrpSpPr/>
          <p:nvPr/>
        </p:nvGrpSpPr>
        <p:grpSpPr>
          <a:xfrm>
            <a:off x="152400" y="1524000"/>
            <a:ext cx="990600" cy="1066800"/>
            <a:chOff x="152400" y="2819400"/>
            <a:chExt cx="990600" cy="1066800"/>
          </a:xfrm>
        </p:grpSpPr>
        <p:sp>
          <p:nvSpPr>
            <p:cNvPr id="135" name="Oval 134"/>
            <p:cNvSpPr/>
            <p:nvPr/>
          </p:nvSpPr>
          <p:spPr>
            <a:xfrm>
              <a:off x="152400" y="2819400"/>
              <a:ext cx="990600" cy="1066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Pop 3</a:t>
              </a:r>
            </a:p>
            <a:p>
              <a:pPr algn="ctr"/>
              <a:endParaRPr lang="en-US" sz="1600" dirty="0" smtClean="0">
                <a:solidFill>
                  <a:schemeClr val="tx1"/>
                </a:solidFill>
              </a:endParaRPr>
            </a:p>
            <a:p>
              <a:pPr algn="ctr"/>
              <a:endParaRPr lang="en-US" sz="1600" dirty="0" smtClean="0">
                <a:solidFill>
                  <a:schemeClr val="tx1"/>
                </a:solidFill>
              </a:endParaRPr>
            </a:p>
            <a:p>
              <a:pPr algn="ctr"/>
              <a:endParaRPr lang="en-US" sz="1600" dirty="0">
                <a:solidFill>
                  <a:schemeClr val="tx1"/>
                </a:solidFill>
              </a:endParaRPr>
            </a:p>
          </p:txBody>
        </p:sp>
        <p:sp>
          <p:nvSpPr>
            <p:cNvPr id="136" name="Smiley Face 135"/>
            <p:cNvSpPr/>
            <p:nvPr/>
          </p:nvSpPr>
          <p:spPr>
            <a:xfrm>
              <a:off x="381000" y="3200400"/>
              <a:ext cx="304800" cy="3048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Smiley Face 136"/>
            <p:cNvSpPr/>
            <p:nvPr/>
          </p:nvSpPr>
          <p:spPr>
            <a:xfrm>
              <a:off x="457200" y="3276600"/>
              <a:ext cx="304800" cy="3048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Smiley Face 137"/>
            <p:cNvSpPr/>
            <p:nvPr/>
          </p:nvSpPr>
          <p:spPr>
            <a:xfrm>
              <a:off x="533400" y="3352800"/>
              <a:ext cx="304800" cy="3048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Smiley Face 138"/>
            <p:cNvSpPr/>
            <p:nvPr/>
          </p:nvSpPr>
          <p:spPr>
            <a:xfrm>
              <a:off x="609600" y="3429000"/>
              <a:ext cx="304800" cy="3048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3" name="Straight Arrow Connector 32"/>
          <p:cNvCxnSpPr/>
          <p:nvPr/>
        </p:nvCxnSpPr>
        <p:spPr>
          <a:xfrm>
            <a:off x="1219200" y="2743200"/>
            <a:ext cx="304800" cy="0"/>
          </a:xfrm>
          <a:prstGeom prst="straightConnector1">
            <a:avLst/>
          </a:prstGeom>
          <a:ln w="25400">
            <a:solidFill>
              <a:schemeClr val="tx1"/>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grpSp>
        <p:nvGrpSpPr>
          <p:cNvPr id="49" name="Group 127"/>
          <p:cNvGrpSpPr/>
          <p:nvPr/>
        </p:nvGrpSpPr>
        <p:grpSpPr>
          <a:xfrm>
            <a:off x="152400" y="1905000"/>
            <a:ext cx="990600" cy="1066800"/>
            <a:chOff x="152400" y="2819400"/>
            <a:chExt cx="990600" cy="1066800"/>
          </a:xfrm>
        </p:grpSpPr>
        <p:sp>
          <p:nvSpPr>
            <p:cNvPr id="129" name="Oval 128"/>
            <p:cNvSpPr/>
            <p:nvPr/>
          </p:nvSpPr>
          <p:spPr>
            <a:xfrm>
              <a:off x="152400" y="2819400"/>
              <a:ext cx="990600" cy="1066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Pop 2</a:t>
              </a:r>
            </a:p>
            <a:p>
              <a:pPr algn="ctr"/>
              <a:endParaRPr lang="en-US" sz="1600" dirty="0" smtClean="0">
                <a:solidFill>
                  <a:schemeClr val="tx1"/>
                </a:solidFill>
              </a:endParaRPr>
            </a:p>
            <a:p>
              <a:pPr algn="ctr"/>
              <a:endParaRPr lang="en-US" sz="1600" dirty="0" smtClean="0">
                <a:solidFill>
                  <a:schemeClr val="tx1"/>
                </a:solidFill>
              </a:endParaRPr>
            </a:p>
            <a:p>
              <a:pPr algn="ctr"/>
              <a:endParaRPr lang="en-US" sz="1600" dirty="0">
                <a:solidFill>
                  <a:schemeClr val="tx1"/>
                </a:solidFill>
              </a:endParaRPr>
            </a:p>
          </p:txBody>
        </p:sp>
        <p:sp>
          <p:nvSpPr>
            <p:cNvPr id="130" name="Smiley Face 129"/>
            <p:cNvSpPr/>
            <p:nvPr/>
          </p:nvSpPr>
          <p:spPr>
            <a:xfrm>
              <a:off x="381000" y="3200400"/>
              <a:ext cx="304800" cy="3048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Smiley Face 130"/>
            <p:cNvSpPr/>
            <p:nvPr/>
          </p:nvSpPr>
          <p:spPr>
            <a:xfrm>
              <a:off x="457200" y="3276600"/>
              <a:ext cx="304800" cy="3048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Smiley Face 131"/>
            <p:cNvSpPr/>
            <p:nvPr/>
          </p:nvSpPr>
          <p:spPr>
            <a:xfrm>
              <a:off x="533400" y="3352800"/>
              <a:ext cx="304800" cy="3048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Smiley Face 132"/>
            <p:cNvSpPr/>
            <p:nvPr/>
          </p:nvSpPr>
          <p:spPr>
            <a:xfrm>
              <a:off x="609600" y="3429000"/>
              <a:ext cx="304800" cy="3048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126"/>
          <p:cNvGrpSpPr/>
          <p:nvPr/>
        </p:nvGrpSpPr>
        <p:grpSpPr>
          <a:xfrm>
            <a:off x="152400" y="2286000"/>
            <a:ext cx="990600" cy="1066800"/>
            <a:chOff x="152400" y="2819400"/>
            <a:chExt cx="990600" cy="1066800"/>
          </a:xfrm>
        </p:grpSpPr>
        <p:sp>
          <p:nvSpPr>
            <p:cNvPr id="125" name="Oval 124"/>
            <p:cNvSpPr/>
            <p:nvPr/>
          </p:nvSpPr>
          <p:spPr>
            <a:xfrm>
              <a:off x="152400" y="2819400"/>
              <a:ext cx="990600" cy="1066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Pop 1</a:t>
              </a:r>
            </a:p>
            <a:p>
              <a:pPr algn="ctr"/>
              <a:endParaRPr lang="en-US" sz="1600" dirty="0" smtClean="0">
                <a:solidFill>
                  <a:schemeClr val="tx1"/>
                </a:solidFill>
              </a:endParaRPr>
            </a:p>
            <a:p>
              <a:pPr algn="ctr"/>
              <a:endParaRPr lang="en-US" sz="1600" dirty="0" smtClean="0">
                <a:solidFill>
                  <a:schemeClr val="tx1"/>
                </a:solidFill>
              </a:endParaRPr>
            </a:p>
            <a:p>
              <a:pPr algn="ctr"/>
              <a:endParaRPr lang="en-US" sz="1600" dirty="0">
                <a:solidFill>
                  <a:schemeClr val="tx1"/>
                </a:solidFill>
              </a:endParaRPr>
            </a:p>
          </p:txBody>
        </p:sp>
        <p:sp>
          <p:nvSpPr>
            <p:cNvPr id="107" name="Smiley Face 106"/>
            <p:cNvSpPr/>
            <p:nvPr/>
          </p:nvSpPr>
          <p:spPr>
            <a:xfrm>
              <a:off x="381000" y="3200400"/>
              <a:ext cx="304800" cy="3048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Smiley Face 110"/>
            <p:cNvSpPr/>
            <p:nvPr/>
          </p:nvSpPr>
          <p:spPr>
            <a:xfrm>
              <a:off x="457200" y="3276600"/>
              <a:ext cx="304800" cy="3048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Smiley Face 111"/>
            <p:cNvSpPr/>
            <p:nvPr/>
          </p:nvSpPr>
          <p:spPr>
            <a:xfrm>
              <a:off x="533400" y="3352800"/>
              <a:ext cx="304800" cy="3048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Smiley Face 125"/>
            <p:cNvSpPr/>
            <p:nvPr/>
          </p:nvSpPr>
          <p:spPr>
            <a:xfrm>
              <a:off x="609600" y="3429000"/>
              <a:ext cx="304800" cy="3048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49" name="Table 148"/>
          <p:cNvGraphicFramePr>
            <a:graphicFrameLocks noGrp="1"/>
          </p:cNvGraphicFramePr>
          <p:nvPr/>
        </p:nvGraphicFramePr>
        <p:xfrm>
          <a:off x="6857999" y="3048000"/>
          <a:ext cx="2209801" cy="1371600"/>
        </p:xfrm>
        <a:graphic>
          <a:graphicData uri="http://schemas.openxmlformats.org/drawingml/2006/table">
            <a:tbl>
              <a:tblPr/>
              <a:tblGrid>
                <a:gridCol w="402721"/>
                <a:gridCol w="361416"/>
                <a:gridCol w="361416"/>
                <a:gridCol w="361416"/>
                <a:gridCol w="361416"/>
                <a:gridCol w="361416"/>
              </a:tblGrid>
              <a:tr h="221226">
                <a:tc>
                  <a:txBody>
                    <a:bodyPr/>
                    <a:lstStyle/>
                    <a:p>
                      <a:pPr algn="ctr" fontAlgn="b"/>
                      <a:r>
                        <a:rPr lang="en-US" sz="1100" b="1" i="0" u="none" strike="noStrike" dirty="0" err="1">
                          <a:solidFill>
                            <a:srgbClr val="000000"/>
                          </a:solidFill>
                          <a:latin typeface="Calibri"/>
                        </a:rPr>
                        <a:t>Eq</a:t>
                      </a:r>
                      <a:r>
                        <a:rPr lang="en-US" sz="1100" b="1" i="0" u="none" strike="noStrike" dirty="0">
                          <a:solidFill>
                            <a:srgbClr val="000000"/>
                          </a:solidFill>
                          <a:latin typeface="Calibri"/>
                        </a:rPr>
                        <a:t> 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2A1C7"/>
                    </a:solidFill>
                  </a:tcPr>
                </a:tc>
                <a:tc>
                  <a:txBody>
                    <a:bodyPr/>
                    <a:lstStyle/>
                    <a:p>
                      <a:pPr algn="ctr" fontAlgn="b"/>
                      <a:r>
                        <a:rPr lang="en-US" sz="1100" b="1" i="0" u="none" strike="noStrike">
                          <a:solidFill>
                            <a:srgbClr val="000000"/>
                          </a:solidFill>
                          <a:latin typeface="Calibri"/>
                        </a:rPr>
                        <a:t>1</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5A8AC6"/>
                    </a:solidFill>
                  </a:tcPr>
                </a:tc>
                <a:tc>
                  <a:txBody>
                    <a:bodyPr/>
                    <a:lstStyle/>
                    <a:p>
                      <a:pPr algn="ctr" fontAlgn="b"/>
                      <a:r>
                        <a:rPr lang="en-US" sz="1100" b="1" i="0" u="none" strike="noStrike">
                          <a:solidFill>
                            <a:srgbClr val="000000"/>
                          </a:solidFill>
                          <a:latin typeface="Calibri"/>
                        </a:rPr>
                        <a:t>1</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5A8AC6"/>
                    </a:solidFill>
                  </a:tcPr>
                </a:tc>
                <a:tc>
                  <a:txBody>
                    <a:bodyPr/>
                    <a:lstStyle/>
                    <a:p>
                      <a:pPr algn="ctr" fontAlgn="b"/>
                      <a:r>
                        <a:rPr lang="en-US" sz="1100" b="1" i="0" u="none" strike="noStrike">
                          <a:solidFill>
                            <a:srgbClr val="000000"/>
                          </a:solidFill>
                          <a:latin typeface="Calibri"/>
                        </a:rPr>
                        <a:t>1</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5A8AC6"/>
                    </a:solidFill>
                  </a:tcPr>
                </a:tc>
                <a:tc>
                  <a:txBody>
                    <a:bodyPr/>
                    <a:lstStyle/>
                    <a:p>
                      <a:pPr algn="ctr" fontAlgn="b"/>
                      <a:r>
                        <a:rPr lang="en-US" sz="1100" b="1" i="0" u="none" strike="noStrike" dirty="0">
                          <a:solidFill>
                            <a:srgbClr val="000000"/>
                          </a:solidFill>
                          <a:latin typeface="Calibri"/>
                        </a:rPr>
                        <a:t>1</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5A8AC6"/>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r>
              <a:tr h="232287">
                <a:tc>
                  <a:txBody>
                    <a:bodyPr/>
                    <a:lstStyle/>
                    <a:p>
                      <a:pPr algn="ctr" fontAlgn="b"/>
                      <a:r>
                        <a:rPr lang="en-US" sz="1100" b="1" i="0" u="none" strike="noStrike">
                          <a:solidFill>
                            <a:srgbClr val="000000"/>
                          </a:solidFill>
                          <a:latin typeface="Calibri"/>
                        </a:rPr>
                        <a:t>Eq 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100" b="1" i="0" u="none" strike="noStrike">
                          <a:solidFill>
                            <a:srgbClr val="000000"/>
                          </a:solidFill>
                          <a:latin typeface="Calibri"/>
                        </a:rPr>
                        <a:t>1</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5A8AC6"/>
                    </a:solidFill>
                  </a:tcPr>
                </a:tc>
                <a:tc>
                  <a:txBody>
                    <a:bodyPr/>
                    <a:lstStyle/>
                    <a:p>
                      <a:pPr algn="ctr" fontAlgn="b"/>
                      <a:r>
                        <a:rPr lang="en-US" sz="1100" b="1" i="0" u="none" strike="noStrike">
                          <a:solidFill>
                            <a:srgbClr val="000000"/>
                          </a:solidFill>
                          <a:latin typeface="Calibri"/>
                        </a:rPr>
                        <a:t>2</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DC07C"/>
                    </a:solidFill>
                  </a:tcPr>
                </a:tc>
                <a:tc>
                  <a:txBody>
                    <a:bodyPr/>
                    <a:lstStyle/>
                    <a:p>
                      <a:pPr algn="ctr" fontAlgn="b"/>
                      <a:r>
                        <a:rPr lang="en-US" sz="1100" b="1" i="0" u="none" strike="noStrike">
                          <a:solidFill>
                            <a:srgbClr val="000000"/>
                          </a:solidFill>
                          <a:latin typeface="Calibri"/>
                        </a:rPr>
                        <a:t>3</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B9574"/>
                    </a:solidFill>
                  </a:tcPr>
                </a:tc>
                <a:tc>
                  <a:txBody>
                    <a:bodyPr/>
                    <a:lstStyle/>
                    <a:p>
                      <a:pPr algn="ctr" fontAlgn="b"/>
                      <a:r>
                        <a:rPr lang="en-US" sz="1100" b="1" i="0" u="none" strike="noStrike">
                          <a:solidFill>
                            <a:srgbClr val="000000"/>
                          </a:solidFill>
                          <a:latin typeface="Calibri"/>
                        </a:rPr>
                        <a:t>4</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8696B"/>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r>
              <a:tr h="232287">
                <a:tc>
                  <a:txBody>
                    <a:bodyPr/>
                    <a:lstStyle/>
                    <a:p>
                      <a:pPr algn="ctr" fontAlgn="b"/>
                      <a:r>
                        <a:rPr lang="en-US" sz="1100" b="1" i="0" u="none" strike="noStrike">
                          <a:solidFill>
                            <a:srgbClr val="000000"/>
                          </a:solidFill>
                          <a:latin typeface="Calibri"/>
                        </a:rPr>
                        <a:t>Pop 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2A1C7"/>
                    </a:solidFill>
                  </a:tcPr>
                </a:tc>
                <a:tc>
                  <a:txBody>
                    <a:bodyPr/>
                    <a:lstStyle/>
                    <a:p>
                      <a:pPr algn="ctr" rtl="0" fontAlgn="t"/>
                      <a:r>
                        <a:rPr lang="en-US" sz="1200" b="0" i="0" u="none" strike="noStrike" dirty="0">
                          <a:solidFill>
                            <a:srgbClr val="000000"/>
                          </a:solidFill>
                          <a:latin typeface="Calibri"/>
                        </a:rPr>
                        <a:t>4</a:t>
                      </a:r>
                    </a:p>
                  </a:txBody>
                  <a:tcPr marL="9525" marR="9525" marT="952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ECD7F"/>
                    </a:solidFill>
                  </a:tcPr>
                </a:tc>
                <a:tc>
                  <a:txBody>
                    <a:bodyPr/>
                    <a:lstStyle/>
                    <a:p>
                      <a:pPr algn="ctr" rtl="0" fontAlgn="t"/>
                      <a:r>
                        <a:rPr lang="en-US" sz="1200" b="0" i="0" u="none" strike="noStrike">
                          <a:solidFill>
                            <a:srgbClr val="000000"/>
                          </a:solidFill>
                          <a:latin typeface="Calibri"/>
                        </a:rPr>
                        <a:t>6</a:t>
                      </a:r>
                    </a:p>
                  </a:txBody>
                  <a:tcPr marL="9525" marR="9525" marT="9525" marB="0">
                    <a:lnL>
                      <a:noFill/>
                    </a:lnL>
                    <a:lnR>
                      <a:noFill/>
                    </a:lnR>
                    <a:lnT w="12700" cap="flat" cmpd="sng" algn="ctr">
                      <a:solidFill>
                        <a:srgbClr val="000000"/>
                      </a:solidFill>
                      <a:prstDash val="solid"/>
                      <a:round/>
                      <a:headEnd type="none" w="med" len="med"/>
                      <a:tailEnd type="none" w="med" len="med"/>
                    </a:lnT>
                    <a:lnB>
                      <a:noFill/>
                    </a:lnB>
                    <a:solidFill>
                      <a:srgbClr val="FCA677"/>
                    </a:solidFill>
                  </a:tcPr>
                </a:tc>
                <a:tc>
                  <a:txBody>
                    <a:bodyPr/>
                    <a:lstStyle/>
                    <a:p>
                      <a:pPr algn="ctr" rtl="0" fontAlgn="t"/>
                      <a:r>
                        <a:rPr lang="en-US" sz="1200" b="0" i="0" u="none" strike="noStrike">
                          <a:solidFill>
                            <a:srgbClr val="000000"/>
                          </a:solidFill>
                          <a:latin typeface="Calibri"/>
                        </a:rPr>
                        <a:t>2</a:t>
                      </a:r>
                    </a:p>
                  </a:txBody>
                  <a:tcPr marL="9525" marR="9525" marT="9525" marB="0">
                    <a:lnL>
                      <a:noFill/>
                    </a:lnL>
                    <a:lnR>
                      <a:noFill/>
                    </a:lnR>
                    <a:lnT w="12700" cap="flat" cmpd="sng" algn="ctr">
                      <a:solidFill>
                        <a:srgbClr val="000000"/>
                      </a:solidFill>
                      <a:prstDash val="solid"/>
                      <a:round/>
                      <a:headEnd type="none" w="med" len="med"/>
                      <a:tailEnd type="none" w="med" len="med"/>
                    </a:lnT>
                    <a:lnB>
                      <a:noFill/>
                    </a:lnB>
                    <a:solidFill>
                      <a:srgbClr val="CBDC81"/>
                    </a:solidFill>
                  </a:tcPr>
                </a:tc>
                <a:tc>
                  <a:txBody>
                    <a:bodyPr/>
                    <a:lstStyle/>
                    <a:p>
                      <a:pPr algn="ctr" rtl="0" fontAlgn="t"/>
                      <a:r>
                        <a:rPr lang="en-US" sz="1200" b="0" i="0" u="none" strike="noStrike">
                          <a:solidFill>
                            <a:srgbClr val="000000"/>
                          </a:solidFill>
                          <a:latin typeface="Calibri"/>
                        </a:rPr>
                        <a:t>1</a:t>
                      </a:r>
                    </a:p>
                  </a:txBody>
                  <a:tcPr marL="9525" marR="9525" marT="9525" marB="0">
                    <a:lnL>
                      <a:noFill/>
                    </a:lnL>
                    <a:lnR>
                      <a:noFill/>
                    </a:lnR>
                    <a:lnT w="12700" cap="flat" cmpd="sng" algn="ctr">
                      <a:solidFill>
                        <a:srgbClr val="000000"/>
                      </a:solidFill>
                      <a:prstDash val="solid"/>
                      <a:round/>
                      <a:headEnd type="none" w="med" len="med"/>
                      <a:tailEnd type="none" w="med" len="med"/>
                    </a:lnT>
                    <a:lnB>
                      <a:noFill/>
                    </a:lnB>
                    <a:solidFill>
                      <a:srgbClr val="63BE7B"/>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r>
              <a:tr h="232287">
                <a:tc>
                  <a:txBody>
                    <a:bodyPr/>
                    <a:lstStyle/>
                    <a:p>
                      <a:pPr algn="ctr" fontAlgn="b"/>
                      <a:r>
                        <a:rPr lang="en-US" sz="1100" b="1" i="0" u="none" strike="noStrike">
                          <a:solidFill>
                            <a:srgbClr val="000000"/>
                          </a:solidFill>
                          <a:latin typeface="Calibri"/>
                        </a:rPr>
                        <a:t>Pop 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2A1C7"/>
                    </a:solidFill>
                  </a:tcPr>
                </a:tc>
                <a:tc>
                  <a:txBody>
                    <a:bodyPr/>
                    <a:lstStyle/>
                    <a:p>
                      <a:pPr algn="ctr" rtl="0" fontAlgn="t"/>
                      <a:r>
                        <a:rPr lang="en-US" sz="1200" b="0" i="0" u="none" strike="noStrike">
                          <a:solidFill>
                            <a:srgbClr val="000000"/>
                          </a:solidFill>
                          <a:latin typeface="Calibri"/>
                        </a:rPr>
                        <a:t>2</a:t>
                      </a:r>
                    </a:p>
                  </a:txBody>
                  <a:tcPr marL="9525" marR="9525" marT="9525" marB="0">
                    <a:lnL w="12700" cap="flat" cmpd="sng" algn="ctr">
                      <a:solidFill>
                        <a:srgbClr val="000000"/>
                      </a:solidFill>
                      <a:prstDash val="solid"/>
                      <a:round/>
                      <a:headEnd type="none" w="med" len="med"/>
                      <a:tailEnd type="none" w="med" len="med"/>
                    </a:lnL>
                    <a:lnR>
                      <a:noFill/>
                    </a:lnR>
                    <a:lnT>
                      <a:noFill/>
                    </a:lnT>
                    <a:lnB>
                      <a:noFill/>
                    </a:lnB>
                    <a:solidFill>
                      <a:srgbClr val="CBDC81"/>
                    </a:solidFill>
                  </a:tcPr>
                </a:tc>
                <a:tc>
                  <a:txBody>
                    <a:bodyPr/>
                    <a:lstStyle/>
                    <a:p>
                      <a:pPr algn="ctr" rtl="0" fontAlgn="t"/>
                      <a:r>
                        <a:rPr lang="en-US" sz="1200" b="0" i="0" u="none" strike="noStrike">
                          <a:solidFill>
                            <a:srgbClr val="000000"/>
                          </a:solidFill>
                          <a:latin typeface="Calibri"/>
                        </a:rPr>
                        <a:t>4</a:t>
                      </a:r>
                    </a:p>
                  </a:txBody>
                  <a:tcPr marL="9525" marR="9525" marT="9525" marB="0">
                    <a:lnL>
                      <a:noFill/>
                    </a:lnL>
                    <a:lnR>
                      <a:noFill/>
                    </a:lnR>
                    <a:lnT>
                      <a:noFill/>
                    </a:lnT>
                    <a:lnB>
                      <a:noFill/>
                    </a:lnB>
                    <a:solidFill>
                      <a:srgbClr val="FECD7F"/>
                    </a:solidFill>
                  </a:tcPr>
                </a:tc>
                <a:tc>
                  <a:txBody>
                    <a:bodyPr/>
                    <a:lstStyle/>
                    <a:p>
                      <a:pPr algn="ctr" rtl="0" fontAlgn="t"/>
                      <a:r>
                        <a:rPr lang="en-US" sz="1200" b="0" i="0" u="none" strike="noStrike">
                          <a:solidFill>
                            <a:srgbClr val="000000"/>
                          </a:solidFill>
                          <a:latin typeface="Calibri"/>
                        </a:rPr>
                        <a:t>6</a:t>
                      </a:r>
                    </a:p>
                  </a:txBody>
                  <a:tcPr marL="9525" marR="9525" marT="9525" marB="0">
                    <a:lnL>
                      <a:noFill/>
                    </a:lnL>
                    <a:lnR>
                      <a:noFill/>
                    </a:lnR>
                    <a:lnT>
                      <a:noFill/>
                    </a:lnT>
                    <a:lnB>
                      <a:noFill/>
                    </a:lnB>
                    <a:solidFill>
                      <a:srgbClr val="FCA677"/>
                    </a:solidFill>
                  </a:tcPr>
                </a:tc>
                <a:tc>
                  <a:txBody>
                    <a:bodyPr/>
                    <a:lstStyle/>
                    <a:p>
                      <a:pPr algn="ctr" rtl="0" fontAlgn="t"/>
                      <a:r>
                        <a:rPr lang="en-US" sz="1200" b="0" i="0" u="none" strike="noStrike">
                          <a:solidFill>
                            <a:srgbClr val="000000"/>
                          </a:solidFill>
                          <a:latin typeface="Calibri"/>
                        </a:rPr>
                        <a:t>1</a:t>
                      </a:r>
                    </a:p>
                  </a:txBody>
                  <a:tcPr marL="9525" marR="9525" marT="9525" marB="0">
                    <a:lnL>
                      <a:noFill/>
                    </a:lnL>
                    <a:lnR>
                      <a:noFill/>
                    </a:lnR>
                    <a:lnT>
                      <a:noFill/>
                    </a:lnT>
                    <a:lnB>
                      <a:noFill/>
                    </a:lnB>
                    <a:solidFill>
                      <a:srgbClr val="63BE7B"/>
                    </a:solidFill>
                  </a:tcPr>
                </a:tc>
                <a:tc>
                  <a:txBody>
                    <a:bodyPr/>
                    <a:lstStyle/>
                    <a:p>
                      <a:pPr algn="ctr" fontAlgn="b"/>
                      <a:r>
                        <a:rPr lang="en-US" sz="1100" b="0" i="0" u="none" strike="noStrike" dirty="0">
                          <a:solidFill>
                            <a:srgbClr val="000000"/>
                          </a:solidFill>
                          <a:latin typeface="Calibri"/>
                        </a:rPr>
                        <a:t>…</a:t>
                      </a:r>
                    </a:p>
                  </a:txBody>
                  <a:tcPr marL="9525" marR="9525" marT="9525" marB="0" anchor="b">
                    <a:lnL>
                      <a:noFill/>
                    </a:lnL>
                    <a:lnR>
                      <a:noFill/>
                    </a:lnR>
                    <a:lnT>
                      <a:noFill/>
                    </a:lnT>
                    <a:lnB>
                      <a:noFill/>
                    </a:lnB>
                  </a:tcPr>
                </a:tc>
              </a:tr>
              <a:tr h="232287">
                <a:tc>
                  <a:txBody>
                    <a:bodyPr/>
                    <a:lstStyle/>
                    <a:p>
                      <a:pPr algn="ctr" fontAlgn="b"/>
                      <a:r>
                        <a:rPr lang="en-US" sz="1100" b="1" i="0" u="none" strike="noStrike">
                          <a:solidFill>
                            <a:srgbClr val="000000"/>
                          </a:solidFill>
                          <a:latin typeface="Calibri"/>
                        </a:rPr>
                        <a:t>Pop 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2A1C7"/>
                    </a:solidFill>
                  </a:tcPr>
                </a:tc>
                <a:tc>
                  <a:txBody>
                    <a:bodyPr/>
                    <a:lstStyle/>
                    <a:p>
                      <a:pPr algn="ctr" rtl="0" fontAlgn="t"/>
                      <a:r>
                        <a:rPr lang="en-US" sz="1200" b="0" i="0" u="none" strike="noStrike">
                          <a:solidFill>
                            <a:srgbClr val="000000"/>
                          </a:solidFill>
                          <a:latin typeface="Calibri"/>
                        </a:rPr>
                        <a:t>2</a:t>
                      </a:r>
                    </a:p>
                  </a:txBody>
                  <a:tcPr marL="9525" marR="9525" marT="9525" marB="0">
                    <a:lnL w="12700" cap="flat" cmpd="sng" algn="ctr">
                      <a:solidFill>
                        <a:srgbClr val="000000"/>
                      </a:solidFill>
                      <a:prstDash val="solid"/>
                      <a:round/>
                      <a:headEnd type="none" w="med" len="med"/>
                      <a:tailEnd type="none" w="med" len="med"/>
                    </a:lnL>
                    <a:lnR>
                      <a:noFill/>
                    </a:lnR>
                    <a:lnT>
                      <a:noFill/>
                    </a:lnT>
                    <a:lnB>
                      <a:noFill/>
                    </a:lnB>
                    <a:solidFill>
                      <a:srgbClr val="CBDC81"/>
                    </a:solidFill>
                  </a:tcPr>
                </a:tc>
                <a:tc>
                  <a:txBody>
                    <a:bodyPr/>
                    <a:lstStyle/>
                    <a:p>
                      <a:pPr algn="ctr" rtl="0" fontAlgn="t"/>
                      <a:r>
                        <a:rPr lang="en-US" sz="1200" b="0" i="0" u="none" strike="noStrike">
                          <a:solidFill>
                            <a:srgbClr val="000000"/>
                          </a:solidFill>
                          <a:latin typeface="Calibri"/>
                        </a:rPr>
                        <a:t>3</a:t>
                      </a:r>
                    </a:p>
                  </a:txBody>
                  <a:tcPr marL="9525" marR="9525" marT="9525" marB="0">
                    <a:lnL>
                      <a:noFill/>
                    </a:lnL>
                    <a:lnR>
                      <a:noFill/>
                    </a:lnR>
                    <a:lnT>
                      <a:noFill/>
                    </a:lnT>
                    <a:lnB>
                      <a:noFill/>
                    </a:lnB>
                    <a:solidFill>
                      <a:srgbClr val="FFE283"/>
                    </a:solidFill>
                  </a:tcPr>
                </a:tc>
                <a:tc>
                  <a:txBody>
                    <a:bodyPr/>
                    <a:lstStyle/>
                    <a:p>
                      <a:pPr algn="ctr" rtl="0" fontAlgn="t"/>
                      <a:r>
                        <a:rPr lang="en-US" sz="1200" b="0" i="0" u="none" strike="noStrike">
                          <a:solidFill>
                            <a:srgbClr val="000000"/>
                          </a:solidFill>
                          <a:latin typeface="Calibri"/>
                        </a:rPr>
                        <a:t>9</a:t>
                      </a:r>
                    </a:p>
                  </a:txBody>
                  <a:tcPr marL="9525" marR="9525" marT="9525" marB="0">
                    <a:lnL>
                      <a:noFill/>
                    </a:lnL>
                    <a:lnR>
                      <a:noFill/>
                    </a:lnR>
                    <a:lnT>
                      <a:noFill/>
                    </a:lnT>
                    <a:lnB>
                      <a:noFill/>
                    </a:lnB>
                    <a:solidFill>
                      <a:srgbClr val="F8696B"/>
                    </a:solidFill>
                  </a:tcPr>
                </a:tc>
                <a:tc>
                  <a:txBody>
                    <a:bodyPr/>
                    <a:lstStyle/>
                    <a:p>
                      <a:pPr algn="ctr" rtl="0" fontAlgn="t"/>
                      <a:r>
                        <a:rPr lang="en-US" sz="1200" b="0" i="0" u="none" strike="noStrike">
                          <a:solidFill>
                            <a:srgbClr val="000000"/>
                          </a:solidFill>
                          <a:latin typeface="Calibri"/>
                        </a:rPr>
                        <a:t>2</a:t>
                      </a:r>
                    </a:p>
                  </a:txBody>
                  <a:tcPr marL="9525" marR="9525" marT="9525" marB="0">
                    <a:lnL>
                      <a:noFill/>
                    </a:lnL>
                    <a:lnR>
                      <a:noFill/>
                    </a:lnR>
                    <a:lnT>
                      <a:noFill/>
                    </a:lnT>
                    <a:lnB>
                      <a:noFill/>
                    </a:lnB>
                    <a:solidFill>
                      <a:srgbClr val="CBDC81"/>
                    </a:solidFill>
                  </a:tcPr>
                </a:tc>
                <a:tc>
                  <a:txBody>
                    <a:bodyPr/>
                    <a:lstStyle/>
                    <a:p>
                      <a:pPr algn="ctr" fontAlgn="b"/>
                      <a:r>
                        <a:rPr lang="en-US" sz="1100" b="0" i="0" u="none" strike="noStrike" dirty="0">
                          <a:solidFill>
                            <a:srgbClr val="000000"/>
                          </a:solidFill>
                          <a:latin typeface="Calibri"/>
                        </a:rPr>
                        <a:t>…</a:t>
                      </a:r>
                    </a:p>
                  </a:txBody>
                  <a:tcPr marL="9525" marR="9525" marT="9525" marB="0" anchor="b">
                    <a:lnL>
                      <a:noFill/>
                    </a:lnL>
                    <a:lnR>
                      <a:noFill/>
                    </a:lnR>
                    <a:lnT>
                      <a:noFill/>
                    </a:lnT>
                    <a:lnB>
                      <a:noFill/>
                    </a:lnB>
                  </a:tcPr>
                </a:tc>
              </a:tr>
              <a:tr h="221226">
                <a:tc>
                  <a:txBody>
                    <a:bodyPr/>
                    <a:lstStyle/>
                    <a:p>
                      <a:pPr algn="ctr" fontAlgn="b"/>
                      <a:r>
                        <a:rPr lang="en-US" sz="1100" b="0" i="0" u="none" strike="noStrike">
                          <a:solidFill>
                            <a:srgbClr val="000000"/>
                          </a:solidFill>
                          <a:latin typeface="Calibri"/>
                        </a:rPr>
                        <a: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latin typeface="Calibri"/>
                        </a:rPr>
                        <a:t>…</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latin typeface="Calibri"/>
                        </a:rPr>
                        <a:t>…</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latin typeface="Calibri"/>
                        </a:rPr>
                        <a:t>…</a:t>
                      </a:r>
                    </a:p>
                  </a:txBody>
                  <a:tcPr marL="9525" marR="9525" marT="9525" marB="0" anchor="b">
                    <a:lnL>
                      <a:noFill/>
                    </a:lnL>
                    <a:lnR>
                      <a:noFill/>
                    </a:lnR>
                    <a:lnT>
                      <a:noFill/>
                    </a:lnT>
                    <a:lnB>
                      <a:noFill/>
                    </a:lnB>
                  </a:tcPr>
                </a:tc>
              </a:tr>
            </a:tbl>
          </a:graphicData>
        </a:graphic>
      </p:graphicFrame>
      <p:sp>
        <p:nvSpPr>
          <p:cNvPr id="150" name="Rectangle 149"/>
          <p:cNvSpPr/>
          <p:nvPr/>
        </p:nvSpPr>
        <p:spPr>
          <a:xfrm>
            <a:off x="7619999" y="4191000"/>
            <a:ext cx="14478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a:off x="6857999" y="4495800"/>
            <a:ext cx="20574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Callout 151"/>
          <p:cNvSpPr/>
          <p:nvPr/>
        </p:nvSpPr>
        <p:spPr>
          <a:xfrm>
            <a:off x="7467600" y="4343400"/>
            <a:ext cx="1371600" cy="762000"/>
          </a:xfrm>
          <a:prstGeom prst="wedgeEllipseCallout">
            <a:avLst>
              <a:gd name="adj1" fmla="val -18452"/>
              <a:gd name="adj2" fmla="val -7884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7030A0"/>
                </a:solidFill>
              </a:rPr>
              <a:t>Fitness Matrix</a:t>
            </a:r>
            <a:endParaRPr lang="en-US" b="1"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2" nodeType="withEffect">
                                  <p:stCondLst>
                                    <p:cond delay="0"/>
                                  </p:stCondLst>
                                  <p:childTnLst>
                                    <p:animMotion origin="layout" path="M 3.33333E-6 2.22222E-6 L 3.33333E-6 -0.17222 " pathEditMode="relative" rAng="0" ptsTypes="AA">
                                      <p:cBhvr>
                                        <p:cTn id="6" dur="500" fill="hold"/>
                                        <p:tgtEl>
                                          <p:spTgt spid="150"/>
                                        </p:tgtEl>
                                        <p:attrNameLst>
                                          <p:attrName>ppt_x</p:attrName>
                                          <p:attrName>ppt_y</p:attrName>
                                        </p:attrNameLst>
                                      </p:cBhvr>
                                      <p:rCtr x="0" y="-86"/>
                                    </p:animMotion>
                                  </p:childTnLst>
                                </p:cTn>
                              </p:par>
                              <p:par>
                                <p:cTn id="7" presetID="64" presetClass="path" presetSubtype="0" accel="50000" decel="50000" fill="hold" grpId="0" nodeType="withEffect">
                                  <p:stCondLst>
                                    <p:cond delay="0"/>
                                  </p:stCondLst>
                                  <p:childTnLst>
                                    <p:animMotion origin="layout" path="M 1.11022E-16 1.11022E-16 L 1.11022E-16 -0.10556 " pathEditMode="relative" rAng="0" ptsTypes="AA">
                                      <p:cBhvr>
                                        <p:cTn id="8" dur="500" fill="hold"/>
                                        <p:tgtEl>
                                          <p:spTgt spid="151"/>
                                        </p:tgtEl>
                                        <p:attrNameLst>
                                          <p:attrName>ppt_x</p:attrName>
                                          <p:attrName>ppt_y</p:attrName>
                                        </p:attrNameLst>
                                      </p:cBhvr>
                                      <p:rCtr x="0" y="-53"/>
                                    </p:animMotion>
                                  </p:childTnLst>
                                </p:cTn>
                              </p:par>
                              <p:par>
                                <p:cTn id="9" presetID="2" presetClass="entr" presetSubtype="8" fill="hold" nodeType="with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0-#ppt_w/2"/>
                                          </p:val>
                                        </p:tav>
                                        <p:tav tm="100000">
                                          <p:val>
                                            <p:strVal val="#ppt_x"/>
                                          </p:val>
                                        </p:tav>
                                      </p:tavLst>
                                    </p:anim>
                                    <p:anim calcmode="lin" valueType="num">
                                      <p:cBhvr additive="base">
                                        <p:cTn id="12"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1"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wipe(left)">
                                      <p:cBhvr>
                                        <p:cTn id="17" dur="500"/>
                                        <p:tgtEl>
                                          <p:spTgt spid="53"/>
                                        </p:tgtEl>
                                      </p:cBhvr>
                                    </p:animEffect>
                                  </p:childTnLst>
                                </p:cTn>
                              </p:par>
                              <p:par>
                                <p:cTn id="18" presetID="63" presetClass="path" presetSubtype="0" accel="50000" decel="50000" fill="hold" grpId="0" nodeType="withEffect">
                                  <p:stCondLst>
                                    <p:cond delay="0"/>
                                  </p:stCondLst>
                                  <p:childTnLst>
                                    <p:animMotion origin="layout" path="M -3.33333E-6 -0.17222 L 0.0375 -0.17222 " pathEditMode="relative" rAng="0" ptsTypes="AA">
                                      <p:cBhvr>
                                        <p:cTn id="19" dur="2000" fill="hold"/>
                                        <p:tgtEl>
                                          <p:spTgt spid="150"/>
                                        </p:tgtEl>
                                        <p:attrNameLst>
                                          <p:attrName>ppt_x</p:attrName>
                                          <p:attrName>ppt_y</p:attrName>
                                        </p:attrNameLst>
                                      </p:cBhvr>
                                      <p:rCtr x="19" y="0"/>
                                    </p:animMotion>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0" nodeType="clickEffect">
                                  <p:stCondLst>
                                    <p:cond delay="0"/>
                                  </p:stCondLst>
                                  <p:childTnLst>
                                    <p:set>
                                      <p:cBhvr>
                                        <p:cTn id="23" dur="1" fill="hold">
                                          <p:stCondLst>
                                            <p:cond delay="0"/>
                                          </p:stCondLst>
                                        </p:cTn>
                                        <p:tgtEl>
                                          <p:spTgt spid="53"/>
                                        </p:tgtEl>
                                        <p:attrNameLst>
                                          <p:attrName>style.visibility</p:attrName>
                                        </p:attrNameLst>
                                      </p:cBhvr>
                                      <p:to>
                                        <p:strVal val="hidden"/>
                                      </p:to>
                                    </p:set>
                                  </p:childTnLst>
                                </p:cTn>
                              </p:par>
                              <p:par>
                                <p:cTn id="24" presetID="22" presetClass="entr" presetSubtype="1" fill="hold" grpId="1" nodeType="with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wipe(up)">
                                      <p:cBhvr>
                                        <p:cTn id="26" dur="500"/>
                                        <p:tgtEl>
                                          <p:spTgt spid="54"/>
                                        </p:tgtEl>
                                      </p:cBhvr>
                                    </p:animEffect>
                                  </p:childTnLst>
                                </p:cTn>
                              </p:par>
                              <p:par>
                                <p:cTn id="27" presetID="63" presetClass="path" presetSubtype="0" accel="50000" decel="50000" fill="hold" grpId="1" nodeType="withEffect">
                                  <p:stCondLst>
                                    <p:cond delay="0"/>
                                  </p:stCondLst>
                                  <p:childTnLst>
                                    <p:animMotion origin="layout" path="M 0.0375 -0.17222 L 0.07917 -0.17222 " pathEditMode="relative" rAng="0" ptsTypes="AA">
                                      <p:cBhvr>
                                        <p:cTn id="28" dur="2000" fill="hold"/>
                                        <p:tgtEl>
                                          <p:spTgt spid="150"/>
                                        </p:tgtEl>
                                        <p:attrNameLst>
                                          <p:attrName>ppt_x</p:attrName>
                                          <p:attrName>ppt_y</p:attrName>
                                        </p:attrNameLst>
                                      </p:cBhvr>
                                      <p:rCtr x="21" y="0"/>
                                    </p:animMotion>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54"/>
                                        </p:tgtEl>
                                        <p:attrNameLst>
                                          <p:attrName>style.visibility</p:attrName>
                                        </p:attrNameLst>
                                      </p:cBhvr>
                                      <p:to>
                                        <p:strVal val="hidden"/>
                                      </p:to>
                                    </p:set>
                                  </p:childTnLst>
                                </p:cTn>
                              </p:par>
                              <p:par>
                                <p:cTn id="33" presetID="22" presetClass="entr" presetSubtype="2" fill="hold" grpId="1"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wipe(right)">
                                      <p:cBhvr>
                                        <p:cTn id="35" dur="500"/>
                                        <p:tgtEl>
                                          <p:spTgt spid="55"/>
                                        </p:tgtEl>
                                      </p:cBhvr>
                                    </p:animEffect>
                                  </p:childTnLst>
                                </p:cTn>
                              </p:par>
                              <p:par>
                                <p:cTn id="36" presetID="2" presetClass="exit" presetSubtype="2" fill="hold" nodeType="withEffect">
                                  <p:stCondLst>
                                    <p:cond delay="0"/>
                                  </p:stCondLst>
                                  <p:childTnLst>
                                    <p:anim calcmode="lin" valueType="num">
                                      <p:cBhvr additive="base">
                                        <p:cTn id="37" dur="500"/>
                                        <p:tgtEl>
                                          <p:spTgt spid="150"/>
                                        </p:tgtEl>
                                        <p:attrNameLst>
                                          <p:attrName>ppt_x</p:attrName>
                                        </p:attrNameLst>
                                      </p:cBhvr>
                                      <p:tavLst>
                                        <p:tav tm="0">
                                          <p:val>
                                            <p:strVal val="ppt_x"/>
                                          </p:val>
                                        </p:tav>
                                        <p:tav tm="100000">
                                          <p:val>
                                            <p:strVal val="1+ppt_w/2"/>
                                          </p:val>
                                        </p:tav>
                                      </p:tavLst>
                                    </p:anim>
                                    <p:anim calcmode="lin" valueType="num">
                                      <p:cBhvr additive="base">
                                        <p:cTn id="38" dur="500"/>
                                        <p:tgtEl>
                                          <p:spTgt spid="150"/>
                                        </p:tgtEl>
                                        <p:attrNameLst>
                                          <p:attrName>ppt_y</p:attrName>
                                        </p:attrNameLst>
                                      </p:cBhvr>
                                      <p:tavLst>
                                        <p:tav tm="0">
                                          <p:val>
                                            <p:strVal val="ppt_y"/>
                                          </p:val>
                                        </p:tav>
                                        <p:tav tm="100000">
                                          <p:val>
                                            <p:strVal val="ppt_y"/>
                                          </p:val>
                                        </p:tav>
                                      </p:tavLst>
                                    </p:anim>
                                    <p:set>
                                      <p:cBhvr>
                                        <p:cTn id="39" dur="1" fill="hold">
                                          <p:stCondLst>
                                            <p:cond delay="499"/>
                                          </p:stCondLst>
                                        </p:cTn>
                                        <p:tgtEl>
                                          <p:spTgt spid="150"/>
                                        </p:tgtEl>
                                        <p:attrNameLst>
                                          <p:attrName>style.visibility</p:attrName>
                                        </p:attrNameLst>
                                      </p:cBhvr>
                                      <p:to>
                                        <p:strVal val="hidden"/>
                                      </p:to>
                                    </p:set>
                                  </p:childTnLst>
                                </p:cTn>
                              </p:par>
                            </p:childTnLst>
                          </p:cTn>
                        </p:par>
                        <p:par>
                          <p:cTn id="40" fill="hold">
                            <p:stCondLst>
                              <p:cond delay="500"/>
                            </p:stCondLst>
                            <p:childTnLst>
                              <p:par>
                                <p:cTn id="41" presetID="1" presetClass="exit" presetSubtype="0" fill="hold" grpId="0" nodeType="afterEffect">
                                  <p:stCondLst>
                                    <p:cond delay="0"/>
                                  </p:stCondLst>
                                  <p:childTnLst>
                                    <p:set>
                                      <p:cBhvr>
                                        <p:cTn id="42" dur="1" fill="hold">
                                          <p:stCondLst>
                                            <p:cond delay="0"/>
                                          </p:stCondLst>
                                        </p:cTn>
                                        <p:tgtEl>
                                          <p:spTgt spid="55"/>
                                        </p:tgtEl>
                                        <p:attrNameLst>
                                          <p:attrName>style.visibility</p:attrName>
                                        </p:attrNameLst>
                                      </p:cBhvr>
                                      <p:to>
                                        <p:strVal val="hidden"/>
                                      </p:to>
                                    </p:set>
                                  </p:childTnLst>
                                </p:cTn>
                              </p:par>
                              <p:par>
                                <p:cTn id="43" presetID="22" presetClass="entr" presetSubtype="4" fill="hold" grpId="1" nodeType="with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wipe(down)">
                                      <p:cBhvr>
                                        <p:cTn id="45" dur="500"/>
                                        <p:tgtEl>
                                          <p:spTgt spid="56"/>
                                        </p:tgtEl>
                                      </p:cBhvr>
                                    </p:animEffect>
                                  </p:childTnLst>
                                </p:cTn>
                              </p:par>
                            </p:childTnLst>
                          </p:cTn>
                        </p:par>
                        <p:par>
                          <p:cTn id="46" fill="hold">
                            <p:stCondLst>
                              <p:cond delay="1000"/>
                            </p:stCondLst>
                            <p:childTnLst>
                              <p:par>
                                <p:cTn id="47" presetID="1" presetClass="exit" presetSubtype="0" fill="hold" grpId="0" nodeType="afterEffect">
                                  <p:stCondLst>
                                    <p:cond delay="0"/>
                                  </p:stCondLst>
                                  <p:childTnLst>
                                    <p:set>
                                      <p:cBhvr>
                                        <p:cTn id="48" dur="1" fill="hold">
                                          <p:stCondLst>
                                            <p:cond delay="0"/>
                                          </p:stCondLst>
                                        </p:cTn>
                                        <p:tgtEl>
                                          <p:spTgt spid="56"/>
                                        </p:tgtEl>
                                        <p:attrNameLst>
                                          <p:attrName>style.visibility</p:attrName>
                                        </p:attrNameLst>
                                      </p:cBhvr>
                                      <p:to>
                                        <p:strVal val="hidden"/>
                                      </p:to>
                                    </p:set>
                                  </p:childTnLst>
                                </p:cTn>
                              </p:par>
                            </p:childTnLst>
                          </p:cTn>
                        </p:par>
                        <p:par>
                          <p:cTn id="49" fill="hold">
                            <p:stCondLst>
                              <p:cond delay="1000"/>
                            </p:stCondLst>
                            <p:childTnLst>
                              <p:par>
                                <p:cTn id="50" presetID="1" presetClass="entr" presetSubtype="0" fill="hold" grpId="2" nodeType="afterEffect">
                                  <p:stCondLst>
                                    <p:cond delay="0"/>
                                  </p:stCondLst>
                                  <p:childTnLst>
                                    <p:set>
                                      <p:cBhvr>
                                        <p:cTn id="51" dur="1" fill="hold">
                                          <p:stCondLst>
                                            <p:cond delay="0"/>
                                          </p:stCondLst>
                                        </p:cTn>
                                        <p:tgtEl>
                                          <p:spTgt spid="53"/>
                                        </p:tgtEl>
                                        <p:attrNameLst>
                                          <p:attrName>style.visibility</p:attrName>
                                        </p:attrNameLst>
                                      </p:cBhvr>
                                      <p:to>
                                        <p:strVal val="visible"/>
                                      </p:to>
                                    </p:set>
                                  </p:childTnLst>
                                </p:cTn>
                              </p:par>
                              <p:par>
                                <p:cTn id="52" presetID="1" presetClass="entr" presetSubtype="0" fill="hold" grpId="2" nodeType="withEffect">
                                  <p:stCondLst>
                                    <p:cond delay="0"/>
                                  </p:stCondLst>
                                  <p:childTnLst>
                                    <p:set>
                                      <p:cBhvr>
                                        <p:cTn id="53" dur="1" fill="hold">
                                          <p:stCondLst>
                                            <p:cond delay="0"/>
                                          </p:stCondLst>
                                        </p:cTn>
                                        <p:tgtEl>
                                          <p:spTgt spid="54"/>
                                        </p:tgtEl>
                                        <p:attrNameLst>
                                          <p:attrName>style.visibility</p:attrName>
                                        </p:attrNameLst>
                                      </p:cBhvr>
                                      <p:to>
                                        <p:strVal val="visible"/>
                                      </p:to>
                                    </p:set>
                                  </p:childTnLst>
                                </p:cTn>
                              </p:par>
                              <p:par>
                                <p:cTn id="54" presetID="1" presetClass="entr" presetSubtype="0" fill="hold" grpId="2" nodeType="withEffect">
                                  <p:stCondLst>
                                    <p:cond delay="0"/>
                                  </p:stCondLst>
                                  <p:childTnLst>
                                    <p:set>
                                      <p:cBhvr>
                                        <p:cTn id="55" dur="1" fill="hold">
                                          <p:stCondLst>
                                            <p:cond delay="0"/>
                                          </p:stCondLst>
                                        </p:cTn>
                                        <p:tgtEl>
                                          <p:spTgt spid="55"/>
                                        </p:tgtEl>
                                        <p:attrNameLst>
                                          <p:attrName>style.visibility</p:attrName>
                                        </p:attrNameLst>
                                      </p:cBhvr>
                                      <p:to>
                                        <p:strVal val="visible"/>
                                      </p:to>
                                    </p:set>
                                  </p:childTnLst>
                                </p:cTn>
                              </p:par>
                              <p:par>
                                <p:cTn id="56" presetID="1" presetClass="entr" presetSubtype="0" fill="hold" grpId="2" nodeType="withEffect">
                                  <p:stCondLst>
                                    <p:cond delay="0"/>
                                  </p:stCondLst>
                                  <p:childTnLst>
                                    <p:set>
                                      <p:cBhvr>
                                        <p:cTn id="57" dur="1" fill="hold">
                                          <p:stCondLst>
                                            <p:cond delay="0"/>
                                          </p:stCondLst>
                                        </p:cTn>
                                        <p:tgtEl>
                                          <p:spTgt spid="56"/>
                                        </p:tgtEl>
                                        <p:attrNameLst>
                                          <p:attrName>style.visibility</p:attrName>
                                        </p:attrNameLst>
                                      </p:cBhvr>
                                      <p:to>
                                        <p:strVal val="visible"/>
                                      </p:to>
                                    </p:set>
                                  </p:childTnLst>
                                </p:cTn>
                              </p:par>
                            </p:childTnLst>
                          </p:cTn>
                        </p:par>
                        <p:par>
                          <p:cTn id="58" fill="hold">
                            <p:stCondLst>
                              <p:cond delay="1000"/>
                            </p:stCondLst>
                            <p:childTnLst>
                              <p:par>
                                <p:cTn id="59" presetID="22" presetClass="entr" presetSubtype="8" fill="hold" grpId="1" nodeType="afterEffect">
                                  <p:stCondLst>
                                    <p:cond delay="0"/>
                                  </p:stCondLst>
                                  <p:childTnLst>
                                    <p:set>
                                      <p:cBhvr>
                                        <p:cTn id="60" dur="1" fill="hold">
                                          <p:stCondLst>
                                            <p:cond delay="0"/>
                                          </p:stCondLst>
                                        </p:cTn>
                                        <p:tgtEl>
                                          <p:spTgt spid="103"/>
                                        </p:tgtEl>
                                        <p:attrNameLst>
                                          <p:attrName>style.visibility</p:attrName>
                                        </p:attrNameLst>
                                      </p:cBhvr>
                                      <p:to>
                                        <p:strVal val="visible"/>
                                      </p:to>
                                    </p:set>
                                    <p:animEffect transition="in" filter="wipe(left)">
                                      <p:cBhvr>
                                        <p:cTn id="61" dur="500"/>
                                        <p:tgtEl>
                                          <p:spTgt spid="103"/>
                                        </p:tgtEl>
                                      </p:cBhvr>
                                    </p:animEffect>
                                  </p:childTnLst>
                                </p:cTn>
                              </p:par>
                            </p:childTnLst>
                          </p:cTn>
                        </p:par>
                        <p:par>
                          <p:cTn id="62" fill="hold">
                            <p:stCondLst>
                              <p:cond delay="1500"/>
                            </p:stCondLst>
                            <p:childTnLst>
                              <p:par>
                                <p:cTn id="63" presetID="1" presetClass="exit" presetSubtype="0" fill="hold" grpId="0" nodeType="afterEffect">
                                  <p:stCondLst>
                                    <p:cond delay="0"/>
                                  </p:stCondLst>
                                  <p:childTnLst>
                                    <p:set>
                                      <p:cBhvr>
                                        <p:cTn id="64" dur="1" fill="hold">
                                          <p:stCondLst>
                                            <p:cond delay="0"/>
                                          </p:stCondLst>
                                        </p:cTn>
                                        <p:tgtEl>
                                          <p:spTgt spid="103"/>
                                        </p:tgtEl>
                                        <p:attrNameLst>
                                          <p:attrName>style.visibility</p:attrName>
                                        </p:attrNameLst>
                                      </p:cBhvr>
                                      <p:to>
                                        <p:strVal val="hidden"/>
                                      </p:to>
                                    </p:set>
                                  </p:childTnLst>
                                </p:cTn>
                              </p:par>
                              <p:par>
                                <p:cTn id="65" presetID="22" presetClass="entr" presetSubtype="1" fill="hold" grpId="1" nodeType="withEffect">
                                  <p:stCondLst>
                                    <p:cond delay="0"/>
                                  </p:stCondLst>
                                  <p:childTnLst>
                                    <p:set>
                                      <p:cBhvr>
                                        <p:cTn id="66" dur="1" fill="hold">
                                          <p:stCondLst>
                                            <p:cond delay="0"/>
                                          </p:stCondLst>
                                        </p:cTn>
                                        <p:tgtEl>
                                          <p:spTgt spid="104"/>
                                        </p:tgtEl>
                                        <p:attrNameLst>
                                          <p:attrName>style.visibility</p:attrName>
                                        </p:attrNameLst>
                                      </p:cBhvr>
                                      <p:to>
                                        <p:strVal val="visible"/>
                                      </p:to>
                                    </p:set>
                                    <p:animEffect transition="in" filter="wipe(up)">
                                      <p:cBhvr>
                                        <p:cTn id="67" dur="500"/>
                                        <p:tgtEl>
                                          <p:spTgt spid="104"/>
                                        </p:tgtEl>
                                      </p:cBhvr>
                                    </p:animEffect>
                                  </p:childTnLst>
                                </p:cTn>
                              </p:par>
                            </p:childTnLst>
                          </p:cTn>
                        </p:par>
                        <p:par>
                          <p:cTn id="68" fill="hold">
                            <p:stCondLst>
                              <p:cond delay="2000"/>
                            </p:stCondLst>
                            <p:childTnLst>
                              <p:par>
                                <p:cTn id="69" presetID="1" presetClass="exit" presetSubtype="0" fill="hold" grpId="0" nodeType="afterEffect">
                                  <p:stCondLst>
                                    <p:cond delay="0"/>
                                  </p:stCondLst>
                                  <p:childTnLst>
                                    <p:set>
                                      <p:cBhvr>
                                        <p:cTn id="70" dur="1" fill="hold">
                                          <p:stCondLst>
                                            <p:cond delay="0"/>
                                          </p:stCondLst>
                                        </p:cTn>
                                        <p:tgtEl>
                                          <p:spTgt spid="104"/>
                                        </p:tgtEl>
                                        <p:attrNameLst>
                                          <p:attrName>style.visibility</p:attrName>
                                        </p:attrNameLst>
                                      </p:cBhvr>
                                      <p:to>
                                        <p:strVal val="hidden"/>
                                      </p:to>
                                    </p:set>
                                  </p:childTnLst>
                                </p:cTn>
                              </p:par>
                              <p:par>
                                <p:cTn id="71" presetID="22" presetClass="entr" presetSubtype="2" fill="hold" grpId="1" nodeType="withEffect">
                                  <p:stCondLst>
                                    <p:cond delay="0"/>
                                  </p:stCondLst>
                                  <p:childTnLst>
                                    <p:set>
                                      <p:cBhvr>
                                        <p:cTn id="72" dur="1" fill="hold">
                                          <p:stCondLst>
                                            <p:cond delay="0"/>
                                          </p:stCondLst>
                                        </p:cTn>
                                        <p:tgtEl>
                                          <p:spTgt spid="105"/>
                                        </p:tgtEl>
                                        <p:attrNameLst>
                                          <p:attrName>style.visibility</p:attrName>
                                        </p:attrNameLst>
                                      </p:cBhvr>
                                      <p:to>
                                        <p:strVal val="visible"/>
                                      </p:to>
                                    </p:set>
                                    <p:animEffect transition="in" filter="wipe(right)">
                                      <p:cBhvr>
                                        <p:cTn id="73" dur="500"/>
                                        <p:tgtEl>
                                          <p:spTgt spid="105"/>
                                        </p:tgtEl>
                                      </p:cBhvr>
                                    </p:animEffect>
                                  </p:childTnLst>
                                </p:cTn>
                              </p:par>
                            </p:childTnLst>
                          </p:cTn>
                        </p:par>
                        <p:par>
                          <p:cTn id="74" fill="hold">
                            <p:stCondLst>
                              <p:cond delay="2500"/>
                            </p:stCondLst>
                            <p:childTnLst>
                              <p:par>
                                <p:cTn id="75" presetID="1" presetClass="exit" presetSubtype="0" fill="hold" grpId="0" nodeType="afterEffect">
                                  <p:stCondLst>
                                    <p:cond delay="0"/>
                                  </p:stCondLst>
                                  <p:childTnLst>
                                    <p:set>
                                      <p:cBhvr>
                                        <p:cTn id="76" dur="1" fill="hold">
                                          <p:stCondLst>
                                            <p:cond delay="0"/>
                                          </p:stCondLst>
                                        </p:cTn>
                                        <p:tgtEl>
                                          <p:spTgt spid="105"/>
                                        </p:tgtEl>
                                        <p:attrNameLst>
                                          <p:attrName>style.visibility</p:attrName>
                                        </p:attrNameLst>
                                      </p:cBhvr>
                                      <p:to>
                                        <p:strVal val="hidden"/>
                                      </p:to>
                                    </p:set>
                                  </p:childTnLst>
                                </p:cTn>
                              </p:par>
                              <p:par>
                                <p:cTn id="77" presetID="22" presetClass="entr" presetSubtype="4" fill="hold" grpId="1" nodeType="withEffect">
                                  <p:stCondLst>
                                    <p:cond delay="0"/>
                                  </p:stCondLst>
                                  <p:childTnLst>
                                    <p:set>
                                      <p:cBhvr>
                                        <p:cTn id="78" dur="1" fill="hold">
                                          <p:stCondLst>
                                            <p:cond delay="0"/>
                                          </p:stCondLst>
                                        </p:cTn>
                                        <p:tgtEl>
                                          <p:spTgt spid="106"/>
                                        </p:tgtEl>
                                        <p:attrNameLst>
                                          <p:attrName>style.visibility</p:attrName>
                                        </p:attrNameLst>
                                      </p:cBhvr>
                                      <p:to>
                                        <p:strVal val="visible"/>
                                      </p:to>
                                    </p:set>
                                    <p:animEffect transition="in" filter="wipe(down)">
                                      <p:cBhvr>
                                        <p:cTn id="79" dur="500"/>
                                        <p:tgtEl>
                                          <p:spTgt spid="106"/>
                                        </p:tgtEl>
                                      </p:cBhvr>
                                    </p:animEffect>
                                  </p:childTnLst>
                                </p:cTn>
                              </p:par>
                            </p:childTnLst>
                          </p:cTn>
                        </p:par>
                        <p:par>
                          <p:cTn id="80" fill="hold">
                            <p:stCondLst>
                              <p:cond delay="3000"/>
                            </p:stCondLst>
                            <p:childTnLst>
                              <p:par>
                                <p:cTn id="81" presetID="1" presetClass="exit" presetSubtype="0" fill="hold" grpId="0" nodeType="afterEffect">
                                  <p:stCondLst>
                                    <p:cond delay="0"/>
                                  </p:stCondLst>
                                  <p:childTnLst>
                                    <p:set>
                                      <p:cBhvr>
                                        <p:cTn id="82" dur="1" fill="hold">
                                          <p:stCondLst>
                                            <p:cond delay="0"/>
                                          </p:stCondLst>
                                        </p:cTn>
                                        <p:tgtEl>
                                          <p:spTgt spid="106"/>
                                        </p:tgtEl>
                                        <p:attrNameLst>
                                          <p:attrName>style.visibility</p:attrName>
                                        </p:attrNameLst>
                                      </p:cBhvr>
                                      <p:to>
                                        <p:strVal val="hidden"/>
                                      </p:to>
                                    </p:set>
                                  </p:childTnLst>
                                </p:cTn>
                              </p:par>
                            </p:childTnLst>
                          </p:cTn>
                        </p:par>
                        <p:par>
                          <p:cTn id="83" fill="hold">
                            <p:stCondLst>
                              <p:cond delay="3000"/>
                            </p:stCondLst>
                            <p:childTnLst>
                              <p:par>
                                <p:cTn id="84" presetID="1" presetClass="entr" presetSubtype="0" fill="hold" grpId="2" nodeType="afterEffect">
                                  <p:stCondLst>
                                    <p:cond delay="0"/>
                                  </p:stCondLst>
                                  <p:childTnLst>
                                    <p:set>
                                      <p:cBhvr>
                                        <p:cTn id="85" dur="1" fill="hold">
                                          <p:stCondLst>
                                            <p:cond delay="0"/>
                                          </p:stCondLst>
                                        </p:cTn>
                                        <p:tgtEl>
                                          <p:spTgt spid="103"/>
                                        </p:tgtEl>
                                        <p:attrNameLst>
                                          <p:attrName>style.visibility</p:attrName>
                                        </p:attrNameLst>
                                      </p:cBhvr>
                                      <p:to>
                                        <p:strVal val="visible"/>
                                      </p:to>
                                    </p:set>
                                  </p:childTnLst>
                                </p:cTn>
                              </p:par>
                              <p:par>
                                <p:cTn id="86" presetID="1" presetClass="entr" presetSubtype="0" fill="hold" grpId="2" nodeType="withEffect">
                                  <p:stCondLst>
                                    <p:cond delay="0"/>
                                  </p:stCondLst>
                                  <p:childTnLst>
                                    <p:set>
                                      <p:cBhvr>
                                        <p:cTn id="87" dur="1" fill="hold">
                                          <p:stCondLst>
                                            <p:cond delay="0"/>
                                          </p:stCondLst>
                                        </p:cTn>
                                        <p:tgtEl>
                                          <p:spTgt spid="104"/>
                                        </p:tgtEl>
                                        <p:attrNameLst>
                                          <p:attrName>style.visibility</p:attrName>
                                        </p:attrNameLst>
                                      </p:cBhvr>
                                      <p:to>
                                        <p:strVal val="visible"/>
                                      </p:to>
                                    </p:set>
                                  </p:childTnLst>
                                </p:cTn>
                              </p:par>
                              <p:par>
                                <p:cTn id="88" presetID="1" presetClass="entr" presetSubtype="0" fill="hold" grpId="2" nodeType="withEffect">
                                  <p:stCondLst>
                                    <p:cond delay="0"/>
                                  </p:stCondLst>
                                  <p:childTnLst>
                                    <p:set>
                                      <p:cBhvr>
                                        <p:cTn id="89" dur="1" fill="hold">
                                          <p:stCondLst>
                                            <p:cond delay="0"/>
                                          </p:stCondLst>
                                        </p:cTn>
                                        <p:tgtEl>
                                          <p:spTgt spid="105"/>
                                        </p:tgtEl>
                                        <p:attrNameLst>
                                          <p:attrName>style.visibility</p:attrName>
                                        </p:attrNameLst>
                                      </p:cBhvr>
                                      <p:to>
                                        <p:strVal val="visible"/>
                                      </p:to>
                                    </p:set>
                                  </p:childTnLst>
                                </p:cTn>
                              </p:par>
                              <p:par>
                                <p:cTn id="90" presetID="1" presetClass="entr" presetSubtype="0" fill="hold" grpId="2" nodeType="withEffect">
                                  <p:stCondLst>
                                    <p:cond delay="0"/>
                                  </p:stCondLst>
                                  <p:childTnLst>
                                    <p:set>
                                      <p:cBhvr>
                                        <p:cTn id="91" dur="1" fill="hold">
                                          <p:stCondLst>
                                            <p:cond delay="0"/>
                                          </p:stCondLst>
                                        </p:cTn>
                                        <p:tgtEl>
                                          <p:spTgt spid="106"/>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2" presetClass="entr" presetSubtype="8" fill="hold" nodeType="click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additive="base">
                                        <p:cTn id="96" dur="500" fill="hold"/>
                                        <p:tgtEl>
                                          <p:spTgt spid="49"/>
                                        </p:tgtEl>
                                        <p:attrNameLst>
                                          <p:attrName>ppt_x</p:attrName>
                                        </p:attrNameLst>
                                      </p:cBhvr>
                                      <p:tavLst>
                                        <p:tav tm="0">
                                          <p:val>
                                            <p:strVal val="0-#ppt_w/2"/>
                                          </p:val>
                                        </p:tav>
                                        <p:tav tm="100000">
                                          <p:val>
                                            <p:strVal val="#ppt_x"/>
                                          </p:val>
                                        </p:tav>
                                      </p:tavLst>
                                    </p:anim>
                                    <p:anim calcmode="lin" valueType="num">
                                      <p:cBhvr additive="base">
                                        <p:cTn id="97" dur="500" fill="hold"/>
                                        <p:tgtEl>
                                          <p:spTgt spid="49"/>
                                        </p:tgtEl>
                                        <p:attrNameLst>
                                          <p:attrName>ppt_y</p:attrName>
                                        </p:attrNameLst>
                                      </p:cBhvr>
                                      <p:tavLst>
                                        <p:tav tm="0">
                                          <p:val>
                                            <p:strVal val="#ppt_y"/>
                                          </p:val>
                                        </p:tav>
                                        <p:tav tm="100000">
                                          <p:val>
                                            <p:strVal val="#ppt_y"/>
                                          </p:val>
                                        </p:tav>
                                      </p:tavLst>
                                    </p:anim>
                                  </p:childTnLst>
                                </p:cTn>
                              </p:par>
                              <p:par>
                                <p:cTn id="98" presetID="2" presetClass="exit" presetSubtype="8" fill="hold" nodeType="withEffect">
                                  <p:stCondLst>
                                    <p:cond delay="0"/>
                                  </p:stCondLst>
                                  <p:childTnLst>
                                    <p:anim calcmode="lin" valueType="num">
                                      <p:cBhvr additive="base">
                                        <p:cTn id="99" dur="500"/>
                                        <p:tgtEl>
                                          <p:spTgt spid="50"/>
                                        </p:tgtEl>
                                        <p:attrNameLst>
                                          <p:attrName>ppt_x</p:attrName>
                                        </p:attrNameLst>
                                      </p:cBhvr>
                                      <p:tavLst>
                                        <p:tav tm="0">
                                          <p:val>
                                            <p:strVal val="ppt_x"/>
                                          </p:val>
                                        </p:tav>
                                        <p:tav tm="100000">
                                          <p:val>
                                            <p:strVal val="0-ppt_w/2"/>
                                          </p:val>
                                        </p:tav>
                                      </p:tavLst>
                                    </p:anim>
                                    <p:anim calcmode="lin" valueType="num">
                                      <p:cBhvr additive="base">
                                        <p:cTn id="100" dur="500"/>
                                        <p:tgtEl>
                                          <p:spTgt spid="50"/>
                                        </p:tgtEl>
                                        <p:attrNameLst>
                                          <p:attrName>ppt_y</p:attrName>
                                        </p:attrNameLst>
                                      </p:cBhvr>
                                      <p:tavLst>
                                        <p:tav tm="0">
                                          <p:val>
                                            <p:strVal val="ppt_y"/>
                                          </p:val>
                                        </p:tav>
                                        <p:tav tm="100000">
                                          <p:val>
                                            <p:strVal val="ppt_y"/>
                                          </p:val>
                                        </p:tav>
                                      </p:tavLst>
                                    </p:anim>
                                    <p:set>
                                      <p:cBhvr>
                                        <p:cTn id="101" dur="1" fill="hold">
                                          <p:stCondLst>
                                            <p:cond delay="499"/>
                                          </p:stCondLst>
                                        </p:cTn>
                                        <p:tgtEl>
                                          <p:spTgt spid="50"/>
                                        </p:tgtEl>
                                        <p:attrNameLst>
                                          <p:attrName>style.visibility</p:attrName>
                                        </p:attrNameLst>
                                      </p:cBhvr>
                                      <p:to>
                                        <p:strVal val="hidden"/>
                                      </p:to>
                                    </p:set>
                                  </p:childTnLst>
                                </p:cTn>
                              </p:par>
                            </p:childTnLst>
                          </p:cTn>
                        </p:par>
                        <p:par>
                          <p:cTn id="102" fill="hold">
                            <p:stCondLst>
                              <p:cond delay="500"/>
                            </p:stCondLst>
                            <p:childTnLst>
                              <p:par>
                                <p:cTn id="103" presetID="42" presetClass="path" presetSubtype="0" accel="50000" decel="50000" fill="hold" grpId="1" nodeType="afterEffect">
                                  <p:stCondLst>
                                    <p:cond delay="0"/>
                                  </p:stCondLst>
                                  <p:childTnLst>
                                    <p:animMotion origin="layout" path="M -1.11022E-16 -0.10556 L -1.11022E-16 -0.07223 " pathEditMode="relative" rAng="0" ptsTypes="AA">
                                      <p:cBhvr>
                                        <p:cTn id="104" dur="2000" fill="hold"/>
                                        <p:tgtEl>
                                          <p:spTgt spid="151"/>
                                        </p:tgtEl>
                                        <p:attrNameLst>
                                          <p:attrName>ppt_x</p:attrName>
                                          <p:attrName>ppt_y</p:attrName>
                                        </p:attrNameLst>
                                      </p:cBhvr>
                                      <p:rCtr x="0" y="17"/>
                                    </p:animMotion>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nodeType="clickEffect">
                                  <p:stCondLst>
                                    <p:cond delay="0"/>
                                  </p:stCondLst>
                                  <p:childTnLst>
                                    <p:set>
                                      <p:cBhvr>
                                        <p:cTn id="108" dur="1" fill="hold">
                                          <p:stCondLst>
                                            <p:cond delay="0"/>
                                          </p:stCondLst>
                                        </p:cTn>
                                        <p:tgtEl>
                                          <p:spTgt spid="46"/>
                                        </p:tgtEl>
                                        <p:attrNameLst>
                                          <p:attrName>style.visibility</p:attrName>
                                        </p:attrNameLst>
                                      </p:cBhvr>
                                      <p:to>
                                        <p:strVal val="visible"/>
                                      </p:to>
                                    </p:set>
                                    <p:anim calcmode="lin" valueType="num">
                                      <p:cBhvr additive="base">
                                        <p:cTn id="109" dur="500" fill="hold"/>
                                        <p:tgtEl>
                                          <p:spTgt spid="46"/>
                                        </p:tgtEl>
                                        <p:attrNameLst>
                                          <p:attrName>ppt_x</p:attrName>
                                        </p:attrNameLst>
                                      </p:cBhvr>
                                      <p:tavLst>
                                        <p:tav tm="0">
                                          <p:val>
                                            <p:strVal val="0-#ppt_w/2"/>
                                          </p:val>
                                        </p:tav>
                                        <p:tav tm="100000">
                                          <p:val>
                                            <p:strVal val="#ppt_x"/>
                                          </p:val>
                                        </p:tav>
                                      </p:tavLst>
                                    </p:anim>
                                    <p:anim calcmode="lin" valueType="num">
                                      <p:cBhvr additive="base">
                                        <p:cTn id="110" dur="500" fill="hold"/>
                                        <p:tgtEl>
                                          <p:spTgt spid="46"/>
                                        </p:tgtEl>
                                        <p:attrNameLst>
                                          <p:attrName>ppt_y</p:attrName>
                                        </p:attrNameLst>
                                      </p:cBhvr>
                                      <p:tavLst>
                                        <p:tav tm="0">
                                          <p:val>
                                            <p:strVal val="#ppt_y"/>
                                          </p:val>
                                        </p:tav>
                                        <p:tav tm="100000">
                                          <p:val>
                                            <p:strVal val="#ppt_y"/>
                                          </p:val>
                                        </p:tav>
                                      </p:tavLst>
                                    </p:anim>
                                  </p:childTnLst>
                                </p:cTn>
                              </p:par>
                              <p:par>
                                <p:cTn id="111" presetID="2" presetClass="exit" presetSubtype="8" fill="hold" nodeType="withEffect">
                                  <p:stCondLst>
                                    <p:cond delay="0"/>
                                  </p:stCondLst>
                                  <p:childTnLst>
                                    <p:anim calcmode="lin" valueType="num">
                                      <p:cBhvr additive="base">
                                        <p:cTn id="112" dur="500"/>
                                        <p:tgtEl>
                                          <p:spTgt spid="49"/>
                                        </p:tgtEl>
                                        <p:attrNameLst>
                                          <p:attrName>ppt_x</p:attrName>
                                        </p:attrNameLst>
                                      </p:cBhvr>
                                      <p:tavLst>
                                        <p:tav tm="0">
                                          <p:val>
                                            <p:strVal val="ppt_x"/>
                                          </p:val>
                                        </p:tav>
                                        <p:tav tm="100000">
                                          <p:val>
                                            <p:strVal val="0-ppt_w/2"/>
                                          </p:val>
                                        </p:tav>
                                      </p:tavLst>
                                    </p:anim>
                                    <p:anim calcmode="lin" valueType="num">
                                      <p:cBhvr additive="base">
                                        <p:cTn id="113" dur="500"/>
                                        <p:tgtEl>
                                          <p:spTgt spid="49"/>
                                        </p:tgtEl>
                                        <p:attrNameLst>
                                          <p:attrName>ppt_y</p:attrName>
                                        </p:attrNameLst>
                                      </p:cBhvr>
                                      <p:tavLst>
                                        <p:tav tm="0">
                                          <p:val>
                                            <p:strVal val="ppt_y"/>
                                          </p:val>
                                        </p:tav>
                                        <p:tav tm="100000">
                                          <p:val>
                                            <p:strVal val="ppt_y"/>
                                          </p:val>
                                        </p:tav>
                                      </p:tavLst>
                                    </p:anim>
                                    <p:set>
                                      <p:cBhvr>
                                        <p:cTn id="114" dur="1" fill="hold">
                                          <p:stCondLst>
                                            <p:cond delay="499"/>
                                          </p:stCondLst>
                                        </p:cTn>
                                        <p:tgtEl>
                                          <p:spTgt spid="49"/>
                                        </p:tgtEl>
                                        <p:attrNameLst>
                                          <p:attrName>style.visibility</p:attrName>
                                        </p:attrNameLst>
                                      </p:cBhvr>
                                      <p:to>
                                        <p:strVal val="hidden"/>
                                      </p:to>
                                    </p:set>
                                  </p:childTnLst>
                                </p:cTn>
                              </p:par>
                            </p:childTnLst>
                          </p:cTn>
                        </p:par>
                        <p:par>
                          <p:cTn id="115" fill="hold">
                            <p:stCondLst>
                              <p:cond delay="500"/>
                            </p:stCondLst>
                            <p:childTnLst>
                              <p:par>
                                <p:cTn id="116" presetID="2" presetClass="exit" presetSubtype="4" fill="hold" grpId="2" nodeType="afterEffect">
                                  <p:stCondLst>
                                    <p:cond delay="0"/>
                                  </p:stCondLst>
                                  <p:childTnLst>
                                    <p:anim calcmode="lin" valueType="num">
                                      <p:cBhvr additive="base">
                                        <p:cTn id="117" dur="500"/>
                                        <p:tgtEl>
                                          <p:spTgt spid="151"/>
                                        </p:tgtEl>
                                        <p:attrNameLst>
                                          <p:attrName>ppt_x</p:attrName>
                                        </p:attrNameLst>
                                      </p:cBhvr>
                                      <p:tavLst>
                                        <p:tav tm="0">
                                          <p:val>
                                            <p:strVal val="ppt_x"/>
                                          </p:val>
                                        </p:tav>
                                        <p:tav tm="100000">
                                          <p:val>
                                            <p:strVal val="ppt_x"/>
                                          </p:val>
                                        </p:tav>
                                      </p:tavLst>
                                    </p:anim>
                                    <p:anim calcmode="lin" valueType="num">
                                      <p:cBhvr additive="base">
                                        <p:cTn id="118" dur="500"/>
                                        <p:tgtEl>
                                          <p:spTgt spid="151"/>
                                        </p:tgtEl>
                                        <p:attrNameLst>
                                          <p:attrName>ppt_y</p:attrName>
                                        </p:attrNameLst>
                                      </p:cBhvr>
                                      <p:tavLst>
                                        <p:tav tm="0">
                                          <p:val>
                                            <p:strVal val="ppt_y"/>
                                          </p:val>
                                        </p:tav>
                                        <p:tav tm="100000">
                                          <p:val>
                                            <p:strVal val="1+ppt_h/2"/>
                                          </p:val>
                                        </p:tav>
                                      </p:tavLst>
                                    </p:anim>
                                    <p:set>
                                      <p:cBhvr>
                                        <p:cTn id="119" dur="1" fill="hold">
                                          <p:stCondLst>
                                            <p:cond delay="499"/>
                                          </p:stCondLst>
                                        </p:cTn>
                                        <p:tgtEl>
                                          <p:spTgt spid="151"/>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grpId="0" nodeType="clickEffect">
                                  <p:stCondLst>
                                    <p:cond delay="0"/>
                                  </p:stCondLst>
                                  <p:childTnLst>
                                    <p:set>
                                      <p:cBhvr>
                                        <p:cTn id="123" dur="1" fill="hold">
                                          <p:stCondLst>
                                            <p:cond delay="0"/>
                                          </p:stCondLst>
                                        </p:cTn>
                                        <p:tgtEl>
                                          <p:spTgt spid="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53" grpId="2" animBg="1"/>
      <p:bldP spid="54" grpId="0" animBg="1"/>
      <p:bldP spid="54" grpId="1" animBg="1"/>
      <p:bldP spid="54" grpId="2" animBg="1"/>
      <p:bldP spid="55" grpId="0" animBg="1"/>
      <p:bldP spid="55" grpId="1" animBg="1"/>
      <p:bldP spid="55" grpId="2" animBg="1"/>
      <p:bldP spid="56" grpId="0" animBg="1"/>
      <p:bldP spid="56" grpId="1" animBg="1"/>
      <p:bldP spid="56" grpId="2" animBg="1"/>
      <p:bldP spid="103" grpId="0" animBg="1"/>
      <p:bldP spid="103" grpId="1" animBg="1"/>
      <p:bldP spid="103" grpId="2" animBg="1"/>
      <p:bldP spid="104" grpId="0" animBg="1"/>
      <p:bldP spid="104" grpId="1" animBg="1"/>
      <p:bldP spid="104" grpId="2" animBg="1"/>
      <p:bldP spid="105" grpId="0" animBg="1"/>
      <p:bldP spid="105" grpId="1" animBg="1"/>
      <p:bldP spid="105" grpId="2" animBg="1"/>
      <p:bldP spid="106" grpId="0" animBg="1"/>
      <p:bldP spid="106" grpId="1" animBg="1"/>
      <p:bldP spid="106" grpId="2" animBg="1"/>
      <p:bldP spid="150" grpId="0" animBg="1"/>
      <p:bldP spid="150" grpId="1" animBg="1"/>
      <p:bldP spid="150" grpId="2" animBg="1"/>
      <p:bldP spid="151" grpId="0" animBg="1"/>
      <p:bldP spid="151" grpId="1" animBg="1"/>
      <p:bldP spid="151" grpId="2" animBg="1"/>
      <p:bldP spid="1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13"/>
          <p:cNvGraphicFramePr>
            <a:graphicFrameLocks noGrp="1"/>
          </p:cNvGraphicFramePr>
          <p:nvPr>
            <p:ph idx="1"/>
          </p:nvPr>
        </p:nvGraphicFramePr>
        <p:xfrm>
          <a:off x="457234" y="2590811"/>
          <a:ext cx="8437946" cy="2262970"/>
        </p:xfrm>
        <a:graphic>
          <a:graphicData uri="http://schemas.openxmlformats.org/drawingml/2006/table">
            <a:tbl>
              <a:tblPr/>
              <a:tblGrid>
                <a:gridCol w="1003894"/>
                <a:gridCol w="116473"/>
                <a:gridCol w="116473"/>
                <a:gridCol w="96253"/>
                <a:gridCol w="116473"/>
                <a:gridCol w="116473"/>
                <a:gridCol w="116473"/>
                <a:gridCol w="116473"/>
                <a:gridCol w="116473"/>
                <a:gridCol w="116473"/>
                <a:gridCol w="116473"/>
                <a:gridCol w="116473"/>
                <a:gridCol w="116473"/>
                <a:gridCol w="116473"/>
                <a:gridCol w="116473"/>
                <a:gridCol w="116473"/>
                <a:gridCol w="116473"/>
                <a:gridCol w="116473"/>
                <a:gridCol w="116473"/>
                <a:gridCol w="116473"/>
                <a:gridCol w="116473"/>
                <a:gridCol w="116473"/>
                <a:gridCol w="116473"/>
                <a:gridCol w="116473"/>
                <a:gridCol w="116473"/>
                <a:gridCol w="116473"/>
                <a:gridCol w="116473"/>
                <a:gridCol w="116473"/>
                <a:gridCol w="116473"/>
                <a:gridCol w="116473"/>
                <a:gridCol w="116473"/>
                <a:gridCol w="116473"/>
                <a:gridCol w="116473"/>
                <a:gridCol w="116473"/>
                <a:gridCol w="116473"/>
                <a:gridCol w="116473"/>
                <a:gridCol w="116473"/>
                <a:gridCol w="116473"/>
                <a:gridCol w="116473"/>
                <a:gridCol w="116473"/>
                <a:gridCol w="116473"/>
                <a:gridCol w="116473"/>
                <a:gridCol w="116473"/>
                <a:gridCol w="116473"/>
                <a:gridCol w="116473"/>
                <a:gridCol w="116473"/>
                <a:gridCol w="116473"/>
                <a:gridCol w="116473"/>
                <a:gridCol w="116473"/>
                <a:gridCol w="116473"/>
                <a:gridCol w="116473"/>
                <a:gridCol w="116473"/>
                <a:gridCol w="116473"/>
                <a:gridCol w="116473"/>
                <a:gridCol w="116473"/>
                <a:gridCol w="116473"/>
                <a:gridCol w="116473"/>
                <a:gridCol w="116473"/>
                <a:gridCol w="116473"/>
                <a:gridCol w="116473"/>
                <a:gridCol w="116473"/>
                <a:gridCol w="116473"/>
                <a:gridCol w="116473"/>
                <a:gridCol w="116473"/>
                <a:gridCol w="116473"/>
              </a:tblGrid>
              <a:tr h="49195">
                <a:tc>
                  <a:txBody>
                    <a:bodyPr/>
                    <a:lstStyle/>
                    <a:p>
                      <a:pPr algn="l" fontAlgn="b"/>
                      <a:r>
                        <a:rPr lang="en-US" sz="300" b="0" i="0" u="none" strike="noStrike" dirty="0">
                          <a:solidFill>
                            <a:srgbClr val="000000"/>
                          </a:solidFill>
                          <a:latin typeface="Calibri"/>
                        </a:rPr>
                        <a:t>A1c changes</a:t>
                      </a:r>
                    </a:p>
                  </a:txBody>
                  <a:tcPr marL="1295" marR="1295" marT="1295" marB="0" anchor="b">
                    <a:lnL>
                      <a:noFill/>
                    </a:lnL>
                    <a:lnR>
                      <a:noFill/>
                    </a:lnR>
                    <a:lnT>
                      <a:noFill/>
                    </a:lnT>
                    <a:lnB>
                      <a:noFill/>
                    </a:lnB>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r>
              <a:tr h="49195">
                <a:tc>
                  <a:txBody>
                    <a:bodyPr/>
                    <a:lstStyle/>
                    <a:p>
                      <a:pPr algn="l" fontAlgn="b"/>
                      <a:r>
                        <a:rPr lang="en-US" sz="300" b="0" i="0" u="none" strike="noStrike">
                          <a:solidFill>
                            <a:srgbClr val="000000"/>
                          </a:solidFill>
                          <a:latin typeface="Calibri"/>
                        </a:rPr>
                        <a:t>BMI changes</a:t>
                      </a:r>
                    </a:p>
                  </a:txBody>
                  <a:tcPr marL="1295" marR="1295" marT="1295" marB="0" anchor="b">
                    <a:lnL>
                      <a:noFill/>
                    </a:lnL>
                    <a:lnR>
                      <a:noFill/>
                    </a:lnR>
                    <a:lnT>
                      <a:noFill/>
                    </a:lnT>
                    <a:lnB>
                      <a:noFill/>
                    </a:lnB>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dirty="0">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r>
              <a:tr h="49195">
                <a:tc>
                  <a:txBody>
                    <a:bodyPr/>
                    <a:lstStyle/>
                    <a:p>
                      <a:pPr algn="l" fontAlgn="b"/>
                      <a:r>
                        <a:rPr lang="en-US" sz="300" b="0" i="0" u="none" strike="noStrike">
                          <a:solidFill>
                            <a:srgbClr val="000000"/>
                          </a:solidFill>
                          <a:latin typeface="Calibri"/>
                        </a:rPr>
                        <a:t>BP changes</a:t>
                      </a:r>
                    </a:p>
                  </a:txBody>
                  <a:tcPr marL="1295" marR="1295" marT="1295" marB="0" anchor="b">
                    <a:lnL>
                      <a:noFill/>
                    </a:lnL>
                    <a:lnR>
                      <a:noFill/>
                    </a:lnR>
                    <a:lnT>
                      <a:noFill/>
                    </a:lnT>
                    <a:lnB>
                      <a:noFill/>
                    </a:lnB>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dirty="0">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r>
              <a:tr h="49195">
                <a:tc>
                  <a:txBody>
                    <a:bodyPr/>
                    <a:lstStyle/>
                    <a:p>
                      <a:pPr algn="l" fontAlgn="b"/>
                      <a:r>
                        <a:rPr lang="en-US" sz="300" b="0" i="0" u="none" strike="noStrike">
                          <a:solidFill>
                            <a:srgbClr val="000000"/>
                          </a:solidFill>
                          <a:latin typeface="Calibri"/>
                        </a:rPr>
                        <a:t>Lipid change</a:t>
                      </a:r>
                    </a:p>
                  </a:txBody>
                  <a:tcPr marL="1295" marR="1295" marT="1295" marB="0" anchor="b">
                    <a:lnL>
                      <a:noFill/>
                    </a:lnL>
                    <a:lnR>
                      <a:noFill/>
                    </a:lnR>
                    <a:lnT>
                      <a:noFill/>
                    </a:lnT>
                    <a:lnB>
                      <a:noFill/>
                    </a:lnB>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r>
              <a:tr h="49195">
                <a:tc>
                  <a:txBody>
                    <a:bodyPr/>
                    <a:lstStyle/>
                    <a:p>
                      <a:pPr algn="l" fontAlgn="b"/>
                      <a:r>
                        <a:rPr lang="en-US" sz="300" b="0" i="0" u="none" strike="noStrike">
                          <a:solidFill>
                            <a:srgbClr val="000000"/>
                          </a:solidFill>
                          <a:latin typeface="Calibri"/>
                        </a:rPr>
                        <a:t>Smoke changes</a:t>
                      </a:r>
                    </a:p>
                  </a:txBody>
                  <a:tcPr marL="1295" marR="1295" marT="1295" marB="0" anchor="b">
                    <a:lnL>
                      <a:noFill/>
                    </a:lnL>
                    <a:lnR>
                      <a:noFill/>
                    </a:lnR>
                    <a:lnT>
                      <a:noFill/>
                    </a:lnT>
                    <a:lnB>
                      <a:noFill/>
                    </a:lnB>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r>
              <a:tr h="49195">
                <a:tc>
                  <a:txBody>
                    <a:bodyPr/>
                    <a:lstStyle/>
                    <a:p>
                      <a:pPr algn="l" fontAlgn="b"/>
                      <a:r>
                        <a:rPr lang="en-US" sz="300" b="0" i="0" u="none" strike="noStrike">
                          <a:solidFill>
                            <a:srgbClr val="000000"/>
                          </a:solidFill>
                          <a:latin typeface="Calibri"/>
                        </a:rPr>
                        <a:t>MI Equation #</a:t>
                      </a:r>
                    </a:p>
                  </a:txBody>
                  <a:tcPr marL="1295" marR="1295" marT="1295" marB="0" anchor="b">
                    <a:lnL>
                      <a:noFill/>
                    </a:lnL>
                    <a:lnR>
                      <a:noFill/>
                    </a:lnR>
                    <a:lnT>
                      <a:noFill/>
                    </a:lnT>
                    <a:lnB>
                      <a:noFill/>
                    </a:lnB>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2</a:t>
                      </a:r>
                    </a:p>
                  </a:txBody>
                  <a:tcPr marL="1295" marR="1295" marT="1295" marB="0" anchor="b">
                    <a:lnL>
                      <a:noFill/>
                    </a:lnL>
                    <a:lnR>
                      <a:noFill/>
                    </a:lnR>
                    <a:lnT>
                      <a:noFill/>
                    </a:lnT>
                    <a:lnB>
                      <a:noFill/>
                    </a:lnB>
                    <a:solidFill>
                      <a:srgbClr val="C8CA9A"/>
                    </a:solidFill>
                  </a:tcPr>
                </a:tc>
                <a:tc>
                  <a:txBody>
                    <a:bodyPr/>
                    <a:lstStyle/>
                    <a:p>
                      <a:pPr algn="r" fontAlgn="b"/>
                      <a:r>
                        <a:rPr lang="en-US" sz="300" b="1" i="0" u="none" strike="noStrike">
                          <a:solidFill>
                            <a:srgbClr val="000000"/>
                          </a:solidFill>
                          <a:latin typeface="Calibri"/>
                        </a:rPr>
                        <a:t>2</a:t>
                      </a:r>
                    </a:p>
                  </a:txBody>
                  <a:tcPr marL="1295" marR="1295" marT="1295" marB="0" anchor="b">
                    <a:lnL>
                      <a:noFill/>
                    </a:lnL>
                    <a:lnR>
                      <a:noFill/>
                    </a:lnR>
                    <a:lnT>
                      <a:noFill/>
                    </a:lnT>
                    <a:lnB>
                      <a:noFill/>
                    </a:lnB>
                    <a:solidFill>
                      <a:srgbClr val="C8CA9A"/>
                    </a:solidFill>
                  </a:tcPr>
                </a:tc>
                <a:tc>
                  <a:txBody>
                    <a:bodyPr/>
                    <a:lstStyle/>
                    <a:p>
                      <a:pPr algn="r" fontAlgn="b"/>
                      <a:r>
                        <a:rPr lang="en-US" sz="300" b="1" i="0" u="none" strike="noStrike">
                          <a:solidFill>
                            <a:srgbClr val="000000"/>
                          </a:solidFill>
                          <a:latin typeface="Calibri"/>
                        </a:rPr>
                        <a:t>2</a:t>
                      </a:r>
                    </a:p>
                  </a:txBody>
                  <a:tcPr marL="1295" marR="1295" marT="1295" marB="0" anchor="b">
                    <a:lnL>
                      <a:noFill/>
                    </a:lnL>
                    <a:lnR>
                      <a:noFill/>
                    </a:lnR>
                    <a:lnT>
                      <a:noFill/>
                    </a:lnT>
                    <a:lnB>
                      <a:noFill/>
                    </a:lnB>
                    <a:solidFill>
                      <a:srgbClr val="C8CA9A"/>
                    </a:solidFill>
                  </a:tcPr>
                </a:tc>
                <a:tc>
                  <a:txBody>
                    <a:bodyPr/>
                    <a:lstStyle/>
                    <a:p>
                      <a:pPr algn="r" fontAlgn="b"/>
                      <a:r>
                        <a:rPr lang="en-US" sz="300" b="1" i="0" u="none" strike="noStrike">
                          <a:solidFill>
                            <a:srgbClr val="000000"/>
                          </a:solidFill>
                          <a:latin typeface="Calibri"/>
                        </a:rPr>
                        <a:t>2</a:t>
                      </a:r>
                    </a:p>
                  </a:txBody>
                  <a:tcPr marL="1295" marR="1295" marT="1295" marB="0" anchor="b">
                    <a:lnL>
                      <a:noFill/>
                    </a:lnL>
                    <a:lnR>
                      <a:noFill/>
                    </a:lnR>
                    <a:lnT>
                      <a:noFill/>
                    </a:lnT>
                    <a:lnB>
                      <a:noFill/>
                    </a:lnB>
                    <a:solidFill>
                      <a:srgbClr val="C8CA9A"/>
                    </a:solidFill>
                  </a:tcPr>
                </a:tc>
                <a:tc>
                  <a:txBody>
                    <a:bodyPr/>
                    <a:lstStyle/>
                    <a:p>
                      <a:pPr algn="r" fontAlgn="b"/>
                      <a:r>
                        <a:rPr lang="en-US" sz="300" b="1" i="0" u="none" strike="noStrike">
                          <a:solidFill>
                            <a:srgbClr val="000000"/>
                          </a:solidFill>
                          <a:latin typeface="Calibri"/>
                        </a:rPr>
                        <a:t>2</a:t>
                      </a:r>
                    </a:p>
                  </a:txBody>
                  <a:tcPr marL="1295" marR="1295" marT="1295" marB="0" anchor="b">
                    <a:lnL>
                      <a:noFill/>
                    </a:lnL>
                    <a:lnR>
                      <a:noFill/>
                    </a:lnR>
                    <a:lnT>
                      <a:noFill/>
                    </a:lnT>
                    <a:lnB>
                      <a:noFill/>
                    </a:lnB>
                    <a:solidFill>
                      <a:srgbClr val="C8CA9A"/>
                    </a:solidFill>
                  </a:tcPr>
                </a:tc>
                <a:tc>
                  <a:txBody>
                    <a:bodyPr/>
                    <a:lstStyle/>
                    <a:p>
                      <a:pPr algn="r" fontAlgn="b"/>
                      <a:r>
                        <a:rPr lang="en-US" sz="300" b="1" i="0" u="none" strike="noStrike">
                          <a:solidFill>
                            <a:srgbClr val="000000"/>
                          </a:solidFill>
                          <a:latin typeface="Calibri"/>
                        </a:rPr>
                        <a:t>2</a:t>
                      </a:r>
                    </a:p>
                  </a:txBody>
                  <a:tcPr marL="1295" marR="1295" marT="1295" marB="0" anchor="b">
                    <a:lnL>
                      <a:noFill/>
                    </a:lnL>
                    <a:lnR>
                      <a:noFill/>
                    </a:lnR>
                    <a:lnT>
                      <a:noFill/>
                    </a:lnT>
                    <a:lnB>
                      <a:noFill/>
                    </a:lnB>
                    <a:solidFill>
                      <a:srgbClr val="C8CA9A"/>
                    </a:solidFill>
                  </a:tcPr>
                </a:tc>
                <a:tc>
                  <a:txBody>
                    <a:bodyPr/>
                    <a:lstStyle/>
                    <a:p>
                      <a:pPr algn="r" fontAlgn="b"/>
                      <a:r>
                        <a:rPr lang="en-US" sz="300" b="1" i="0" u="none" strike="noStrike">
                          <a:solidFill>
                            <a:srgbClr val="000000"/>
                          </a:solidFill>
                          <a:latin typeface="Calibri"/>
                        </a:rPr>
                        <a:t>2</a:t>
                      </a:r>
                    </a:p>
                  </a:txBody>
                  <a:tcPr marL="1295" marR="1295" marT="1295" marB="0" anchor="b">
                    <a:lnL>
                      <a:noFill/>
                    </a:lnL>
                    <a:lnR>
                      <a:noFill/>
                    </a:lnR>
                    <a:lnT>
                      <a:noFill/>
                    </a:lnT>
                    <a:lnB>
                      <a:noFill/>
                    </a:lnB>
                    <a:solidFill>
                      <a:srgbClr val="C8CA9A"/>
                    </a:solidFill>
                  </a:tcPr>
                </a:tc>
                <a:tc>
                  <a:txBody>
                    <a:bodyPr/>
                    <a:lstStyle/>
                    <a:p>
                      <a:pPr algn="r" fontAlgn="b"/>
                      <a:r>
                        <a:rPr lang="en-US" sz="300" b="1" i="0" u="none" strike="noStrike">
                          <a:solidFill>
                            <a:srgbClr val="000000"/>
                          </a:solidFill>
                          <a:latin typeface="Calibri"/>
                        </a:rPr>
                        <a:t>2</a:t>
                      </a:r>
                    </a:p>
                  </a:txBody>
                  <a:tcPr marL="1295" marR="1295" marT="1295" marB="0" anchor="b">
                    <a:lnL>
                      <a:noFill/>
                    </a:lnL>
                    <a:lnR>
                      <a:noFill/>
                    </a:lnR>
                    <a:lnT>
                      <a:noFill/>
                    </a:lnT>
                    <a:lnB>
                      <a:noFill/>
                    </a:lnB>
                    <a:solidFill>
                      <a:srgbClr val="C8CA9A"/>
                    </a:solidFill>
                  </a:tcPr>
                </a:tc>
                <a:tc>
                  <a:txBody>
                    <a:bodyPr/>
                    <a:lstStyle/>
                    <a:p>
                      <a:pPr algn="r" fontAlgn="b"/>
                      <a:r>
                        <a:rPr lang="en-US" sz="300" b="1" i="0" u="none" strike="noStrike">
                          <a:solidFill>
                            <a:srgbClr val="000000"/>
                          </a:solidFill>
                          <a:latin typeface="Calibri"/>
                        </a:rPr>
                        <a:t>3</a:t>
                      </a:r>
                    </a:p>
                  </a:txBody>
                  <a:tcPr marL="1295" marR="1295" marT="1295" marB="0" anchor="b">
                    <a:lnL>
                      <a:noFill/>
                    </a:lnL>
                    <a:lnR>
                      <a:noFill/>
                    </a:lnR>
                    <a:lnT>
                      <a:noFill/>
                    </a:lnT>
                    <a:lnB>
                      <a:noFill/>
                    </a:lnB>
                    <a:solidFill>
                      <a:srgbClr val="FDC07C"/>
                    </a:solidFill>
                  </a:tcPr>
                </a:tc>
                <a:tc>
                  <a:txBody>
                    <a:bodyPr/>
                    <a:lstStyle/>
                    <a:p>
                      <a:pPr algn="r" fontAlgn="b"/>
                      <a:r>
                        <a:rPr lang="en-US" sz="300" b="1" i="0" u="none" strike="noStrike">
                          <a:solidFill>
                            <a:srgbClr val="000000"/>
                          </a:solidFill>
                          <a:latin typeface="Calibri"/>
                        </a:rPr>
                        <a:t>3</a:t>
                      </a:r>
                    </a:p>
                  </a:txBody>
                  <a:tcPr marL="1295" marR="1295" marT="1295" marB="0" anchor="b">
                    <a:lnL>
                      <a:noFill/>
                    </a:lnL>
                    <a:lnR>
                      <a:noFill/>
                    </a:lnR>
                    <a:lnT>
                      <a:noFill/>
                    </a:lnT>
                    <a:lnB>
                      <a:noFill/>
                    </a:lnB>
                    <a:solidFill>
                      <a:srgbClr val="FDC07C"/>
                    </a:solidFill>
                  </a:tcPr>
                </a:tc>
                <a:tc>
                  <a:txBody>
                    <a:bodyPr/>
                    <a:lstStyle/>
                    <a:p>
                      <a:pPr algn="r" fontAlgn="b"/>
                      <a:r>
                        <a:rPr lang="en-US" sz="300" b="1" i="0" u="none" strike="noStrike">
                          <a:solidFill>
                            <a:srgbClr val="000000"/>
                          </a:solidFill>
                          <a:latin typeface="Calibri"/>
                        </a:rPr>
                        <a:t>3</a:t>
                      </a:r>
                    </a:p>
                  </a:txBody>
                  <a:tcPr marL="1295" marR="1295" marT="1295" marB="0" anchor="b">
                    <a:lnL>
                      <a:noFill/>
                    </a:lnL>
                    <a:lnR>
                      <a:noFill/>
                    </a:lnR>
                    <a:lnT>
                      <a:noFill/>
                    </a:lnT>
                    <a:lnB>
                      <a:noFill/>
                    </a:lnB>
                    <a:solidFill>
                      <a:srgbClr val="FDC07C"/>
                    </a:solidFill>
                  </a:tcPr>
                </a:tc>
                <a:tc>
                  <a:txBody>
                    <a:bodyPr/>
                    <a:lstStyle/>
                    <a:p>
                      <a:pPr algn="r" fontAlgn="b"/>
                      <a:r>
                        <a:rPr lang="en-US" sz="300" b="1" i="0" u="none" strike="noStrike">
                          <a:solidFill>
                            <a:srgbClr val="000000"/>
                          </a:solidFill>
                          <a:latin typeface="Calibri"/>
                        </a:rPr>
                        <a:t>3</a:t>
                      </a:r>
                    </a:p>
                  </a:txBody>
                  <a:tcPr marL="1295" marR="1295" marT="1295" marB="0" anchor="b">
                    <a:lnL>
                      <a:noFill/>
                    </a:lnL>
                    <a:lnR>
                      <a:noFill/>
                    </a:lnR>
                    <a:lnT>
                      <a:noFill/>
                    </a:lnT>
                    <a:lnB>
                      <a:noFill/>
                    </a:lnB>
                    <a:solidFill>
                      <a:srgbClr val="FDC07C"/>
                    </a:solidFill>
                  </a:tcPr>
                </a:tc>
                <a:tc>
                  <a:txBody>
                    <a:bodyPr/>
                    <a:lstStyle/>
                    <a:p>
                      <a:pPr algn="r" fontAlgn="b"/>
                      <a:r>
                        <a:rPr lang="en-US" sz="300" b="1" i="0" u="none" strike="noStrike">
                          <a:solidFill>
                            <a:srgbClr val="000000"/>
                          </a:solidFill>
                          <a:latin typeface="Calibri"/>
                        </a:rPr>
                        <a:t>3</a:t>
                      </a:r>
                    </a:p>
                  </a:txBody>
                  <a:tcPr marL="1295" marR="1295" marT="1295" marB="0" anchor="b">
                    <a:lnL>
                      <a:noFill/>
                    </a:lnL>
                    <a:lnR>
                      <a:noFill/>
                    </a:lnR>
                    <a:lnT>
                      <a:noFill/>
                    </a:lnT>
                    <a:lnB>
                      <a:noFill/>
                    </a:lnB>
                    <a:solidFill>
                      <a:srgbClr val="FDC07C"/>
                    </a:solidFill>
                  </a:tcPr>
                </a:tc>
                <a:tc>
                  <a:txBody>
                    <a:bodyPr/>
                    <a:lstStyle/>
                    <a:p>
                      <a:pPr algn="r" fontAlgn="b"/>
                      <a:r>
                        <a:rPr lang="en-US" sz="300" b="1" i="0" u="none" strike="noStrike">
                          <a:solidFill>
                            <a:srgbClr val="000000"/>
                          </a:solidFill>
                          <a:latin typeface="Calibri"/>
                        </a:rPr>
                        <a:t>3</a:t>
                      </a:r>
                    </a:p>
                  </a:txBody>
                  <a:tcPr marL="1295" marR="1295" marT="1295" marB="0" anchor="b">
                    <a:lnL>
                      <a:noFill/>
                    </a:lnL>
                    <a:lnR>
                      <a:noFill/>
                    </a:lnR>
                    <a:lnT>
                      <a:noFill/>
                    </a:lnT>
                    <a:lnB>
                      <a:noFill/>
                    </a:lnB>
                    <a:solidFill>
                      <a:srgbClr val="FDC07C"/>
                    </a:solidFill>
                  </a:tcPr>
                </a:tc>
                <a:tc>
                  <a:txBody>
                    <a:bodyPr/>
                    <a:lstStyle/>
                    <a:p>
                      <a:pPr algn="r" fontAlgn="b"/>
                      <a:r>
                        <a:rPr lang="en-US" sz="300" b="1" i="0" u="none" strike="noStrike">
                          <a:solidFill>
                            <a:srgbClr val="000000"/>
                          </a:solidFill>
                          <a:latin typeface="Calibri"/>
                        </a:rPr>
                        <a:t>3</a:t>
                      </a:r>
                    </a:p>
                  </a:txBody>
                  <a:tcPr marL="1295" marR="1295" marT="1295" marB="0" anchor="b">
                    <a:lnL>
                      <a:noFill/>
                    </a:lnL>
                    <a:lnR>
                      <a:noFill/>
                    </a:lnR>
                    <a:lnT>
                      <a:noFill/>
                    </a:lnT>
                    <a:lnB>
                      <a:noFill/>
                    </a:lnB>
                    <a:solidFill>
                      <a:srgbClr val="FDC07C"/>
                    </a:solidFill>
                  </a:tcPr>
                </a:tc>
                <a:tc>
                  <a:txBody>
                    <a:bodyPr/>
                    <a:lstStyle/>
                    <a:p>
                      <a:pPr algn="r" fontAlgn="b"/>
                      <a:r>
                        <a:rPr lang="en-US" sz="300" b="1" i="0" u="none" strike="noStrike">
                          <a:solidFill>
                            <a:srgbClr val="000000"/>
                          </a:solidFill>
                          <a:latin typeface="Calibri"/>
                        </a:rPr>
                        <a:t>3</a:t>
                      </a:r>
                    </a:p>
                  </a:txBody>
                  <a:tcPr marL="1295" marR="1295" marT="1295" marB="0" anchor="b">
                    <a:lnL>
                      <a:noFill/>
                    </a:lnL>
                    <a:lnR>
                      <a:noFill/>
                    </a:lnR>
                    <a:lnT>
                      <a:noFill/>
                    </a:lnT>
                    <a:lnB>
                      <a:noFill/>
                    </a:lnB>
                    <a:solidFill>
                      <a:srgbClr val="FDC07C"/>
                    </a:solidFill>
                  </a:tcPr>
                </a:tc>
                <a:tc>
                  <a:txBody>
                    <a:bodyPr/>
                    <a:lstStyle/>
                    <a:p>
                      <a:pPr algn="r" fontAlgn="b"/>
                      <a:r>
                        <a:rPr lang="en-US" sz="300" b="1" i="0" u="none" strike="noStrike">
                          <a:solidFill>
                            <a:srgbClr val="000000"/>
                          </a:solidFill>
                          <a:latin typeface="Calibri"/>
                        </a:rPr>
                        <a:t>4</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4</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4</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4</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4</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4</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4</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4</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2</a:t>
                      </a:r>
                    </a:p>
                  </a:txBody>
                  <a:tcPr marL="1295" marR="1295" marT="1295" marB="0" anchor="b">
                    <a:lnL>
                      <a:noFill/>
                    </a:lnL>
                    <a:lnR>
                      <a:noFill/>
                    </a:lnR>
                    <a:lnT>
                      <a:noFill/>
                    </a:lnT>
                    <a:lnB>
                      <a:noFill/>
                    </a:lnB>
                    <a:solidFill>
                      <a:srgbClr val="C8CA9A"/>
                    </a:solidFill>
                  </a:tcPr>
                </a:tc>
                <a:tc>
                  <a:txBody>
                    <a:bodyPr/>
                    <a:lstStyle/>
                    <a:p>
                      <a:pPr algn="r" fontAlgn="b"/>
                      <a:r>
                        <a:rPr lang="en-US" sz="300" b="1" i="0" u="none" strike="noStrike">
                          <a:solidFill>
                            <a:srgbClr val="000000"/>
                          </a:solidFill>
                          <a:latin typeface="Calibri"/>
                        </a:rPr>
                        <a:t>2</a:t>
                      </a:r>
                    </a:p>
                  </a:txBody>
                  <a:tcPr marL="1295" marR="1295" marT="1295" marB="0" anchor="b">
                    <a:lnL>
                      <a:noFill/>
                    </a:lnL>
                    <a:lnR>
                      <a:noFill/>
                    </a:lnR>
                    <a:lnT>
                      <a:noFill/>
                    </a:lnT>
                    <a:lnB>
                      <a:noFill/>
                    </a:lnB>
                    <a:solidFill>
                      <a:srgbClr val="C8CA9A"/>
                    </a:solidFill>
                  </a:tcPr>
                </a:tc>
                <a:tc>
                  <a:txBody>
                    <a:bodyPr/>
                    <a:lstStyle/>
                    <a:p>
                      <a:pPr algn="r" fontAlgn="b"/>
                      <a:r>
                        <a:rPr lang="en-US" sz="300" b="1" i="0" u="none" strike="noStrike">
                          <a:solidFill>
                            <a:srgbClr val="000000"/>
                          </a:solidFill>
                          <a:latin typeface="Calibri"/>
                        </a:rPr>
                        <a:t>2</a:t>
                      </a:r>
                    </a:p>
                  </a:txBody>
                  <a:tcPr marL="1295" marR="1295" marT="1295" marB="0" anchor="b">
                    <a:lnL>
                      <a:noFill/>
                    </a:lnL>
                    <a:lnR>
                      <a:noFill/>
                    </a:lnR>
                    <a:lnT>
                      <a:noFill/>
                    </a:lnT>
                    <a:lnB>
                      <a:noFill/>
                    </a:lnB>
                    <a:solidFill>
                      <a:srgbClr val="C8CA9A"/>
                    </a:solidFill>
                  </a:tcPr>
                </a:tc>
                <a:tc>
                  <a:txBody>
                    <a:bodyPr/>
                    <a:lstStyle/>
                    <a:p>
                      <a:pPr algn="r" fontAlgn="b"/>
                      <a:r>
                        <a:rPr lang="en-US" sz="300" b="1" i="0" u="none" strike="noStrike">
                          <a:solidFill>
                            <a:srgbClr val="000000"/>
                          </a:solidFill>
                          <a:latin typeface="Calibri"/>
                        </a:rPr>
                        <a:t>2</a:t>
                      </a:r>
                    </a:p>
                  </a:txBody>
                  <a:tcPr marL="1295" marR="1295" marT="1295" marB="0" anchor="b">
                    <a:lnL>
                      <a:noFill/>
                    </a:lnL>
                    <a:lnR>
                      <a:noFill/>
                    </a:lnR>
                    <a:lnT>
                      <a:noFill/>
                    </a:lnT>
                    <a:lnB>
                      <a:noFill/>
                    </a:lnB>
                    <a:solidFill>
                      <a:srgbClr val="C8CA9A"/>
                    </a:solidFill>
                  </a:tcPr>
                </a:tc>
                <a:tc>
                  <a:txBody>
                    <a:bodyPr/>
                    <a:lstStyle/>
                    <a:p>
                      <a:pPr algn="r" fontAlgn="b"/>
                      <a:r>
                        <a:rPr lang="en-US" sz="300" b="1" i="0" u="none" strike="noStrike">
                          <a:solidFill>
                            <a:srgbClr val="000000"/>
                          </a:solidFill>
                          <a:latin typeface="Calibri"/>
                        </a:rPr>
                        <a:t>2</a:t>
                      </a:r>
                    </a:p>
                  </a:txBody>
                  <a:tcPr marL="1295" marR="1295" marT="1295" marB="0" anchor="b">
                    <a:lnL>
                      <a:noFill/>
                    </a:lnL>
                    <a:lnR>
                      <a:noFill/>
                    </a:lnR>
                    <a:lnT>
                      <a:noFill/>
                    </a:lnT>
                    <a:lnB>
                      <a:noFill/>
                    </a:lnB>
                    <a:solidFill>
                      <a:srgbClr val="C8CA9A"/>
                    </a:solidFill>
                  </a:tcPr>
                </a:tc>
                <a:tc>
                  <a:txBody>
                    <a:bodyPr/>
                    <a:lstStyle/>
                    <a:p>
                      <a:pPr algn="r" fontAlgn="b"/>
                      <a:r>
                        <a:rPr lang="en-US" sz="300" b="1" i="0" u="none" strike="noStrike">
                          <a:solidFill>
                            <a:srgbClr val="000000"/>
                          </a:solidFill>
                          <a:latin typeface="Calibri"/>
                        </a:rPr>
                        <a:t>2</a:t>
                      </a:r>
                    </a:p>
                  </a:txBody>
                  <a:tcPr marL="1295" marR="1295" marT="1295" marB="0" anchor="b">
                    <a:lnL>
                      <a:noFill/>
                    </a:lnL>
                    <a:lnR>
                      <a:noFill/>
                    </a:lnR>
                    <a:lnT>
                      <a:noFill/>
                    </a:lnT>
                    <a:lnB>
                      <a:noFill/>
                    </a:lnB>
                    <a:solidFill>
                      <a:srgbClr val="C8CA9A"/>
                    </a:solidFill>
                  </a:tcPr>
                </a:tc>
                <a:tc>
                  <a:txBody>
                    <a:bodyPr/>
                    <a:lstStyle/>
                    <a:p>
                      <a:pPr algn="r" fontAlgn="b"/>
                      <a:r>
                        <a:rPr lang="en-US" sz="300" b="1" i="0" u="none" strike="noStrike">
                          <a:solidFill>
                            <a:srgbClr val="000000"/>
                          </a:solidFill>
                          <a:latin typeface="Calibri"/>
                        </a:rPr>
                        <a:t>2</a:t>
                      </a:r>
                    </a:p>
                  </a:txBody>
                  <a:tcPr marL="1295" marR="1295" marT="1295" marB="0" anchor="b">
                    <a:lnL>
                      <a:noFill/>
                    </a:lnL>
                    <a:lnR>
                      <a:noFill/>
                    </a:lnR>
                    <a:lnT>
                      <a:noFill/>
                    </a:lnT>
                    <a:lnB>
                      <a:noFill/>
                    </a:lnB>
                    <a:solidFill>
                      <a:srgbClr val="C8CA9A"/>
                    </a:solidFill>
                  </a:tcPr>
                </a:tc>
                <a:tc>
                  <a:txBody>
                    <a:bodyPr/>
                    <a:lstStyle/>
                    <a:p>
                      <a:pPr algn="r" fontAlgn="b"/>
                      <a:r>
                        <a:rPr lang="en-US" sz="300" b="1" i="0" u="none" strike="noStrike">
                          <a:solidFill>
                            <a:srgbClr val="000000"/>
                          </a:solidFill>
                          <a:latin typeface="Calibri"/>
                        </a:rPr>
                        <a:t>2</a:t>
                      </a:r>
                    </a:p>
                  </a:txBody>
                  <a:tcPr marL="1295" marR="1295" marT="1295" marB="0" anchor="b">
                    <a:lnL>
                      <a:noFill/>
                    </a:lnL>
                    <a:lnR>
                      <a:noFill/>
                    </a:lnR>
                    <a:lnT>
                      <a:noFill/>
                    </a:lnT>
                    <a:lnB>
                      <a:noFill/>
                    </a:lnB>
                    <a:solidFill>
                      <a:srgbClr val="C8CA9A"/>
                    </a:solidFill>
                  </a:tcPr>
                </a:tc>
                <a:tc>
                  <a:txBody>
                    <a:bodyPr/>
                    <a:lstStyle/>
                    <a:p>
                      <a:pPr algn="r" fontAlgn="b"/>
                      <a:r>
                        <a:rPr lang="en-US" sz="300" b="1" i="0" u="none" strike="noStrike">
                          <a:solidFill>
                            <a:srgbClr val="000000"/>
                          </a:solidFill>
                          <a:latin typeface="Calibri"/>
                        </a:rPr>
                        <a:t>3</a:t>
                      </a:r>
                    </a:p>
                  </a:txBody>
                  <a:tcPr marL="1295" marR="1295" marT="1295" marB="0" anchor="b">
                    <a:lnL>
                      <a:noFill/>
                    </a:lnL>
                    <a:lnR>
                      <a:noFill/>
                    </a:lnR>
                    <a:lnT>
                      <a:noFill/>
                    </a:lnT>
                    <a:lnB>
                      <a:noFill/>
                    </a:lnB>
                    <a:solidFill>
                      <a:srgbClr val="FDC07C"/>
                    </a:solidFill>
                  </a:tcPr>
                </a:tc>
                <a:tc>
                  <a:txBody>
                    <a:bodyPr/>
                    <a:lstStyle/>
                    <a:p>
                      <a:pPr algn="r" fontAlgn="b"/>
                      <a:r>
                        <a:rPr lang="en-US" sz="300" b="1" i="0" u="none" strike="noStrike">
                          <a:solidFill>
                            <a:srgbClr val="000000"/>
                          </a:solidFill>
                          <a:latin typeface="Calibri"/>
                        </a:rPr>
                        <a:t>3</a:t>
                      </a:r>
                    </a:p>
                  </a:txBody>
                  <a:tcPr marL="1295" marR="1295" marT="1295" marB="0" anchor="b">
                    <a:lnL>
                      <a:noFill/>
                    </a:lnL>
                    <a:lnR>
                      <a:noFill/>
                    </a:lnR>
                    <a:lnT>
                      <a:noFill/>
                    </a:lnT>
                    <a:lnB>
                      <a:noFill/>
                    </a:lnB>
                    <a:solidFill>
                      <a:srgbClr val="FDC07C"/>
                    </a:solidFill>
                  </a:tcPr>
                </a:tc>
                <a:tc>
                  <a:txBody>
                    <a:bodyPr/>
                    <a:lstStyle/>
                    <a:p>
                      <a:pPr algn="r" fontAlgn="b"/>
                      <a:r>
                        <a:rPr lang="en-US" sz="300" b="1" i="0" u="none" strike="noStrike">
                          <a:solidFill>
                            <a:srgbClr val="000000"/>
                          </a:solidFill>
                          <a:latin typeface="Calibri"/>
                        </a:rPr>
                        <a:t>3</a:t>
                      </a:r>
                    </a:p>
                  </a:txBody>
                  <a:tcPr marL="1295" marR="1295" marT="1295" marB="0" anchor="b">
                    <a:lnL>
                      <a:noFill/>
                    </a:lnL>
                    <a:lnR>
                      <a:noFill/>
                    </a:lnR>
                    <a:lnT>
                      <a:noFill/>
                    </a:lnT>
                    <a:lnB>
                      <a:noFill/>
                    </a:lnB>
                    <a:solidFill>
                      <a:srgbClr val="FDC07C"/>
                    </a:solidFill>
                  </a:tcPr>
                </a:tc>
                <a:tc>
                  <a:txBody>
                    <a:bodyPr/>
                    <a:lstStyle/>
                    <a:p>
                      <a:pPr algn="r" fontAlgn="b"/>
                      <a:r>
                        <a:rPr lang="en-US" sz="300" b="1" i="0" u="none" strike="noStrike">
                          <a:solidFill>
                            <a:srgbClr val="000000"/>
                          </a:solidFill>
                          <a:latin typeface="Calibri"/>
                        </a:rPr>
                        <a:t>3</a:t>
                      </a:r>
                    </a:p>
                  </a:txBody>
                  <a:tcPr marL="1295" marR="1295" marT="1295" marB="0" anchor="b">
                    <a:lnL>
                      <a:noFill/>
                    </a:lnL>
                    <a:lnR>
                      <a:noFill/>
                    </a:lnR>
                    <a:lnT>
                      <a:noFill/>
                    </a:lnT>
                    <a:lnB>
                      <a:noFill/>
                    </a:lnB>
                    <a:solidFill>
                      <a:srgbClr val="FDC07C"/>
                    </a:solidFill>
                  </a:tcPr>
                </a:tc>
                <a:tc>
                  <a:txBody>
                    <a:bodyPr/>
                    <a:lstStyle/>
                    <a:p>
                      <a:pPr algn="r" fontAlgn="b"/>
                      <a:r>
                        <a:rPr lang="en-US" sz="300" b="1" i="0" u="none" strike="noStrike">
                          <a:solidFill>
                            <a:srgbClr val="000000"/>
                          </a:solidFill>
                          <a:latin typeface="Calibri"/>
                        </a:rPr>
                        <a:t>3</a:t>
                      </a:r>
                    </a:p>
                  </a:txBody>
                  <a:tcPr marL="1295" marR="1295" marT="1295" marB="0" anchor="b">
                    <a:lnL>
                      <a:noFill/>
                    </a:lnL>
                    <a:lnR>
                      <a:noFill/>
                    </a:lnR>
                    <a:lnT>
                      <a:noFill/>
                    </a:lnT>
                    <a:lnB>
                      <a:noFill/>
                    </a:lnB>
                    <a:solidFill>
                      <a:srgbClr val="FDC07C"/>
                    </a:solidFill>
                  </a:tcPr>
                </a:tc>
                <a:tc>
                  <a:txBody>
                    <a:bodyPr/>
                    <a:lstStyle/>
                    <a:p>
                      <a:pPr algn="r" fontAlgn="b"/>
                      <a:r>
                        <a:rPr lang="en-US" sz="300" b="1" i="0" u="none" strike="noStrike">
                          <a:solidFill>
                            <a:srgbClr val="000000"/>
                          </a:solidFill>
                          <a:latin typeface="Calibri"/>
                        </a:rPr>
                        <a:t>3</a:t>
                      </a:r>
                    </a:p>
                  </a:txBody>
                  <a:tcPr marL="1295" marR="1295" marT="1295" marB="0" anchor="b">
                    <a:lnL>
                      <a:noFill/>
                    </a:lnL>
                    <a:lnR>
                      <a:noFill/>
                    </a:lnR>
                    <a:lnT>
                      <a:noFill/>
                    </a:lnT>
                    <a:lnB>
                      <a:noFill/>
                    </a:lnB>
                    <a:solidFill>
                      <a:srgbClr val="FDC07C"/>
                    </a:solidFill>
                  </a:tcPr>
                </a:tc>
                <a:tc>
                  <a:txBody>
                    <a:bodyPr/>
                    <a:lstStyle/>
                    <a:p>
                      <a:pPr algn="r" fontAlgn="b"/>
                      <a:r>
                        <a:rPr lang="en-US" sz="300" b="1" i="0" u="none" strike="noStrike">
                          <a:solidFill>
                            <a:srgbClr val="000000"/>
                          </a:solidFill>
                          <a:latin typeface="Calibri"/>
                        </a:rPr>
                        <a:t>3</a:t>
                      </a:r>
                    </a:p>
                  </a:txBody>
                  <a:tcPr marL="1295" marR="1295" marT="1295" marB="0" anchor="b">
                    <a:lnL>
                      <a:noFill/>
                    </a:lnL>
                    <a:lnR>
                      <a:noFill/>
                    </a:lnR>
                    <a:lnT>
                      <a:noFill/>
                    </a:lnT>
                    <a:lnB>
                      <a:noFill/>
                    </a:lnB>
                    <a:solidFill>
                      <a:srgbClr val="FDC07C"/>
                    </a:solidFill>
                  </a:tcPr>
                </a:tc>
                <a:tc>
                  <a:txBody>
                    <a:bodyPr/>
                    <a:lstStyle/>
                    <a:p>
                      <a:pPr algn="r" fontAlgn="b"/>
                      <a:r>
                        <a:rPr lang="en-US" sz="300" b="1" i="0" u="none" strike="noStrike">
                          <a:solidFill>
                            <a:srgbClr val="000000"/>
                          </a:solidFill>
                          <a:latin typeface="Calibri"/>
                        </a:rPr>
                        <a:t>3</a:t>
                      </a:r>
                    </a:p>
                  </a:txBody>
                  <a:tcPr marL="1295" marR="1295" marT="1295" marB="0" anchor="b">
                    <a:lnL>
                      <a:noFill/>
                    </a:lnL>
                    <a:lnR>
                      <a:noFill/>
                    </a:lnR>
                    <a:lnT>
                      <a:noFill/>
                    </a:lnT>
                    <a:lnB>
                      <a:noFill/>
                    </a:lnB>
                    <a:solidFill>
                      <a:srgbClr val="FDC07C"/>
                    </a:solidFill>
                  </a:tcPr>
                </a:tc>
                <a:tc>
                  <a:txBody>
                    <a:bodyPr/>
                    <a:lstStyle/>
                    <a:p>
                      <a:pPr algn="r" fontAlgn="b"/>
                      <a:r>
                        <a:rPr lang="en-US" sz="300" b="1" i="0" u="none" strike="noStrike">
                          <a:solidFill>
                            <a:srgbClr val="000000"/>
                          </a:solidFill>
                          <a:latin typeface="Calibri"/>
                        </a:rPr>
                        <a:t>4</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4</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4</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4</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4</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4</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4</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4</a:t>
                      </a:r>
                    </a:p>
                  </a:txBody>
                  <a:tcPr marL="1295" marR="1295" marT="1295" marB="0" anchor="b">
                    <a:lnL>
                      <a:noFill/>
                    </a:lnL>
                    <a:lnR>
                      <a:noFill/>
                    </a:lnR>
                    <a:lnT>
                      <a:noFill/>
                    </a:lnT>
                    <a:lnB>
                      <a:noFill/>
                    </a:lnB>
                    <a:solidFill>
                      <a:srgbClr val="F8696B"/>
                    </a:solidFill>
                  </a:tcPr>
                </a:tc>
              </a:tr>
              <a:tr h="49195">
                <a:tc>
                  <a:txBody>
                    <a:bodyPr/>
                    <a:lstStyle/>
                    <a:p>
                      <a:pPr algn="l" fontAlgn="b"/>
                      <a:r>
                        <a:rPr lang="en-US" sz="300" b="0" i="0" u="none" strike="noStrike">
                          <a:solidFill>
                            <a:srgbClr val="000000"/>
                          </a:solidFill>
                          <a:latin typeface="Calibri"/>
                        </a:rPr>
                        <a:t>Stroke Equation #</a:t>
                      </a:r>
                    </a:p>
                  </a:txBody>
                  <a:tcPr marL="1295" marR="1295" marT="1295" marB="0" anchor="b">
                    <a:lnL>
                      <a:noFill/>
                    </a:lnL>
                    <a:lnR>
                      <a:noFill/>
                    </a:lnR>
                    <a:lnT>
                      <a:noFill/>
                    </a:lnT>
                    <a:lnB>
                      <a:noFill/>
                    </a:lnB>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2</a:t>
                      </a:r>
                    </a:p>
                  </a:txBody>
                  <a:tcPr marL="1295" marR="1295" marT="1295" marB="0" anchor="b">
                    <a:lnL>
                      <a:noFill/>
                    </a:lnL>
                    <a:lnR>
                      <a:noFill/>
                    </a:lnR>
                    <a:lnT>
                      <a:noFill/>
                    </a:lnT>
                    <a:lnB>
                      <a:noFill/>
                    </a:lnB>
                    <a:solidFill>
                      <a:srgbClr val="C8CA9A"/>
                    </a:solidFill>
                  </a:tcPr>
                </a:tc>
                <a:tc>
                  <a:txBody>
                    <a:bodyPr/>
                    <a:lstStyle/>
                    <a:p>
                      <a:pPr algn="r" fontAlgn="b"/>
                      <a:r>
                        <a:rPr lang="en-US" sz="300" b="1" i="0" u="none" strike="noStrike">
                          <a:solidFill>
                            <a:srgbClr val="000000"/>
                          </a:solidFill>
                          <a:latin typeface="Calibri"/>
                        </a:rPr>
                        <a:t>2</a:t>
                      </a:r>
                    </a:p>
                  </a:txBody>
                  <a:tcPr marL="1295" marR="1295" marT="1295" marB="0" anchor="b">
                    <a:lnL>
                      <a:noFill/>
                    </a:lnL>
                    <a:lnR>
                      <a:noFill/>
                    </a:lnR>
                    <a:lnT>
                      <a:noFill/>
                    </a:lnT>
                    <a:lnB>
                      <a:noFill/>
                    </a:lnB>
                    <a:solidFill>
                      <a:srgbClr val="C8CA9A"/>
                    </a:solidFill>
                  </a:tcPr>
                </a:tc>
                <a:tc>
                  <a:txBody>
                    <a:bodyPr/>
                    <a:lstStyle/>
                    <a:p>
                      <a:pPr algn="r" fontAlgn="b"/>
                      <a:r>
                        <a:rPr lang="en-US" sz="300" b="1" i="0" u="none" strike="noStrike">
                          <a:solidFill>
                            <a:srgbClr val="000000"/>
                          </a:solidFill>
                          <a:latin typeface="Calibri"/>
                        </a:rPr>
                        <a:t>3</a:t>
                      </a:r>
                    </a:p>
                  </a:txBody>
                  <a:tcPr marL="1295" marR="1295" marT="1295" marB="0" anchor="b">
                    <a:lnL>
                      <a:noFill/>
                    </a:lnL>
                    <a:lnR>
                      <a:noFill/>
                    </a:lnR>
                    <a:lnT>
                      <a:noFill/>
                    </a:lnT>
                    <a:lnB>
                      <a:noFill/>
                    </a:lnB>
                    <a:solidFill>
                      <a:srgbClr val="FDC07C"/>
                    </a:solidFill>
                  </a:tcPr>
                </a:tc>
                <a:tc>
                  <a:txBody>
                    <a:bodyPr/>
                    <a:lstStyle/>
                    <a:p>
                      <a:pPr algn="r" fontAlgn="b"/>
                      <a:r>
                        <a:rPr lang="en-US" sz="300" b="1" i="0" u="none" strike="noStrike">
                          <a:solidFill>
                            <a:srgbClr val="000000"/>
                          </a:solidFill>
                          <a:latin typeface="Calibri"/>
                        </a:rPr>
                        <a:t>3</a:t>
                      </a:r>
                    </a:p>
                  </a:txBody>
                  <a:tcPr marL="1295" marR="1295" marT="1295" marB="0" anchor="b">
                    <a:lnL>
                      <a:noFill/>
                    </a:lnL>
                    <a:lnR>
                      <a:noFill/>
                    </a:lnR>
                    <a:lnT>
                      <a:noFill/>
                    </a:lnT>
                    <a:lnB>
                      <a:noFill/>
                    </a:lnB>
                    <a:solidFill>
                      <a:srgbClr val="FDC07C"/>
                    </a:solidFill>
                  </a:tcPr>
                </a:tc>
                <a:tc>
                  <a:txBody>
                    <a:bodyPr/>
                    <a:lstStyle/>
                    <a:p>
                      <a:pPr algn="r" fontAlgn="b"/>
                      <a:r>
                        <a:rPr lang="en-US" sz="300" b="1" i="0" u="none" strike="noStrike">
                          <a:solidFill>
                            <a:srgbClr val="000000"/>
                          </a:solidFill>
                          <a:latin typeface="Calibri"/>
                        </a:rPr>
                        <a:t>4</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4</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2</a:t>
                      </a:r>
                    </a:p>
                  </a:txBody>
                  <a:tcPr marL="1295" marR="1295" marT="1295" marB="0" anchor="b">
                    <a:lnL>
                      <a:noFill/>
                    </a:lnL>
                    <a:lnR>
                      <a:noFill/>
                    </a:lnR>
                    <a:lnT>
                      <a:noFill/>
                    </a:lnT>
                    <a:lnB>
                      <a:noFill/>
                    </a:lnB>
                    <a:solidFill>
                      <a:srgbClr val="C8CA9A"/>
                    </a:solidFill>
                  </a:tcPr>
                </a:tc>
                <a:tc>
                  <a:txBody>
                    <a:bodyPr/>
                    <a:lstStyle/>
                    <a:p>
                      <a:pPr algn="r" fontAlgn="b"/>
                      <a:r>
                        <a:rPr lang="en-US" sz="300" b="1" i="0" u="none" strike="noStrike">
                          <a:solidFill>
                            <a:srgbClr val="000000"/>
                          </a:solidFill>
                          <a:latin typeface="Calibri"/>
                        </a:rPr>
                        <a:t>2</a:t>
                      </a:r>
                    </a:p>
                  </a:txBody>
                  <a:tcPr marL="1295" marR="1295" marT="1295" marB="0" anchor="b">
                    <a:lnL>
                      <a:noFill/>
                    </a:lnL>
                    <a:lnR>
                      <a:noFill/>
                    </a:lnR>
                    <a:lnT>
                      <a:noFill/>
                    </a:lnT>
                    <a:lnB>
                      <a:noFill/>
                    </a:lnB>
                    <a:solidFill>
                      <a:srgbClr val="C8CA9A"/>
                    </a:solidFill>
                  </a:tcPr>
                </a:tc>
                <a:tc>
                  <a:txBody>
                    <a:bodyPr/>
                    <a:lstStyle/>
                    <a:p>
                      <a:pPr algn="r" fontAlgn="b"/>
                      <a:r>
                        <a:rPr lang="en-US" sz="300" b="1" i="0" u="none" strike="noStrike">
                          <a:solidFill>
                            <a:srgbClr val="000000"/>
                          </a:solidFill>
                          <a:latin typeface="Calibri"/>
                        </a:rPr>
                        <a:t>3</a:t>
                      </a:r>
                    </a:p>
                  </a:txBody>
                  <a:tcPr marL="1295" marR="1295" marT="1295" marB="0" anchor="b">
                    <a:lnL>
                      <a:noFill/>
                    </a:lnL>
                    <a:lnR>
                      <a:noFill/>
                    </a:lnR>
                    <a:lnT>
                      <a:noFill/>
                    </a:lnT>
                    <a:lnB>
                      <a:noFill/>
                    </a:lnB>
                    <a:solidFill>
                      <a:srgbClr val="FDC07C"/>
                    </a:solidFill>
                  </a:tcPr>
                </a:tc>
                <a:tc>
                  <a:txBody>
                    <a:bodyPr/>
                    <a:lstStyle/>
                    <a:p>
                      <a:pPr algn="r" fontAlgn="b"/>
                      <a:r>
                        <a:rPr lang="en-US" sz="300" b="1" i="0" u="none" strike="noStrike">
                          <a:solidFill>
                            <a:srgbClr val="000000"/>
                          </a:solidFill>
                          <a:latin typeface="Calibri"/>
                        </a:rPr>
                        <a:t>3</a:t>
                      </a:r>
                    </a:p>
                  </a:txBody>
                  <a:tcPr marL="1295" marR="1295" marT="1295" marB="0" anchor="b">
                    <a:lnL>
                      <a:noFill/>
                    </a:lnL>
                    <a:lnR>
                      <a:noFill/>
                    </a:lnR>
                    <a:lnT>
                      <a:noFill/>
                    </a:lnT>
                    <a:lnB>
                      <a:noFill/>
                    </a:lnB>
                    <a:solidFill>
                      <a:srgbClr val="FDC07C"/>
                    </a:solidFill>
                  </a:tcPr>
                </a:tc>
                <a:tc>
                  <a:txBody>
                    <a:bodyPr/>
                    <a:lstStyle/>
                    <a:p>
                      <a:pPr algn="r" fontAlgn="b"/>
                      <a:r>
                        <a:rPr lang="en-US" sz="300" b="1" i="0" u="none" strike="noStrike">
                          <a:solidFill>
                            <a:srgbClr val="000000"/>
                          </a:solidFill>
                          <a:latin typeface="Calibri"/>
                        </a:rPr>
                        <a:t>4</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4</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2</a:t>
                      </a:r>
                    </a:p>
                  </a:txBody>
                  <a:tcPr marL="1295" marR="1295" marT="1295" marB="0" anchor="b">
                    <a:lnL>
                      <a:noFill/>
                    </a:lnL>
                    <a:lnR>
                      <a:noFill/>
                    </a:lnR>
                    <a:lnT>
                      <a:noFill/>
                    </a:lnT>
                    <a:lnB>
                      <a:noFill/>
                    </a:lnB>
                    <a:solidFill>
                      <a:srgbClr val="C8CA9A"/>
                    </a:solidFill>
                  </a:tcPr>
                </a:tc>
                <a:tc>
                  <a:txBody>
                    <a:bodyPr/>
                    <a:lstStyle/>
                    <a:p>
                      <a:pPr algn="r" fontAlgn="b"/>
                      <a:r>
                        <a:rPr lang="en-US" sz="300" b="1" i="0" u="none" strike="noStrike">
                          <a:solidFill>
                            <a:srgbClr val="000000"/>
                          </a:solidFill>
                          <a:latin typeface="Calibri"/>
                        </a:rPr>
                        <a:t>2</a:t>
                      </a:r>
                    </a:p>
                  </a:txBody>
                  <a:tcPr marL="1295" marR="1295" marT="1295" marB="0" anchor="b">
                    <a:lnL>
                      <a:noFill/>
                    </a:lnL>
                    <a:lnR>
                      <a:noFill/>
                    </a:lnR>
                    <a:lnT>
                      <a:noFill/>
                    </a:lnT>
                    <a:lnB>
                      <a:noFill/>
                    </a:lnB>
                    <a:solidFill>
                      <a:srgbClr val="C8CA9A"/>
                    </a:solidFill>
                  </a:tcPr>
                </a:tc>
                <a:tc>
                  <a:txBody>
                    <a:bodyPr/>
                    <a:lstStyle/>
                    <a:p>
                      <a:pPr algn="r" fontAlgn="b"/>
                      <a:r>
                        <a:rPr lang="en-US" sz="300" b="1" i="0" u="none" strike="noStrike">
                          <a:solidFill>
                            <a:srgbClr val="000000"/>
                          </a:solidFill>
                          <a:latin typeface="Calibri"/>
                        </a:rPr>
                        <a:t>3</a:t>
                      </a:r>
                    </a:p>
                  </a:txBody>
                  <a:tcPr marL="1295" marR="1295" marT="1295" marB="0" anchor="b">
                    <a:lnL>
                      <a:noFill/>
                    </a:lnL>
                    <a:lnR>
                      <a:noFill/>
                    </a:lnR>
                    <a:lnT>
                      <a:noFill/>
                    </a:lnT>
                    <a:lnB>
                      <a:noFill/>
                    </a:lnB>
                    <a:solidFill>
                      <a:srgbClr val="FDC07C"/>
                    </a:solidFill>
                  </a:tcPr>
                </a:tc>
                <a:tc>
                  <a:txBody>
                    <a:bodyPr/>
                    <a:lstStyle/>
                    <a:p>
                      <a:pPr algn="r" fontAlgn="b"/>
                      <a:r>
                        <a:rPr lang="en-US" sz="300" b="1" i="0" u="none" strike="noStrike">
                          <a:solidFill>
                            <a:srgbClr val="000000"/>
                          </a:solidFill>
                          <a:latin typeface="Calibri"/>
                        </a:rPr>
                        <a:t>3</a:t>
                      </a:r>
                    </a:p>
                  </a:txBody>
                  <a:tcPr marL="1295" marR="1295" marT="1295" marB="0" anchor="b">
                    <a:lnL>
                      <a:noFill/>
                    </a:lnL>
                    <a:lnR>
                      <a:noFill/>
                    </a:lnR>
                    <a:lnT>
                      <a:noFill/>
                    </a:lnT>
                    <a:lnB>
                      <a:noFill/>
                    </a:lnB>
                    <a:solidFill>
                      <a:srgbClr val="FDC07C"/>
                    </a:solidFill>
                  </a:tcPr>
                </a:tc>
                <a:tc>
                  <a:txBody>
                    <a:bodyPr/>
                    <a:lstStyle/>
                    <a:p>
                      <a:pPr algn="r" fontAlgn="b"/>
                      <a:r>
                        <a:rPr lang="en-US" sz="300" b="1" i="0" u="none" strike="noStrike">
                          <a:solidFill>
                            <a:srgbClr val="000000"/>
                          </a:solidFill>
                          <a:latin typeface="Calibri"/>
                        </a:rPr>
                        <a:t>4</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4</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2</a:t>
                      </a:r>
                    </a:p>
                  </a:txBody>
                  <a:tcPr marL="1295" marR="1295" marT="1295" marB="0" anchor="b">
                    <a:lnL>
                      <a:noFill/>
                    </a:lnL>
                    <a:lnR>
                      <a:noFill/>
                    </a:lnR>
                    <a:lnT>
                      <a:noFill/>
                    </a:lnT>
                    <a:lnB>
                      <a:noFill/>
                    </a:lnB>
                    <a:solidFill>
                      <a:srgbClr val="C8CA9A"/>
                    </a:solidFill>
                  </a:tcPr>
                </a:tc>
                <a:tc>
                  <a:txBody>
                    <a:bodyPr/>
                    <a:lstStyle/>
                    <a:p>
                      <a:pPr algn="r" fontAlgn="b"/>
                      <a:r>
                        <a:rPr lang="en-US" sz="300" b="1" i="0" u="none" strike="noStrike">
                          <a:solidFill>
                            <a:srgbClr val="000000"/>
                          </a:solidFill>
                          <a:latin typeface="Calibri"/>
                        </a:rPr>
                        <a:t>2</a:t>
                      </a:r>
                    </a:p>
                  </a:txBody>
                  <a:tcPr marL="1295" marR="1295" marT="1295" marB="0" anchor="b">
                    <a:lnL>
                      <a:noFill/>
                    </a:lnL>
                    <a:lnR>
                      <a:noFill/>
                    </a:lnR>
                    <a:lnT>
                      <a:noFill/>
                    </a:lnT>
                    <a:lnB>
                      <a:noFill/>
                    </a:lnB>
                    <a:solidFill>
                      <a:srgbClr val="C8CA9A"/>
                    </a:solidFill>
                  </a:tcPr>
                </a:tc>
                <a:tc>
                  <a:txBody>
                    <a:bodyPr/>
                    <a:lstStyle/>
                    <a:p>
                      <a:pPr algn="r" fontAlgn="b"/>
                      <a:r>
                        <a:rPr lang="en-US" sz="300" b="1" i="0" u="none" strike="noStrike">
                          <a:solidFill>
                            <a:srgbClr val="000000"/>
                          </a:solidFill>
                          <a:latin typeface="Calibri"/>
                        </a:rPr>
                        <a:t>3</a:t>
                      </a:r>
                    </a:p>
                  </a:txBody>
                  <a:tcPr marL="1295" marR="1295" marT="1295" marB="0" anchor="b">
                    <a:lnL>
                      <a:noFill/>
                    </a:lnL>
                    <a:lnR>
                      <a:noFill/>
                    </a:lnR>
                    <a:lnT>
                      <a:noFill/>
                    </a:lnT>
                    <a:lnB>
                      <a:noFill/>
                    </a:lnB>
                    <a:solidFill>
                      <a:srgbClr val="FDC07C"/>
                    </a:solidFill>
                  </a:tcPr>
                </a:tc>
                <a:tc>
                  <a:txBody>
                    <a:bodyPr/>
                    <a:lstStyle/>
                    <a:p>
                      <a:pPr algn="r" fontAlgn="b"/>
                      <a:r>
                        <a:rPr lang="en-US" sz="300" b="1" i="0" u="none" strike="noStrike">
                          <a:solidFill>
                            <a:srgbClr val="000000"/>
                          </a:solidFill>
                          <a:latin typeface="Calibri"/>
                        </a:rPr>
                        <a:t>3</a:t>
                      </a:r>
                    </a:p>
                  </a:txBody>
                  <a:tcPr marL="1295" marR="1295" marT="1295" marB="0" anchor="b">
                    <a:lnL>
                      <a:noFill/>
                    </a:lnL>
                    <a:lnR>
                      <a:noFill/>
                    </a:lnR>
                    <a:lnT>
                      <a:noFill/>
                    </a:lnT>
                    <a:lnB>
                      <a:noFill/>
                    </a:lnB>
                    <a:solidFill>
                      <a:srgbClr val="FDC07C"/>
                    </a:solidFill>
                  </a:tcPr>
                </a:tc>
                <a:tc>
                  <a:txBody>
                    <a:bodyPr/>
                    <a:lstStyle/>
                    <a:p>
                      <a:pPr algn="r" fontAlgn="b"/>
                      <a:r>
                        <a:rPr lang="en-US" sz="300" b="1" i="0" u="none" strike="noStrike">
                          <a:solidFill>
                            <a:srgbClr val="000000"/>
                          </a:solidFill>
                          <a:latin typeface="Calibri"/>
                        </a:rPr>
                        <a:t>4</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4</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2</a:t>
                      </a:r>
                    </a:p>
                  </a:txBody>
                  <a:tcPr marL="1295" marR="1295" marT="1295" marB="0" anchor="b">
                    <a:lnL>
                      <a:noFill/>
                    </a:lnL>
                    <a:lnR>
                      <a:noFill/>
                    </a:lnR>
                    <a:lnT>
                      <a:noFill/>
                    </a:lnT>
                    <a:lnB>
                      <a:noFill/>
                    </a:lnB>
                    <a:solidFill>
                      <a:srgbClr val="C8CA9A"/>
                    </a:solidFill>
                  </a:tcPr>
                </a:tc>
                <a:tc>
                  <a:txBody>
                    <a:bodyPr/>
                    <a:lstStyle/>
                    <a:p>
                      <a:pPr algn="r" fontAlgn="b"/>
                      <a:r>
                        <a:rPr lang="en-US" sz="300" b="1" i="0" u="none" strike="noStrike">
                          <a:solidFill>
                            <a:srgbClr val="000000"/>
                          </a:solidFill>
                          <a:latin typeface="Calibri"/>
                        </a:rPr>
                        <a:t>2</a:t>
                      </a:r>
                    </a:p>
                  </a:txBody>
                  <a:tcPr marL="1295" marR="1295" marT="1295" marB="0" anchor="b">
                    <a:lnL>
                      <a:noFill/>
                    </a:lnL>
                    <a:lnR>
                      <a:noFill/>
                    </a:lnR>
                    <a:lnT>
                      <a:noFill/>
                    </a:lnT>
                    <a:lnB>
                      <a:noFill/>
                    </a:lnB>
                    <a:solidFill>
                      <a:srgbClr val="C8CA9A"/>
                    </a:solidFill>
                  </a:tcPr>
                </a:tc>
                <a:tc>
                  <a:txBody>
                    <a:bodyPr/>
                    <a:lstStyle/>
                    <a:p>
                      <a:pPr algn="r" fontAlgn="b"/>
                      <a:r>
                        <a:rPr lang="en-US" sz="300" b="1" i="0" u="none" strike="noStrike">
                          <a:solidFill>
                            <a:srgbClr val="000000"/>
                          </a:solidFill>
                          <a:latin typeface="Calibri"/>
                        </a:rPr>
                        <a:t>3</a:t>
                      </a:r>
                    </a:p>
                  </a:txBody>
                  <a:tcPr marL="1295" marR="1295" marT="1295" marB="0" anchor="b">
                    <a:lnL>
                      <a:noFill/>
                    </a:lnL>
                    <a:lnR>
                      <a:noFill/>
                    </a:lnR>
                    <a:lnT>
                      <a:noFill/>
                    </a:lnT>
                    <a:lnB>
                      <a:noFill/>
                    </a:lnB>
                    <a:solidFill>
                      <a:srgbClr val="FDC07C"/>
                    </a:solidFill>
                  </a:tcPr>
                </a:tc>
                <a:tc>
                  <a:txBody>
                    <a:bodyPr/>
                    <a:lstStyle/>
                    <a:p>
                      <a:pPr algn="r" fontAlgn="b"/>
                      <a:r>
                        <a:rPr lang="en-US" sz="300" b="1" i="0" u="none" strike="noStrike">
                          <a:solidFill>
                            <a:srgbClr val="000000"/>
                          </a:solidFill>
                          <a:latin typeface="Calibri"/>
                        </a:rPr>
                        <a:t>3</a:t>
                      </a:r>
                    </a:p>
                  </a:txBody>
                  <a:tcPr marL="1295" marR="1295" marT="1295" marB="0" anchor="b">
                    <a:lnL>
                      <a:noFill/>
                    </a:lnL>
                    <a:lnR>
                      <a:noFill/>
                    </a:lnR>
                    <a:lnT>
                      <a:noFill/>
                    </a:lnT>
                    <a:lnB>
                      <a:noFill/>
                    </a:lnB>
                    <a:solidFill>
                      <a:srgbClr val="FDC07C"/>
                    </a:solidFill>
                  </a:tcPr>
                </a:tc>
                <a:tc>
                  <a:txBody>
                    <a:bodyPr/>
                    <a:lstStyle/>
                    <a:p>
                      <a:pPr algn="r" fontAlgn="b"/>
                      <a:r>
                        <a:rPr lang="en-US" sz="300" b="1" i="0" u="none" strike="noStrike">
                          <a:solidFill>
                            <a:srgbClr val="000000"/>
                          </a:solidFill>
                          <a:latin typeface="Calibri"/>
                        </a:rPr>
                        <a:t>4</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4</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2</a:t>
                      </a:r>
                    </a:p>
                  </a:txBody>
                  <a:tcPr marL="1295" marR="1295" marT="1295" marB="0" anchor="b">
                    <a:lnL>
                      <a:noFill/>
                    </a:lnL>
                    <a:lnR>
                      <a:noFill/>
                    </a:lnR>
                    <a:lnT>
                      <a:noFill/>
                    </a:lnT>
                    <a:lnB>
                      <a:noFill/>
                    </a:lnB>
                    <a:solidFill>
                      <a:srgbClr val="C8CA9A"/>
                    </a:solidFill>
                  </a:tcPr>
                </a:tc>
                <a:tc>
                  <a:txBody>
                    <a:bodyPr/>
                    <a:lstStyle/>
                    <a:p>
                      <a:pPr algn="r" fontAlgn="b"/>
                      <a:r>
                        <a:rPr lang="en-US" sz="300" b="1" i="0" u="none" strike="noStrike">
                          <a:solidFill>
                            <a:srgbClr val="000000"/>
                          </a:solidFill>
                          <a:latin typeface="Calibri"/>
                        </a:rPr>
                        <a:t>2</a:t>
                      </a:r>
                    </a:p>
                  </a:txBody>
                  <a:tcPr marL="1295" marR="1295" marT="1295" marB="0" anchor="b">
                    <a:lnL>
                      <a:noFill/>
                    </a:lnL>
                    <a:lnR>
                      <a:noFill/>
                    </a:lnR>
                    <a:lnT>
                      <a:noFill/>
                    </a:lnT>
                    <a:lnB>
                      <a:noFill/>
                    </a:lnB>
                    <a:solidFill>
                      <a:srgbClr val="C8CA9A"/>
                    </a:solidFill>
                  </a:tcPr>
                </a:tc>
                <a:tc>
                  <a:txBody>
                    <a:bodyPr/>
                    <a:lstStyle/>
                    <a:p>
                      <a:pPr algn="r" fontAlgn="b"/>
                      <a:r>
                        <a:rPr lang="en-US" sz="300" b="1" i="0" u="none" strike="noStrike">
                          <a:solidFill>
                            <a:srgbClr val="000000"/>
                          </a:solidFill>
                          <a:latin typeface="Calibri"/>
                        </a:rPr>
                        <a:t>3</a:t>
                      </a:r>
                    </a:p>
                  </a:txBody>
                  <a:tcPr marL="1295" marR="1295" marT="1295" marB="0" anchor="b">
                    <a:lnL>
                      <a:noFill/>
                    </a:lnL>
                    <a:lnR>
                      <a:noFill/>
                    </a:lnR>
                    <a:lnT>
                      <a:noFill/>
                    </a:lnT>
                    <a:lnB>
                      <a:noFill/>
                    </a:lnB>
                    <a:solidFill>
                      <a:srgbClr val="FDC07C"/>
                    </a:solidFill>
                  </a:tcPr>
                </a:tc>
                <a:tc>
                  <a:txBody>
                    <a:bodyPr/>
                    <a:lstStyle/>
                    <a:p>
                      <a:pPr algn="r" fontAlgn="b"/>
                      <a:r>
                        <a:rPr lang="en-US" sz="300" b="1" i="0" u="none" strike="noStrike">
                          <a:solidFill>
                            <a:srgbClr val="000000"/>
                          </a:solidFill>
                          <a:latin typeface="Calibri"/>
                        </a:rPr>
                        <a:t>3</a:t>
                      </a:r>
                    </a:p>
                  </a:txBody>
                  <a:tcPr marL="1295" marR="1295" marT="1295" marB="0" anchor="b">
                    <a:lnL>
                      <a:noFill/>
                    </a:lnL>
                    <a:lnR>
                      <a:noFill/>
                    </a:lnR>
                    <a:lnT>
                      <a:noFill/>
                    </a:lnT>
                    <a:lnB>
                      <a:noFill/>
                    </a:lnB>
                    <a:solidFill>
                      <a:srgbClr val="FDC07C"/>
                    </a:solidFill>
                  </a:tcPr>
                </a:tc>
                <a:tc>
                  <a:txBody>
                    <a:bodyPr/>
                    <a:lstStyle/>
                    <a:p>
                      <a:pPr algn="r" fontAlgn="b"/>
                      <a:r>
                        <a:rPr lang="en-US" sz="300" b="1" i="0" u="none" strike="noStrike">
                          <a:solidFill>
                            <a:srgbClr val="000000"/>
                          </a:solidFill>
                          <a:latin typeface="Calibri"/>
                        </a:rPr>
                        <a:t>4</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4</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2</a:t>
                      </a:r>
                    </a:p>
                  </a:txBody>
                  <a:tcPr marL="1295" marR="1295" marT="1295" marB="0" anchor="b">
                    <a:lnL>
                      <a:noFill/>
                    </a:lnL>
                    <a:lnR>
                      <a:noFill/>
                    </a:lnR>
                    <a:lnT>
                      <a:noFill/>
                    </a:lnT>
                    <a:lnB>
                      <a:noFill/>
                    </a:lnB>
                    <a:solidFill>
                      <a:srgbClr val="C8CA9A"/>
                    </a:solidFill>
                  </a:tcPr>
                </a:tc>
                <a:tc>
                  <a:txBody>
                    <a:bodyPr/>
                    <a:lstStyle/>
                    <a:p>
                      <a:pPr algn="r" fontAlgn="b"/>
                      <a:r>
                        <a:rPr lang="en-US" sz="300" b="1" i="0" u="none" strike="noStrike">
                          <a:solidFill>
                            <a:srgbClr val="000000"/>
                          </a:solidFill>
                          <a:latin typeface="Calibri"/>
                        </a:rPr>
                        <a:t>2</a:t>
                      </a:r>
                    </a:p>
                  </a:txBody>
                  <a:tcPr marL="1295" marR="1295" marT="1295" marB="0" anchor="b">
                    <a:lnL>
                      <a:noFill/>
                    </a:lnL>
                    <a:lnR>
                      <a:noFill/>
                    </a:lnR>
                    <a:lnT>
                      <a:noFill/>
                    </a:lnT>
                    <a:lnB>
                      <a:noFill/>
                    </a:lnB>
                    <a:solidFill>
                      <a:srgbClr val="C8CA9A"/>
                    </a:solidFill>
                  </a:tcPr>
                </a:tc>
                <a:tc>
                  <a:txBody>
                    <a:bodyPr/>
                    <a:lstStyle/>
                    <a:p>
                      <a:pPr algn="r" fontAlgn="b"/>
                      <a:r>
                        <a:rPr lang="en-US" sz="300" b="1" i="0" u="none" strike="noStrike">
                          <a:solidFill>
                            <a:srgbClr val="000000"/>
                          </a:solidFill>
                          <a:latin typeface="Calibri"/>
                        </a:rPr>
                        <a:t>3</a:t>
                      </a:r>
                    </a:p>
                  </a:txBody>
                  <a:tcPr marL="1295" marR="1295" marT="1295" marB="0" anchor="b">
                    <a:lnL>
                      <a:noFill/>
                    </a:lnL>
                    <a:lnR>
                      <a:noFill/>
                    </a:lnR>
                    <a:lnT>
                      <a:noFill/>
                    </a:lnT>
                    <a:lnB>
                      <a:noFill/>
                    </a:lnB>
                    <a:solidFill>
                      <a:srgbClr val="FDC07C"/>
                    </a:solidFill>
                  </a:tcPr>
                </a:tc>
                <a:tc>
                  <a:txBody>
                    <a:bodyPr/>
                    <a:lstStyle/>
                    <a:p>
                      <a:pPr algn="r" fontAlgn="b"/>
                      <a:r>
                        <a:rPr lang="en-US" sz="300" b="1" i="0" u="none" strike="noStrike">
                          <a:solidFill>
                            <a:srgbClr val="000000"/>
                          </a:solidFill>
                          <a:latin typeface="Calibri"/>
                        </a:rPr>
                        <a:t>3</a:t>
                      </a:r>
                    </a:p>
                  </a:txBody>
                  <a:tcPr marL="1295" marR="1295" marT="1295" marB="0" anchor="b">
                    <a:lnL>
                      <a:noFill/>
                    </a:lnL>
                    <a:lnR>
                      <a:noFill/>
                    </a:lnR>
                    <a:lnT>
                      <a:noFill/>
                    </a:lnT>
                    <a:lnB>
                      <a:noFill/>
                    </a:lnB>
                    <a:solidFill>
                      <a:srgbClr val="FDC07C"/>
                    </a:solidFill>
                  </a:tcPr>
                </a:tc>
                <a:tc>
                  <a:txBody>
                    <a:bodyPr/>
                    <a:lstStyle/>
                    <a:p>
                      <a:pPr algn="r" fontAlgn="b"/>
                      <a:r>
                        <a:rPr lang="en-US" sz="300" b="1" i="0" u="none" strike="noStrike">
                          <a:solidFill>
                            <a:srgbClr val="000000"/>
                          </a:solidFill>
                          <a:latin typeface="Calibri"/>
                        </a:rPr>
                        <a:t>4</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4</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2</a:t>
                      </a:r>
                    </a:p>
                  </a:txBody>
                  <a:tcPr marL="1295" marR="1295" marT="1295" marB="0" anchor="b">
                    <a:lnL>
                      <a:noFill/>
                    </a:lnL>
                    <a:lnR>
                      <a:noFill/>
                    </a:lnR>
                    <a:lnT>
                      <a:noFill/>
                    </a:lnT>
                    <a:lnB>
                      <a:noFill/>
                    </a:lnB>
                    <a:solidFill>
                      <a:srgbClr val="C8CA9A"/>
                    </a:solidFill>
                  </a:tcPr>
                </a:tc>
                <a:tc>
                  <a:txBody>
                    <a:bodyPr/>
                    <a:lstStyle/>
                    <a:p>
                      <a:pPr algn="r" fontAlgn="b"/>
                      <a:r>
                        <a:rPr lang="en-US" sz="300" b="1" i="0" u="none" strike="noStrike">
                          <a:solidFill>
                            <a:srgbClr val="000000"/>
                          </a:solidFill>
                          <a:latin typeface="Calibri"/>
                        </a:rPr>
                        <a:t>2</a:t>
                      </a:r>
                    </a:p>
                  </a:txBody>
                  <a:tcPr marL="1295" marR="1295" marT="1295" marB="0" anchor="b">
                    <a:lnL>
                      <a:noFill/>
                    </a:lnL>
                    <a:lnR>
                      <a:noFill/>
                    </a:lnR>
                    <a:lnT>
                      <a:noFill/>
                    </a:lnT>
                    <a:lnB>
                      <a:noFill/>
                    </a:lnB>
                    <a:solidFill>
                      <a:srgbClr val="C8CA9A"/>
                    </a:solidFill>
                  </a:tcPr>
                </a:tc>
                <a:tc>
                  <a:txBody>
                    <a:bodyPr/>
                    <a:lstStyle/>
                    <a:p>
                      <a:pPr algn="r" fontAlgn="b"/>
                      <a:r>
                        <a:rPr lang="en-US" sz="300" b="1" i="0" u="none" strike="noStrike">
                          <a:solidFill>
                            <a:srgbClr val="000000"/>
                          </a:solidFill>
                          <a:latin typeface="Calibri"/>
                        </a:rPr>
                        <a:t>3</a:t>
                      </a:r>
                    </a:p>
                  </a:txBody>
                  <a:tcPr marL="1295" marR="1295" marT="1295" marB="0" anchor="b">
                    <a:lnL>
                      <a:noFill/>
                    </a:lnL>
                    <a:lnR>
                      <a:noFill/>
                    </a:lnR>
                    <a:lnT>
                      <a:noFill/>
                    </a:lnT>
                    <a:lnB>
                      <a:noFill/>
                    </a:lnB>
                    <a:solidFill>
                      <a:srgbClr val="FDC07C"/>
                    </a:solidFill>
                  </a:tcPr>
                </a:tc>
                <a:tc>
                  <a:txBody>
                    <a:bodyPr/>
                    <a:lstStyle/>
                    <a:p>
                      <a:pPr algn="r" fontAlgn="b"/>
                      <a:r>
                        <a:rPr lang="en-US" sz="300" b="1" i="0" u="none" strike="noStrike">
                          <a:solidFill>
                            <a:srgbClr val="000000"/>
                          </a:solidFill>
                          <a:latin typeface="Calibri"/>
                        </a:rPr>
                        <a:t>3</a:t>
                      </a:r>
                    </a:p>
                  </a:txBody>
                  <a:tcPr marL="1295" marR="1295" marT="1295" marB="0" anchor="b">
                    <a:lnL>
                      <a:noFill/>
                    </a:lnL>
                    <a:lnR>
                      <a:noFill/>
                    </a:lnR>
                    <a:lnT>
                      <a:noFill/>
                    </a:lnT>
                    <a:lnB>
                      <a:noFill/>
                    </a:lnB>
                    <a:solidFill>
                      <a:srgbClr val="FDC07C"/>
                    </a:solidFill>
                  </a:tcPr>
                </a:tc>
                <a:tc>
                  <a:txBody>
                    <a:bodyPr/>
                    <a:lstStyle/>
                    <a:p>
                      <a:pPr algn="r" fontAlgn="b"/>
                      <a:r>
                        <a:rPr lang="en-US" sz="300" b="1" i="0" u="none" strike="noStrike">
                          <a:solidFill>
                            <a:srgbClr val="000000"/>
                          </a:solidFill>
                          <a:latin typeface="Calibri"/>
                        </a:rPr>
                        <a:t>4</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4</a:t>
                      </a:r>
                    </a:p>
                  </a:txBody>
                  <a:tcPr marL="1295" marR="1295" marT="1295" marB="0" anchor="b">
                    <a:lnL>
                      <a:noFill/>
                    </a:lnL>
                    <a:lnR>
                      <a:noFill/>
                    </a:lnR>
                    <a:lnT>
                      <a:noFill/>
                    </a:lnT>
                    <a:lnB>
                      <a:noFill/>
                    </a:lnB>
                    <a:solidFill>
                      <a:srgbClr val="F8696B"/>
                    </a:solidFill>
                  </a:tcPr>
                </a:tc>
              </a:tr>
              <a:tr h="49195">
                <a:tc>
                  <a:txBody>
                    <a:bodyPr/>
                    <a:lstStyle/>
                    <a:p>
                      <a:pPr algn="l" fontAlgn="b"/>
                      <a:r>
                        <a:rPr lang="en-US" sz="300" b="0" i="0" u="none" strike="noStrike">
                          <a:solidFill>
                            <a:srgbClr val="000000"/>
                          </a:solidFill>
                          <a:latin typeface="Calibri"/>
                        </a:rPr>
                        <a:t>CHD Death Equation #</a:t>
                      </a:r>
                    </a:p>
                  </a:txBody>
                  <a:tcPr marL="1295" marR="1295" marT="1295" marB="0" anchor="b">
                    <a:lnL>
                      <a:noFill/>
                    </a:lnL>
                    <a:lnR>
                      <a:noFill/>
                    </a:lnR>
                    <a:lnT>
                      <a:noFill/>
                    </a:lnT>
                    <a:lnB>
                      <a:noFill/>
                    </a:lnB>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r>
              <a:tr h="49195">
                <a:tc>
                  <a:txBody>
                    <a:bodyPr/>
                    <a:lstStyle/>
                    <a:p>
                      <a:pPr algn="l" fontAlgn="b"/>
                      <a:r>
                        <a:rPr lang="en-US" sz="300" b="0" i="0" u="none" strike="noStrike">
                          <a:solidFill>
                            <a:srgbClr val="000000"/>
                          </a:solidFill>
                          <a:latin typeface="Calibri"/>
                        </a:rPr>
                        <a:t>Stroke Death Equation #</a:t>
                      </a:r>
                    </a:p>
                  </a:txBody>
                  <a:tcPr marL="1295" marR="1295" marT="1295" marB="0" anchor="b">
                    <a:lnL>
                      <a:noFill/>
                    </a:lnL>
                    <a:lnR>
                      <a:noFill/>
                    </a:lnR>
                    <a:lnT>
                      <a:noFill/>
                    </a:lnT>
                    <a:lnB>
                      <a:noFill/>
                    </a:lnB>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r>
              <a:tr h="49195">
                <a:tc>
                  <a:txBody>
                    <a:bodyPr/>
                    <a:lstStyle/>
                    <a:p>
                      <a:pPr algn="l" fontAlgn="b"/>
                      <a:r>
                        <a:rPr lang="en-US" sz="300" b="0" i="0" u="none" strike="noStrike">
                          <a:solidFill>
                            <a:srgbClr val="000000"/>
                          </a:solidFill>
                          <a:latin typeface="Calibri"/>
                        </a:rPr>
                        <a:t>Treatment Improvement Correction</a:t>
                      </a:r>
                    </a:p>
                  </a:txBody>
                  <a:tcPr marL="1295" marR="1295" marT="1295" marB="0" anchor="b">
                    <a:lnL>
                      <a:noFill/>
                    </a:lnL>
                    <a:lnR>
                      <a:noFill/>
                    </a:lnR>
                    <a:lnT>
                      <a:noFill/>
                    </a:lnT>
                    <a:lnB>
                      <a:noFill/>
                    </a:lnB>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r>
              <a:tr h="49195">
                <a:tc>
                  <a:txBody>
                    <a:bodyPr/>
                    <a:lstStyle/>
                    <a:p>
                      <a:pPr algn="l" fontAlgn="b"/>
                      <a:r>
                        <a:rPr lang="en-US" sz="300" b="1" i="0" u="none" strike="noStrike">
                          <a:solidFill>
                            <a:srgbClr val="000000"/>
                          </a:solidFill>
                          <a:latin typeface="Calibri"/>
                        </a:rPr>
                        <a:t>FITNESS: LOW SCORE = GOOD FITNESS</a:t>
                      </a: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r>
              <a:tr h="49195">
                <a:tc>
                  <a:txBody>
                    <a:bodyPr/>
                    <a:lstStyle/>
                    <a:p>
                      <a:pPr algn="l" fontAlgn="b"/>
                      <a:r>
                        <a:rPr lang="en-US" sz="300" b="0" i="0" u="none" strike="noStrike">
                          <a:solidFill>
                            <a:srgbClr val="000000"/>
                          </a:solidFill>
                          <a:latin typeface="Calibri"/>
                        </a:rPr>
                        <a:t>UKPDS33 Conventional</a:t>
                      </a:r>
                    </a:p>
                  </a:txBody>
                  <a:tcPr marL="1295" marR="1295" marT="1295" marB="0" anchor="b">
                    <a:lnL>
                      <a:noFill/>
                    </a:lnL>
                    <a:lnR>
                      <a:noFill/>
                    </a:lnR>
                    <a:lnT>
                      <a:noFill/>
                    </a:lnT>
                    <a:lnB>
                      <a:noFill/>
                    </a:lnB>
                  </a:tcPr>
                </a:tc>
                <a:tc>
                  <a:txBody>
                    <a:bodyPr/>
                    <a:lstStyle/>
                    <a:p>
                      <a:pPr algn="r" fontAlgn="b"/>
                      <a:r>
                        <a:rPr lang="en-US" sz="300" b="0" i="0" u="none" strike="noStrike">
                          <a:solidFill>
                            <a:srgbClr val="000000"/>
                          </a:solidFill>
                          <a:latin typeface="Calibri"/>
                        </a:rPr>
                        <a:t>27.0</a:t>
                      </a:r>
                    </a:p>
                  </a:txBody>
                  <a:tcPr marL="1295" marR="1295" marT="1295" marB="0" anchor="b">
                    <a:lnL>
                      <a:noFill/>
                    </a:lnL>
                    <a:lnR>
                      <a:noFill/>
                    </a:lnR>
                    <a:lnT>
                      <a:noFill/>
                    </a:lnT>
                    <a:lnB>
                      <a:noFill/>
                    </a:lnB>
                    <a:solidFill>
                      <a:srgbClr val="E9E482"/>
                    </a:solidFill>
                  </a:tcPr>
                </a:tc>
                <a:tc>
                  <a:txBody>
                    <a:bodyPr/>
                    <a:lstStyle/>
                    <a:p>
                      <a:pPr algn="r" fontAlgn="b"/>
                      <a:r>
                        <a:rPr lang="en-US" sz="300" b="0" i="0" u="none" strike="noStrike">
                          <a:solidFill>
                            <a:srgbClr val="000000"/>
                          </a:solidFill>
                          <a:latin typeface="Calibri"/>
                        </a:rPr>
                        <a:t>24.1</a:t>
                      </a:r>
                    </a:p>
                  </a:txBody>
                  <a:tcPr marL="1295" marR="1295" marT="1295" marB="0" anchor="b">
                    <a:lnL>
                      <a:noFill/>
                    </a:lnL>
                    <a:lnR>
                      <a:noFill/>
                    </a:lnR>
                    <a:lnT>
                      <a:noFill/>
                    </a:lnT>
                    <a:lnB>
                      <a:noFill/>
                    </a:lnB>
                    <a:solidFill>
                      <a:srgbClr val="D7DF81"/>
                    </a:solidFill>
                  </a:tcPr>
                </a:tc>
                <a:tc>
                  <a:txBody>
                    <a:bodyPr/>
                    <a:lstStyle/>
                    <a:p>
                      <a:pPr algn="r" fontAlgn="b"/>
                      <a:r>
                        <a:rPr lang="en-US" sz="300" b="0" i="0" u="none" strike="noStrike">
                          <a:solidFill>
                            <a:srgbClr val="000000"/>
                          </a:solidFill>
                          <a:latin typeface="Calibri"/>
                        </a:rPr>
                        <a:t>24.6</a:t>
                      </a:r>
                    </a:p>
                  </a:txBody>
                  <a:tcPr marL="1295" marR="1295" marT="1295" marB="0" anchor="b">
                    <a:lnL>
                      <a:noFill/>
                    </a:lnL>
                    <a:lnR>
                      <a:noFill/>
                    </a:lnR>
                    <a:lnT>
                      <a:noFill/>
                    </a:lnT>
                    <a:lnB>
                      <a:noFill/>
                    </a:lnB>
                    <a:solidFill>
                      <a:srgbClr val="D9E081"/>
                    </a:solidFill>
                  </a:tcPr>
                </a:tc>
                <a:tc>
                  <a:txBody>
                    <a:bodyPr/>
                    <a:lstStyle/>
                    <a:p>
                      <a:pPr algn="r" fontAlgn="b"/>
                      <a:r>
                        <a:rPr lang="en-US" sz="300" b="0" i="0" u="none" strike="noStrike">
                          <a:solidFill>
                            <a:srgbClr val="000000"/>
                          </a:solidFill>
                          <a:latin typeface="Calibri"/>
                        </a:rPr>
                        <a:t>31.7</a:t>
                      </a:r>
                    </a:p>
                  </a:txBody>
                  <a:tcPr marL="1295" marR="1295" marT="129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24.6</a:t>
                      </a:r>
                    </a:p>
                  </a:txBody>
                  <a:tcPr marL="1295" marR="1295" marT="1295" marB="0" anchor="b">
                    <a:lnL>
                      <a:noFill/>
                    </a:lnL>
                    <a:lnR>
                      <a:noFill/>
                    </a:lnR>
                    <a:lnT>
                      <a:noFill/>
                    </a:lnT>
                    <a:lnB>
                      <a:noFill/>
                    </a:lnB>
                    <a:solidFill>
                      <a:srgbClr val="DAE081"/>
                    </a:solidFill>
                  </a:tcPr>
                </a:tc>
                <a:tc>
                  <a:txBody>
                    <a:bodyPr/>
                    <a:lstStyle/>
                    <a:p>
                      <a:pPr algn="r" fontAlgn="b"/>
                      <a:r>
                        <a:rPr lang="en-US" sz="300" b="0" i="0" u="none" strike="noStrike">
                          <a:solidFill>
                            <a:srgbClr val="000000"/>
                          </a:solidFill>
                          <a:latin typeface="Calibri"/>
                        </a:rPr>
                        <a:t>33.1</a:t>
                      </a:r>
                    </a:p>
                  </a:txBody>
                  <a:tcPr marL="1295" marR="1295" marT="129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26.9</a:t>
                      </a:r>
                    </a:p>
                  </a:txBody>
                  <a:tcPr marL="1295" marR="1295" marT="1295" marB="0" anchor="b">
                    <a:lnL>
                      <a:noFill/>
                    </a:lnL>
                    <a:lnR>
                      <a:noFill/>
                    </a:lnR>
                    <a:lnT>
                      <a:noFill/>
                    </a:lnT>
                    <a:lnB>
                      <a:noFill/>
                    </a:lnB>
                    <a:solidFill>
                      <a:srgbClr val="E8E482"/>
                    </a:solidFill>
                  </a:tcPr>
                </a:tc>
                <a:tc>
                  <a:txBody>
                    <a:bodyPr/>
                    <a:lstStyle/>
                    <a:p>
                      <a:pPr algn="r" fontAlgn="b"/>
                      <a:r>
                        <a:rPr lang="en-US" sz="300" b="0" i="0" u="none" strike="noStrike">
                          <a:solidFill>
                            <a:srgbClr val="000000"/>
                          </a:solidFill>
                          <a:latin typeface="Calibri"/>
                        </a:rPr>
                        <a:t>31.2</a:t>
                      </a:r>
                    </a:p>
                  </a:txBody>
                  <a:tcPr marL="1295" marR="1295" marT="129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43.0</a:t>
                      </a:r>
                    </a:p>
                  </a:txBody>
                  <a:tcPr marL="1295" marR="1295" marT="1295" marB="0" anchor="b">
                    <a:lnL>
                      <a:noFill/>
                    </a:lnL>
                    <a:lnR>
                      <a:noFill/>
                    </a:lnR>
                    <a:lnT>
                      <a:noFill/>
                    </a:lnT>
                    <a:lnB>
                      <a:noFill/>
                    </a:lnB>
                    <a:solidFill>
                      <a:srgbClr val="FED480"/>
                    </a:solidFill>
                  </a:tcPr>
                </a:tc>
                <a:tc>
                  <a:txBody>
                    <a:bodyPr/>
                    <a:lstStyle/>
                    <a:p>
                      <a:pPr algn="r" fontAlgn="b"/>
                      <a:r>
                        <a:rPr lang="en-US" sz="300" b="0" i="0" u="none" strike="noStrike">
                          <a:solidFill>
                            <a:srgbClr val="000000"/>
                          </a:solidFill>
                          <a:latin typeface="Calibri"/>
                        </a:rPr>
                        <a:t>24.6</a:t>
                      </a:r>
                    </a:p>
                  </a:txBody>
                  <a:tcPr marL="1295" marR="1295" marT="1295" marB="0" anchor="b">
                    <a:lnL>
                      <a:noFill/>
                    </a:lnL>
                    <a:lnR>
                      <a:noFill/>
                    </a:lnR>
                    <a:lnT>
                      <a:noFill/>
                    </a:lnT>
                    <a:lnB>
                      <a:noFill/>
                    </a:lnB>
                    <a:solidFill>
                      <a:srgbClr val="DAE081"/>
                    </a:solidFill>
                  </a:tcPr>
                </a:tc>
                <a:tc>
                  <a:txBody>
                    <a:bodyPr/>
                    <a:lstStyle/>
                    <a:p>
                      <a:pPr algn="r" fontAlgn="b"/>
                      <a:r>
                        <a:rPr lang="en-US" sz="300" b="0" i="0" u="none" strike="noStrike">
                          <a:solidFill>
                            <a:srgbClr val="000000"/>
                          </a:solidFill>
                          <a:latin typeface="Calibri"/>
                        </a:rPr>
                        <a:t>42.5</a:t>
                      </a:r>
                    </a:p>
                  </a:txBody>
                  <a:tcPr marL="1295" marR="1295" marT="1295" marB="0" anchor="b">
                    <a:lnL>
                      <a:noFill/>
                    </a:lnL>
                    <a:lnR>
                      <a:noFill/>
                    </a:lnR>
                    <a:lnT>
                      <a:noFill/>
                    </a:lnT>
                    <a:lnB>
                      <a:noFill/>
                    </a:lnB>
                    <a:solidFill>
                      <a:srgbClr val="FED580"/>
                    </a:solidFill>
                  </a:tcPr>
                </a:tc>
                <a:tc>
                  <a:txBody>
                    <a:bodyPr/>
                    <a:lstStyle/>
                    <a:p>
                      <a:pPr algn="r" fontAlgn="b"/>
                      <a:r>
                        <a:rPr lang="en-US" sz="300" b="0" i="0" u="none" strike="noStrike">
                          <a:solidFill>
                            <a:srgbClr val="000000"/>
                          </a:solidFill>
                          <a:latin typeface="Calibri"/>
                        </a:rPr>
                        <a:t>32.7</a:t>
                      </a:r>
                    </a:p>
                  </a:txBody>
                  <a:tcPr marL="1295" marR="1295" marT="129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36.3</a:t>
                      </a:r>
                    </a:p>
                  </a:txBody>
                  <a:tcPr marL="1295" marR="1295" marT="1295" marB="0" anchor="b">
                    <a:lnL>
                      <a:noFill/>
                    </a:lnL>
                    <a:lnR>
                      <a:noFill/>
                    </a:lnR>
                    <a:lnT>
                      <a:noFill/>
                    </a:lnT>
                    <a:lnB>
                      <a:noFill/>
                    </a:lnB>
                    <a:solidFill>
                      <a:srgbClr val="FFE182"/>
                    </a:solidFill>
                  </a:tcPr>
                </a:tc>
                <a:tc>
                  <a:txBody>
                    <a:bodyPr/>
                    <a:lstStyle/>
                    <a:p>
                      <a:pPr algn="r" fontAlgn="b"/>
                      <a:r>
                        <a:rPr lang="en-US" sz="300" b="0" i="0" u="none" strike="noStrike">
                          <a:solidFill>
                            <a:srgbClr val="000000"/>
                          </a:solidFill>
                          <a:latin typeface="Calibri"/>
                        </a:rPr>
                        <a:t>35.8</a:t>
                      </a:r>
                    </a:p>
                  </a:txBody>
                  <a:tcPr marL="1295" marR="1295" marT="129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39.2</a:t>
                      </a:r>
                    </a:p>
                  </a:txBody>
                  <a:tcPr marL="1295" marR="1295" marT="1295" marB="0" anchor="b">
                    <a:lnL>
                      <a:noFill/>
                    </a:lnL>
                    <a:lnR>
                      <a:noFill/>
                    </a:lnR>
                    <a:lnT>
                      <a:noFill/>
                    </a:lnT>
                    <a:lnB>
                      <a:noFill/>
                    </a:lnB>
                    <a:solidFill>
                      <a:srgbClr val="FFDB81"/>
                    </a:solidFill>
                  </a:tcPr>
                </a:tc>
                <a:tc>
                  <a:txBody>
                    <a:bodyPr/>
                    <a:lstStyle/>
                    <a:p>
                      <a:pPr algn="r" fontAlgn="b"/>
                      <a:r>
                        <a:rPr lang="en-US" sz="300" b="0" i="0" u="none" strike="noStrike">
                          <a:solidFill>
                            <a:srgbClr val="000000"/>
                          </a:solidFill>
                          <a:latin typeface="Calibri"/>
                        </a:rPr>
                        <a:t>33.4</a:t>
                      </a:r>
                    </a:p>
                  </a:txBody>
                  <a:tcPr marL="1295" marR="1295" marT="129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39.7</a:t>
                      </a:r>
                    </a:p>
                  </a:txBody>
                  <a:tcPr marL="1295" marR="1295" marT="1295" marB="0" anchor="b">
                    <a:lnL>
                      <a:noFill/>
                    </a:lnL>
                    <a:lnR>
                      <a:noFill/>
                    </a:lnR>
                    <a:lnT>
                      <a:noFill/>
                    </a:lnT>
                    <a:lnB>
                      <a:noFill/>
                    </a:lnB>
                    <a:solidFill>
                      <a:srgbClr val="FFDA81"/>
                    </a:solidFill>
                  </a:tcPr>
                </a:tc>
                <a:tc>
                  <a:txBody>
                    <a:bodyPr/>
                    <a:lstStyle/>
                    <a:p>
                      <a:pPr algn="r" fontAlgn="b"/>
                      <a:r>
                        <a:rPr lang="en-US" sz="300" b="0" i="0" u="none" strike="noStrike">
                          <a:solidFill>
                            <a:srgbClr val="000000"/>
                          </a:solidFill>
                          <a:latin typeface="Calibri"/>
                        </a:rPr>
                        <a:t>29.4</a:t>
                      </a:r>
                    </a:p>
                  </a:txBody>
                  <a:tcPr marL="1295" marR="1295" marT="1295" marB="0" anchor="b">
                    <a:lnL>
                      <a:noFill/>
                    </a:lnL>
                    <a:lnR>
                      <a:noFill/>
                    </a:lnR>
                    <a:lnT>
                      <a:noFill/>
                    </a:lnT>
                    <a:lnB>
                      <a:noFill/>
                    </a:lnB>
                    <a:solidFill>
                      <a:srgbClr val="F8E983"/>
                    </a:solidFill>
                  </a:tcPr>
                </a:tc>
                <a:tc>
                  <a:txBody>
                    <a:bodyPr/>
                    <a:lstStyle/>
                    <a:p>
                      <a:pPr algn="r" fontAlgn="b"/>
                      <a:r>
                        <a:rPr lang="en-US" sz="300" b="0" i="0" u="none" strike="noStrike">
                          <a:solidFill>
                            <a:srgbClr val="000000"/>
                          </a:solidFill>
                          <a:latin typeface="Calibri"/>
                        </a:rPr>
                        <a:t>39.7</a:t>
                      </a:r>
                    </a:p>
                  </a:txBody>
                  <a:tcPr marL="1295" marR="1295" marT="1295" marB="0" anchor="b">
                    <a:lnL>
                      <a:noFill/>
                    </a:lnL>
                    <a:lnR>
                      <a:noFill/>
                    </a:lnR>
                    <a:lnT>
                      <a:noFill/>
                    </a:lnT>
                    <a:lnB>
                      <a:noFill/>
                    </a:lnB>
                    <a:solidFill>
                      <a:srgbClr val="FFDA81"/>
                    </a:solidFill>
                  </a:tcPr>
                </a:tc>
                <a:tc>
                  <a:txBody>
                    <a:bodyPr/>
                    <a:lstStyle/>
                    <a:p>
                      <a:pPr algn="r" fontAlgn="b"/>
                      <a:r>
                        <a:rPr lang="en-US" sz="300" b="0" i="0" u="none" strike="noStrike">
                          <a:solidFill>
                            <a:srgbClr val="000000"/>
                          </a:solidFill>
                          <a:latin typeface="Calibri"/>
                        </a:rPr>
                        <a:t>36.9</a:t>
                      </a:r>
                    </a:p>
                  </a:txBody>
                  <a:tcPr marL="1295" marR="1295" marT="129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39.6</a:t>
                      </a:r>
                    </a:p>
                  </a:txBody>
                  <a:tcPr marL="1295" marR="1295" marT="1295" marB="0" anchor="b">
                    <a:lnL>
                      <a:noFill/>
                    </a:lnL>
                    <a:lnR>
                      <a:noFill/>
                    </a:lnR>
                    <a:lnT>
                      <a:noFill/>
                    </a:lnT>
                    <a:lnB>
                      <a:noFill/>
                    </a:lnB>
                    <a:solidFill>
                      <a:srgbClr val="FFDB81"/>
                    </a:solidFill>
                  </a:tcPr>
                </a:tc>
                <a:tc>
                  <a:txBody>
                    <a:bodyPr/>
                    <a:lstStyle/>
                    <a:p>
                      <a:pPr algn="r" fontAlgn="b"/>
                      <a:r>
                        <a:rPr lang="en-US" sz="300" b="0" i="0" u="none" strike="noStrike">
                          <a:solidFill>
                            <a:srgbClr val="000000"/>
                          </a:solidFill>
                          <a:latin typeface="Calibri"/>
                        </a:rPr>
                        <a:t>46.2</a:t>
                      </a:r>
                    </a:p>
                  </a:txBody>
                  <a:tcPr marL="1295" marR="1295" marT="1295" marB="0" anchor="b">
                    <a:lnL>
                      <a:noFill/>
                    </a:lnL>
                    <a:lnR>
                      <a:noFill/>
                    </a:lnR>
                    <a:lnT>
                      <a:noFill/>
                    </a:lnT>
                    <a:lnB>
                      <a:noFill/>
                    </a:lnB>
                    <a:solidFill>
                      <a:srgbClr val="FECE7F"/>
                    </a:solidFill>
                  </a:tcPr>
                </a:tc>
                <a:tc>
                  <a:txBody>
                    <a:bodyPr/>
                    <a:lstStyle/>
                    <a:p>
                      <a:pPr algn="r" fontAlgn="b"/>
                      <a:r>
                        <a:rPr lang="en-US" sz="300" b="0" i="0" u="none" strike="noStrike">
                          <a:solidFill>
                            <a:srgbClr val="000000"/>
                          </a:solidFill>
                          <a:latin typeface="Calibri"/>
                        </a:rPr>
                        <a:t>35.9</a:t>
                      </a:r>
                    </a:p>
                  </a:txBody>
                  <a:tcPr marL="1295" marR="1295" marT="1295" marB="0" anchor="b">
                    <a:lnL>
                      <a:noFill/>
                    </a:lnL>
                    <a:lnR>
                      <a:noFill/>
                    </a:lnR>
                    <a:lnT>
                      <a:noFill/>
                    </a:lnT>
                    <a:lnB>
                      <a:noFill/>
                    </a:lnB>
                    <a:solidFill>
                      <a:srgbClr val="FFE183"/>
                    </a:solidFill>
                  </a:tcPr>
                </a:tc>
                <a:tc>
                  <a:txBody>
                    <a:bodyPr/>
                    <a:lstStyle/>
                    <a:p>
                      <a:pPr algn="r" fontAlgn="b"/>
                      <a:r>
                        <a:rPr lang="en-US" sz="300" b="0" i="0" u="none" strike="noStrike">
                          <a:solidFill>
                            <a:srgbClr val="000000"/>
                          </a:solidFill>
                          <a:latin typeface="Calibri"/>
                        </a:rPr>
                        <a:t>38.1</a:t>
                      </a:r>
                    </a:p>
                  </a:txBody>
                  <a:tcPr marL="1295" marR="1295" marT="1295" marB="0" anchor="b">
                    <a:lnL>
                      <a:noFill/>
                    </a:lnL>
                    <a:lnR>
                      <a:noFill/>
                    </a:lnR>
                    <a:lnT>
                      <a:noFill/>
                    </a:lnT>
                    <a:lnB>
                      <a:noFill/>
                    </a:lnB>
                    <a:solidFill>
                      <a:srgbClr val="FFDD82"/>
                    </a:solidFill>
                  </a:tcPr>
                </a:tc>
                <a:tc>
                  <a:txBody>
                    <a:bodyPr/>
                    <a:lstStyle/>
                    <a:p>
                      <a:pPr algn="r" fontAlgn="b"/>
                      <a:r>
                        <a:rPr lang="en-US" sz="300" b="0" i="0" u="none" strike="noStrike">
                          <a:solidFill>
                            <a:srgbClr val="000000"/>
                          </a:solidFill>
                          <a:latin typeface="Calibri"/>
                        </a:rPr>
                        <a:t>34.6</a:t>
                      </a:r>
                    </a:p>
                  </a:txBody>
                  <a:tcPr marL="1295" marR="1295" marT="1295" marB="0" anchor="b">
                    <a:lnL>
                      <a:noFill/>
                    </a:lnL>
                    <a:lnR>
                      <a:noFill/>
                    </a:lnR>
                    <a:lnT>
                      <a:noFill/>
                    </a:lnT>
                    <a:lnB>
                      <a:noFill/>
                    </a:lnB>
                    <a:solidFill>
                      <a:srgbClr val="FFE483"/>
                    </a:solidFill>
                  </a:tcPr>
                </a:tc>
                <a:tc>
                  <a:txBody>
                    <a:bodyPr/>
                    <a:lstStyle/>
                    <a:p>
                      <a:pPr algn="r" fontAlgn="b"/>
                      <a:r>
                        <a:rPr lang="en-US" sz="300" b="0" i="0" u="none" strike="noStrike">
                          <a:solidFill>
                            <a:srgbClr val="000000"/>
                          </a:solidFill>
                          <a:latin typeface="Calibri"/>
                        </a:rPr>
                        <a:t>22.7</a:t>
                      </a:r>
                    </a:p>
                  </a:txBody>
                  <a:tcPr marL="1295" marR="1295" marT="1295" marB="0" anchor="b">
                    <a:lnL>
                      <a:noFill/>
                    </a:lnL>
                    <a:lnR>
                      <a:noFill/>
                    </a:lnR>
                    <a:lnT>
                      <a:noFill/>
                    </a:lnT>
                    <a:lnB>
                      <a:noFill/>
                    </a:lnB>
                    <a:solidFill>
                      <a:srgbClr val="CEDC81"/>
                    </a:solidFill>
                  </a:tcPr>
                </a:tc>
                <a:tc>
                  <a:txBody>
                    <a:bodyPr/>
                    <a:lstStyle/>
                    <a:p>
                      <a:pPr algn="r" fontAlgn="b"/>
                      <a:r>
                        <a:rPr lang="en-US" sz="300" b="0" i="0" u="none" strike="noStrike">
                          <a:solidFill>
                            <a:srgbClr val="000000"/>
                          </a:solidFill>
                          <a:latin typeface="Calibri"/>
                        </a:rPr>
                        <a:t>35.8</a:t>
                      </a:r>
                    </a:p>
                  </a:txBody>
                  <a:tcPr marL="1295" marR="1295" marT="129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27.8</a:t>
                      </a:r>
                    </a:p>
                  </a:txBody>
                  <a:tcPr marL="1295" marR="1295" marT="1295" marB="0" anchor="b">
                    <a:lnL>
                      <a:noFill/>
                    </a:lnL>
                    <a:lnR>
                      <a:noFill/>
                    </a:lnR>
                    <a:lnT>
                      <a:noFill/>
                    </a:lnT>
                    <a:lnB>
                      <a:noFill/>
                    </a:lnB>
                    <a:solidFill>
                      <a:srgbClr val="EEE683"/>
                    </a:solidFill>
                  </a:tcPr>
                </a:tc>
                <a:tc>
                  <a:txBody>
                    <a:bodyPr/>
                    <a:lstStyle/>
                    <a:p>
                      <a:pPr algn="r" fontAlgn="b"/>
                      <a:r>
                        <a:rPr lang="en-US" sz="300" b="0" i="0" u="none" strike="noStrike">
                          <a:solidFill>
                            <a:srgbClr val="000000"/>
                          </a:solidFill>
                          <a:latin typeface="Calibri"/>
                        </a:rPr>
                        <a:t>33.7</a:t>
                      </a:r>
                    </a:p>
                  </a:txBody>
                  <a:tcPr marL="1295" marR="1295" marT="129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30.4</a:t>
                      </a:r>
                    </a:p>
                  </a:txBody>
                  <a:tcPr marL="1295" marR="1295" marT="1295" marB="0" anchor="b">
                    <a:lnL>
                      <a:noFill/>
                    </a:lnL>
                    <a:lnR>
                      <a:noFill/>
                    </a:lnR>
                    <a:lnT>
                      <a:noFill/>
                    </a:lnT>
                    <a:lnB>
                      <a:noFill/>
                    </a:lnB>
                    <a:solidFill>
                      <a:srgbClr val="FEEA83"/>
                    </a:solidFill>
                  </a:tcPr>
                </a:tc>
                <a:tc>
                  <a:txBody>
                    <a:bodyPr/>
                    <a:lstStyle/>
                    <a:p>
                      <a:pPr algn="r" fontAlgn="b"/>
                      <a:r>
                        <a:rPr lang="en-US" sz="300" b="0" i="0" u="none" strike="noStrike">
                          <a:solidFill>
                            <a:srgbClr val="000000"/>
                          </a:solidFill>
                          <a:latin typeface="Calibri"/>
                        </a:rPr>
                        <a:t>34.4</a:t>
                      </a:r>
                    </a:p>
                  </a:txBody>
                  <a:tcPr marL="1295" marR="1295" marT="1295" marB="0" anchor="b">
                    <a:lnL>
                      <a:noFill/>
                    </a:lnL>
                    <a:lnR>
                      <a:noFill/>
                    </a:lnR>
                    <a:lnT>
                      <a:noFill/>
                    </a:lnT>
                    <a:lnB>
                      <a:noFill/>
                    </a:lnB>
                    <a:solidFill>
                      <a:srgbClr val="FFE483"/>
                    </a:solidFill>
                  </a:tcPr>
                </a:tc>
                <a:tc>
                  <a:txBody>
                    <a:bodyPr/>
                    <a:lstStyle/>
                    <a:p>
                      <a:pPr algn="r" fontAlgn="b"/>
                      <a:r>
                        <a:rPr lang="en-US" sz="300" b="0" i="0" u="none" strike="noStrike">
                          <a:solidFill>
                            <a:srgbClr val="000000"/>
                          </a:solidFill>
                          <a:latin typeface="Calibri"/>
                        </a:rPr>
                        <a:t>29.8</a:t>
                      </a:r>
                    </a:p>
                  </a:txBody>
                  <a:tcPr marL="1295" marR="1295" marT="1295" marB="0" anchor="b">
                    <a:lnL>
                      <a:noFill/>
                    </a:lnL>
                    <a:lnR>
                      <a:noFill/>
                    </a:lnR>
                    <a:lnT>
                      <a:noFill/>
                    </a:lnT>
                    <a:lnB>
                      <a:noFill/>
                    </a:lnB>
                    <a:solidFill>
                      <a:srgbClr val="FAE983"/>
                    </a:solidFill>
                  </a:tcPr>
                </a:tc>
                <a:tc>
                  <a:txBody>
                    <a:bodyPr/>
                    <a:lstStyle/>
                    <a:p>
                      <a:pPr algn="r" fontAlgn="b"/>
                      <a:r>
                        <a:rPr lang="en-US" sz="300" b="0" i="0" u="none" strike="noStrike">
                          <a:solidFill>
                            <a:srgbClr val="000000"/>
                          </a:solidFill>
                          <a:latin typeface="Calibri"/>
                        </a:rPr>
                        <a:t>23.6</a:t>
                      </a:r>
                    </a:p>
                  </a:txBody>
                  <a:tcPr marL="1295" marR="1295" marT="1295" marB="0" anchor="b">
                    <a:lnL>
                      <a:noFill/>
                    </a:lnL>
                    <a:lnR>
                      <a:noFill/>
                    </a:lnR>
                    <a:lnT>
                      <a:noFill/>
                    </a:lnT>
                    <a:lnB>
                      <a:noFill/>
                    </a:lnB>
                    <a:solidFill>
                      <a:srgbClr val="D3DE81"/>
                    </a:solidFill>
                  </a:tcPr>
                </a:tc>
                <a:tc>
                  <a:txBody>
                    <a:bodyPr/>
                    <a:lstStyle/>
                    <a:p>
                      <a:pPr algn="r" fontAlgn="b"/>
                      <a:r>
                        <a:rPr lang="en-US" sz="300" b="0" i="0" u="none" strike="noStrike">
                          <a:solidFill>
                            <a:srgbClr val="000000"/>
                          </a:solidFill>
                          <a:latin typeface="Calibri"/>
                        </a:rPr>
                        <a:t>24.7</a:t>
                      </a:r>
                    </a:p>
                  </a:txBody>
                  <a:tcPr marL="1295" marR="1295" marT="1295" marB="0" anchor="b">
                    <a:lnL>
                      <a:noFill/>
                    </a:lnL>
                    <a:lnR>
                      <a:noFill/>
                    </a:lnR>
                    <a:lnT>
                      <a:noFill/>
                    </a:lnT>
                    <a:lnB>
                      <a:noFill/>
                    </a:lnB>
                    <a:solidFill>
                      <a:srgbClr val="DAE081"/>
                    </a:solidFill>
                  </a:tcPr>
                </a:tc>
                <a:tc>
                  <a:txBody>
                    <a:bodyPr/>
                    <a:lstStyle/>
                    <a:p>
                      <a:pPr algn="r" fontAlgn="b"/>
                      <a:r>
                        <a:rPr lang="en-US" sz="300" b="0" i="0" u="none" strike="noStrike">
                          <a:solidFill>
                            <a:srgbClr val="000000"/>
                          </a:solidFill>
                          <a:latin typeface="Calibri"/>
                        </a:rPr>
                        <a:t>25.0</a:t>
                      </a:r>
                    </a:p>
                  </a:txBody>
                  <a:tcPr marL="1295" marR="1295" marT="1295" marB="0" anchor="b">
                    <a:lnL>
                      <a:noFill/>
                    </a:lnL>
                    <a:lnR>
                      <a:noFill/>
                    </a:lnR>
                    <a:lnT>
                      <a:noFill/>
                    </a:lnT>
                    <a:lnB>
                      <a:noFill/>
                    </a:lnB>
                    <a:solidFill>
                      <a:srgbClr val="DCE182"/>
                    </a:solidFill>
                  </a:tcPr>
                </a:tc>
                <a:tc>
                  <a:txBody>
                    <a:bodyPr/>
                    <a:lstStyle/>
                    <a:p>
                      <a:pPr algn="r" fontAlgn="b"/>
                      <a:r>
                        <a:rPr lang="en-US" sz="300" b="0" i="0" u="none" strike="noStrike">
                          <a:solidFill>
                            <a:srgbClr val="000000"/>
                          </a:solidFill>
                          <a:latin typeface="Calibri"/>
                        </a:rPr>
                        <a:t>29.2</a:t>
                      </a:r>
                    </a:p>
                  </a:txBody>
                  <a:tcPr marL="1295" marR="1295" marT="1295" marB="0" anchor="b">
                    <a:lnL>
                      <a:noFill/>
                    </a:lnL>
                    <a:lnR>
                      <a:noFill/>
                    </a:lnR>
                    <a:lnT>
                      <a:noFill/>
                    </a:lnT>
                    <a:lnB>
                      <a:noFill/>
                    </a:lnB>
                    <a:solidFill>
                      <a:srgbClr val="F6E883"/>
                    </a:solidFill>
                  </a:tcPr>
                </a:tc>
                <a:tc>
                  <a:txBody>
                    <a:bodyPr/>
                    <a:lstStyle/>
                    <a:p>
                      <a:pPr algn="r" fontAlgn="b"/>
                      <a:r>
                        <a:rPr lang="en-US" sz="300" b="0" i="0" u="none" strike="noStrike">
                          <a:solidFill>
                            <a:srgbClr val="000000"/>
                          </a:solidFill>
                          <a:latin typeface="Calibri"/>
                        </a:rPr>
                        <a:t>25.5</a:t>
                      </a:r>
                    </a:p>
                  </a:txBody>
                  <a:tcPr marL="1295" marR="1295" marT="1295" marB="0" anchor="b">
                    <a:lnL>
                      <a:noFill/>
                    </a:lnL>
                    <a:lnR>
                      <a:noFill/>
                    </a:lnR>
                    <a:lnT>
                      <a:noFill/>
                    </a:lnT>
                    <a:lnB>
                      <a:noFill/>
                    </a:lnB>
                    <a:solidFill>
                      <a:srgbClr val="DFE182"/>
                    </a:solidFill>
                  </a:tcPr>
                </a:tc>
                <a:tc>
                  <a:txBody>
                    <a:bodyPr/>
                    <a:lstStyle/>
                    <a:p>
                      <a:pPr algn="r" fontAlgn="b"/>
                      <a:r>
                        <a:rPr lang="en-US" sz="300" b="0" i="0" u="none" strike="noStrike">
                          <a:solidFill>
                            <a:srgbClr val="000000"/>
                          </a:solidFill>
                          <a:latin typeface="Calibri"/>
                        </a:rPr>
                        <a:t>33.0</a:t>
                      </a:r>
                    </a:p>
                  </a:txBody>
                  <a:tcPr marL="1295" marR="1295" marT="129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26.7</a:t>
                      </a:r>
                    </a:p>
                  </a:txBody>
                  <a:tcPr marL="1295" marR="1295" marT="1295" marB="0" anchor="b">
                    <a:lnL>
                      <a:noFill/>
                    </a:lnL>
                    <a:lnR>
                      <a:noFill/>
                    </a:lnR>
                    <a:lnT>
                      <a:noFill/>
                    </a:lnT>
                    <a:lnB>
                      <a:noFill/>
                    </a:lnB>
                    <a:solidFill>
                      <a:srgbClr val="E7E482"/>
                    </a:solidFill>
                  </a:tcPr>
                </a:tc>
                <a:tc>
                  <a:txBody>
                    <a:bodyPr/>
                    <a:lstStyle/>
                    <a:p>
                      <a:pPr algn="r" fontAlgn="b"/>
                      <a:r>
                        <a:rPr lang="en-US" sz="300" b="0" i="0" u="none" strike="noStrike">
                          <a:solidFill>
                            <a:srgbClr val="000000"/>
                          </a:solidFill>
                          <a:latin typeface="Calibri"/>
                        </a:rPr>
                        <a:t>33.1</a:t>
                      </a:r>
                    </a:p>
                  </a:txBody>
                  <a:tcPr marL="1295" marR="1295" marT="129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40.4</a:t>
                      </a:r>
                    </a:p>
                  </a:txBody>
                  <a:tcPr marL="1295" marR="1295" marT="1295" marB="0" anchor="b">
                    <a:lnL>
                      <a:noFill/>
                    </a:lnL>
                    <a:lnR>
                      <a:noFill/>
                    </a:lnR>
                    <a:lnT>
                      <a:noFill/>
                    </a:lnT>
                    <a:lnB>
                      <a:noFill/>
                    </a:lnB>
                    <a:solidFill>
                      <a:srgbClr val="FFD981"/>
                    </a:solidFill>
                  </a:tcPr>
                </a:tc>
                <a:tc>
                  <a:txBody>
                    <a:bodyPr/>
                    <a:lstStyle/>
                    <a:p>
                      <a:pPr algn="r" fontAlgn="b"/>
                      <a:r>
                        <a:rPr lang="en-US" sz="300" b="0" i="0" u="none" strike="noStrike">
                          <a:solidFill>
                            <a:srgbClr val="000000"/>
                          </a:solidFill>
                          <a:latin typeface="Calibri"/>
                        </a:rPr>
                        <a:t>24.7</a:t>
                      </a:r>
                    </a:p>
                  </a:txBody>
                  <a:tcPr marL="1295" marR="1295" marT="1295" marB="0" anchor="b">
                    <a:lnL>
                      <a:noFill/>
                    </a:lnL>
                    <a:lnR>
                      <a:noFill/>
                    </a:lnR>
                    <a:lnT>
                      <a:noFill/>
                    </a:lnT>
                    <a:lnB>
                      <a:noFill/>
                    </a:lnB>
                    <a:solidFill>
                      <a:srgbClr val="DAE081"/>
                    </a:solidFill>
                  </a:tcPr>
                </a:tc>
                <a:tc>
                  <a:txBody>
                    <a:bodyPr/>
                    <a:lstStyle/>
                    <a:p>
                      <a:pPr algn="r" fontAlgn="b"/>
                      <a:r>
                        <a:rPr lang="en-US" sz="300" b="0" i="0" u="none" strike="noStrike">
                          <a:solidFill>
                            <a:srgbClr val="000000"/>
                          </a:solidFill>
                          <a:latin typeface="Calibri"/>
                        </a:rPr>
                        <a:t>39.9</a:t>
                      </a:r>
                    </a:p>
                  </a:txBody>
                  <a:tcPr marL="1295" marR="1295" marT="1295" marB="0" anchor="b">
                    <a:lnL>
                      <a:noFill/>
                    </a:lnL>
                    <a:lnR>
                      <a:noFill/>
                    </a:lnR>
                    <a:lnT>
                      <a:noFill/>
                    </a:lnT>
                    <a:lnB>
                      <a:noFill/>
                    </a:lnB>
                    <a:solidFill>
                      <a:srgbClr val="FFDA81"/>
                    </a:solidFill>
                  </a:tcPr>
                </a:tc>
                <a:tc>
                  <a:txBody>
                    <a:bodyPr/>
                    <a:lstStyle/>
                    <a:p>
                      <a:pPr algn="r" fontAlgn="b"/>
                      <a:r>
                        <a:rPr lang="en-US" sz="300" b="0" i="0" u="none" strike="noStrike">
                          <a:solidFill>
                            <a:srgbClr val="000000"/>
                          </a:solidFill>
                          <a:latin typeface="Calibri"/>
                        </a:rPr>
                        <a:t>30.3</a:t>
                      </a:r>
                    </a:p>
                  </a:txBody>
                  <a:tcPr marL="1295" marR="1295" marT="1295" marB="0" anchor="b">
                    <a:lnL>
                      <a:noFill/>
                    </a:lnL>
                    <a:lnR>
                      <a:noFill/>
                    </a:lnR>
                    <a:lnT>
                      <a:noFill/>
                    </a:lnT>
                    <a:lnB>
                      <a:noFill/>
                    </a:lnB>
                    <a:solidFill>
                      <a:srgbClr val="FDEA83"/>
                    </a:solidFill>
                  </a:tcPr>
                </a:tc>
                <a:tc>
                  <a:txBody>
                    <a:bodyPr/>
                    <a:lstStyle/>
                    <a:p>
                      <a:pPr algn="r" fontAlgn="b"/>
                      <a:r>
                        <a:rPr lang="en-US" sz="300" b="0" i="0" u="none" strike="noStrike">
                          <a:solidFill>
                            <a:srgbClr val="000000"/>
                          </a:solidFill>
                          <a:latin typeface="Calibri"/>
                        </a:rPr>
                        <a:t>40.3</a:t>
                      </a:r>
                    </a:p>
                  </a:txBody>
                  <a:tcPr marL="1295" marR="1295" marT="1295" marB="0" anchor="b">
                    <a:lnL>
                      <a:noFill/>
                    </a:lnL>
                    <a:lnR>
                      <a:noFill/>
                    </a:lnR>
                    <a:lnT>
                      <a:noFill/>
                    </a:lnT>
                    <a:lnB>
                      <a:noFill/>
                    </a:lnB>
                    <a:solidFill>
                      <a:srgbClr val="FFD981"/>
                    </a:solidFill>
                  </a:tcPr>
                </a:tc>
                <a:tc>
                  <a:txBody>
                    <a:bodyPr/>
                    <a:lstStyle/>
                    <a:p>
                      <a:pPr algn="r" fontAlgn="b"/>
                      <a:r>
                        <a:rPr lang="en-US" sz="300" b="0" i="0" u="none" strike="noStrike">
                          <a:solidFill>
                            <a:srgbClr val="000000"/>
                          </a:solidFill>
                          <a:latin typeface="Calibri"/>
                        </a:rPr>
                        <a:t>34.2</a:t>
                      </a:r>
                    </a:p>
                  </a:txBody>
                  <a:tcPr marL="1295" marR="1295" marT="129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38.6</a:t>
                      </a:r>
                    </a:p>
                  </a:txBody>
                  <a:tcPr marL="1295" marR="1295" marT="1295" marB="0" anchor="b">
                    <a:lnL>
                      <a:noFill/>
                    </a:lnL>
                    <a:lnR>
                      <a:noFill/>
                    </a:lnR>
                    <a:lnT>
                      <a:noFill/>
                    </a:lnT>
                    <a:lnB>
                      <a:noFill/>
                    </a:lnB>
                    <a:solidFill>
                      <a:srgbClr val="FFDD82"/>
                    </a:solidFill>
                  </a:tcPr>
                </a:tc>
                <a:tc>
                  <a:txBody>
                    <a:bodyPr/>
                    <a:lstStyle/>
                    <a:p>
                      <a:pPr algn="r" fontAlgn="b"/>
                      <a:r>
                        <a:rPr lang="en-US" sz="300" b="0" i="0" u="none" strike="noStrike">
                          <a:solidFill>
                            <a:srgbClr val="000000"/>
                          </a:solidFill>
                          <a:latin typeface="Calibri"/>
                        </a:rPr>
                        <a:t>30.4</a:t>
                      </a:r>
                    </a:p>
                  </a:txBody>
                  <a:tcPr marL="1295" marR="1295" marT="1295" marB="0" anchor="b">
                    <a:lnL>
                      <a:noFill/>
                    </a:lnL>
                    <a:lnR>
                      <a:noFill/>
                    </a:lnR>
                    <a:lnT>
                      <a:noFill/>
                    </a:lnT>
                    <a:lnB>
                      <a:noFill/>
                    </a:lnB>
                    <a:solidFill>
                      <a:srgbClr val="FEEA83"/>
                    </a:solidFill>
                  </a:tcPr>
                </a:tc>
                <a:tc>
                  <a:txBody>
                    <a:bodyPr/>
                    <a:lstStyle/>
                    <a:p>
                      <a:pPr algn="r" fontAlgn="b"/>
                      <a:r>
                        <a:rPr lang="en-US" sz="300" b="0" i="0" u="none" strike="noStrike">
                          <a:solidFill>
                            <a:srgbClr val="000000"/>
                          </a:solidFill>
                          <a:latin typeface="Calibri"/>
                        </a:rPr>
                        <a:t>37.7</a:t>
                      </a:r>
                    </a:p>
                  </a:txBody>
                  <a:tcPr marL="1295" marR="1295" marT="1295" marB="0" anchor="b">
                    <a:lnL>
                      <a:noFill/>
                    </a:lnL>
                    <a:lnR>
                      <a:noFill/>
                    </a:lnR>
                    <a:lnT>
                      <a:noFill/>
                    </a:lnT>
                    <a:lnB>
                      <a:noFill/>
                    </a:lnB>
                    <a:solidFill>
                      <a:srgbClr val="FFDE82"/>
                    </a:solidFill>
                  </a:tcPr>
                </a:tc>
                <a:tc>
                  <a:txBody>
                    <a:bodyPr/>
                    <a:lstStyle/>
                    <a:p>
                      <a:pPr algn="r" fontAlgn="b"/>
                      <a:r>
                        <a:rPr lang="en-US" sz="300" b="0" i="0" u="none" strike="noStrike">
                          <a:solidFill>
                            <a:srgbClr val="000000"/>
                          </a:solidFill>
                          <a:latin typeface="Calibri"/>
                        </a:rPr>
                        <a:t>33.7</a:t>
                      </a:r>
                    </a:p>
                  </a:txBody>
                  <a:tcPr marL="1295" marR="1295" marT="129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36.0</a:t>
                      </a:r>
                    </a:p>
                  </a:txBody>
                  <a:tcPr marL="1295" marR="1295" marT="1295" marB="0" anchor="b">
                    <a:lnL>
                      <a:noFill/>
                    </a:lnL>
                    <a:lnR>
                      <a:noFill/>
                    </a:lnR>
                    <a:lnT>
                      <a:noFill/>
                    </a:lnT>
                    <a:lnB>
                      <a:noFill/>
                    </a:lnB>
                    <a:solidFill>
                      <a:srgbClr val="FFE183"/>
                    </a:solidFill>
                  </a:tcPr>
                </a:tc>
                <a:tc>
                  <a:txBody>
                    <a:bodyPr/>
                    <a:lstStyle/>
                    <a:p>
                      <a:pPr algn="r" fontAlgn="b"/>
                      <a:r>
                        <a:rPr lang="en-US" sz="300" b="0" i="0" u="none" strike="noStrike">
                          <a:solidFill>
                            <a:srgbClr val="000000"/>
                          </a:solidFill>
                          <a:latin typeface="Calibri"/>
                        </a:rPr>
                        <a:t>35.0</a:t>
                      </a:r>
                    </a:p>
                  </a:txBody>
                  <a:tcPr marL="1295" marR="1295" marT="129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40.2</a:t>
                      </a:r>
                    </a:p>
                  </a:txBody>
                  <a:tcPr marL="1295" marR="1295" marT="1295" marB="0" anchor="b">
                    <a:lnL>
                      <a:noFill/>
                    </a:lnL>
                    <a:lnR>
                      <a:noFill/>
                    </a:lnR>
                    <a:lnT>
                      <a:noFill/>
                    </a:lnT>
                    <a:lnB>
                      <a:noFill/>
                    </a:lnB>
                    <a:solidFill>
                      <a:srgbClr val="FFDA81"/>
                    </a:solidFill>
                  </a:tcPr>
                </a:tc>
                <a:tc>
                  <a:txBody>
                    <a:bodyPr/>
                    <a:lstStyle/>
                    <a:p>
                      <a:pPr algn="r" fontAlgn="b"/>
                      <a:r>
                        <a:rPr lang="en-US" sz="300" b="0" i="0" u="none" strike="noStrike">
                          <a:solidFill>
                            <a:srgbClr val="000000"/>
                          </a:solidFill>
                          <a:latin typeface="Calibri"/>
                        </a:rPr>
                        <a:t>41.1</a:t>
                      </a:r>
                    </a:p>
                  </a:txBody>
                  <a:tcPr marL="1295" marR="1295" marT="1295" marB="0" anchor="b">
                    <a:lnL>
                      <a:noFill/>
                    </a:lnL>
                    <a:lnR>
                      <a:noFill/>
                    </a:lnR>
                    <a:lnT>
                      <a:noFill/>
                    </a:lnT>
                    <a:lnB>
                      <a:noFill/>
                    </a:lnB>
                    <a:solidFill>
                      <a:srgbClr val="FED881"/>
                    </a:solidFill>
                  </a:tcPr>
                </a:tc>
                <a:tc>
                  <a:txBody>
                    <a:bodyPr/>
                    <a:lstStyle/>
                    <a:p>
                      <a:pPr algn="r" fontAlgn="b"/>
                      <a:r>
                        <a:rPr lang="en-US" sz="300" b="0" i="0" u="none" strike="noStrike">
                          <a:solidFill>
                            <a:srgbClr val="000000"/>
                          </a:solidFill>
                          <a:latin typeface="Calibri"/>
                        </a:rPr>
                        <a:t>38.6</a:t>
                      </a:r>
                    </a:p>
                  </a:txBody>
                  <a:tcPr marL="1295" marR="1295" marT="1295" marB="0" anchor="b">
                    <a:lnL>
                      <a:noFill/>
                    </a:lnL>
                    <a:lnR>
                      <a:noFill/>
                    </a:lnR>
                    <a:lnT>
                      <a:noFill/>
                    </a:lnT>
                    <a:lnB>
                      <a:noFill/>
                    </a:lnB>
                    <a:solidFill>
                      <a:srgbClr val="FFDC82"/>
                    </a:solidFill>
                  </a:tcPr>
                </a:tc>
                <a:tc>
                  <a:txBody>
                    <a:bodyPr/>
                    <a:lstStyle/>
                    <a:p>
                      <a:pPr algn="r" fontAlgn="b"/>
                      <a:r>
                        <a:rPr lang="en-US" sz="300" b="0" i="0" u="none" strike="noStrike">
                          <a:solidFill>
                            <a:srgbClr val="000000"/>
                          </a:solidFill>
                          <a:latin typeface="Calibri"/>
                        </a:rPr>
                        <a:t>37.6</a:t>
                      </a:r>
                    </a:p>
                  </a:txBody>
                  <a:tcPr marL="1295" marR="1295" marT="1295" marB="0" anchor="b">
                    <a:lnL>
                      <a:noFill/>
                    </a:lnL>
                    <a:lnR>
                      <a:noFill/>
                    </a:lnR>
                    <a:lnT>
                      <a:noFill/>
                    </a:lnT>
                    <a:lnB>
                      <a:noFill/>
                    </a:lnB>
                    <a:solidFill>
                      <a:srgbClr val="FFDE82"/>
                    </a:solidFill>
                  </a:tcPr>
                </a:tc>
                <a:tc>
                  <a:txBody>
                    <a:bodyPr/>
                    <a:lstStyle/>
                    <a:p>
                      <a:pPr algn="r" fontAlgn="b"/>
                      <a:r>
                        <a:rPr lang="en-US" sz="300" b="0" i="0" u="none" strike="noStrike">
                          <a:solidFill>
                            <a:srgbClr val="000000"/>
                          </a:solidFill>
                          <a:latin typeface="Calibri"/>
                        </a:rPr>
                        <a:t>35.8</a:t>
                      </a:r>
                    </a:p>
                  </a:txBody>
                  <a:tcPr marL="1295" marR="1295" marT="129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22.3</a:t>
                      </a:r>
                    </a:p>
                  </a:txBody>
                  <a:tcPr marL="1295" marR="1295" marT="1295" marB="0" anchor="b">
                    <a:lnL>
                      <a:noFill/>
                    </a:lnL>
                    <a:lnR>
                      <a:noFill/>
                    </a:lnR>
                    <a:lnT>
                      <a:noFill/>
                    </a:lnT>
                    <a:lnB>
                      <a:noFill/>
                    </a:lnB>
                    <a:solidFill>
                      <a:srgbClr val="CBDC81"/>
                    </a:solidFill>
                  </a:tcPr>
                </a:tc>
                <a:tc>
                  <a:txBody>
                    <a:bodyPr/>
                    <a:lstStyle/>
                    <a:p>
                      <a:pPr algn="r" fontAlgn="b"/>
                      <a:r>
                        <a:rPr lang="en-US" sz="300" b="0" i="0" u="none" strike="noStrike">
                          <a:solidFill>
                            <a:srgbClr val="000000"/>
                          </a:solidFill>
                          <a:latin typeface="Calibri"/>
                        </a:rPr>
                        <a:t>38.4</a:t>
                      </a:r>
                    </a:p>
                  </a:txBody>
                  <a:tcPr marL="1295" marR="1295" marT="1295" marB="0" anchor="b">
                    <a:lnL>
                      <a:noFill/>
                    </a:lnL>
                    <a:lnR>
                      <a:noFill/>
                    </a:lnR>
                    <a:lnT>
                      <a:noFill/>
                    </a:lnT>
                    <a:lnB>
                      <a:noFill/>
                    </a:lnB>
                    <a:solidFill>
                      <a:srgbClr val="FFDD82"/>
                    </a:solidFill>
                  </a:tcPr>
                </a:tc>
                <a:tc>
                  <a:txBody>
                    <a:bodyPr/>
                    <a:lstStyle/>
                    <a:p>
                      <a:pPr algn="r" fontAlgn="b"/>
                      <a:r>
                        <a:rPr lang="en-US" sz="300" b="0" i="0" u="none" strike="noStrike">
                          <a:solidFill>
                            <a:srgbClr val="000000"/>
                          </a:solidFill>
                          <a:latin typeface="Calibri"/>
                        </a:rPr>
                        <a:t>29.3</a:t>
                      </a:r>
                    </a:p>
                  </a:txBody>
                  <a:tcPr marL="1295" marR="1295" marT="1295" marB="0" anchor="b">
                    <a:lnL>
                      <a:noFill/>
                    </a:lnL>
                    <a:lnR>
                      <a:noFill/>
                    </a:lnR>
                    <a:lnT>
                      <a:noFill/>
                    </a:lnT>
                    <a:lnB>
                      <a:noFill/>
                    </a:lnB>
                    <a:solidFill>
                      <a:srgbClr val="F7E883"/>
                    </a:solidFill>
                  </a:tcPr>
                </a:tc>
                <a:tc>
                  <a:txBody>
                    <a:bodyPr/>
                    <a:lstStyle/>
                    <a:p>
                      <a:pPr algn="r" fontAlgn="b"/>
                      <a:r>
                        <a:rPr lang="en-US" sz="300" b="0" i="0" u="none" strike="noStrike">
                          <a:solidFill>
                            <a:srgbClr val="000000"/>
                          </a:solidFill>
                          <a:latin typeface="Calibri"/>
                        </a:rPr>
                        <a:t>34.3</a:t>
                      </a:r>
                    </a:p>
                  </a:txBody>
                  <a:tcPr marL="1295" marR="1295" marT="129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33.2</a:t>
                      </a:r>
                    </a:p>
                  </a:txBody>
                  <a:tcPr marL="1295" marR="1295" marT="1295" marB="0" anchor="b">
                    <a:lnL>
                      <a:noFill/>
                    </a:lnL>
                    <a:lnR>
                      <a:noFill/>
                    </a:lnR>
                    <a:lnT>
                      <a:noFill/>
                    </a:lnT>
                    <a:lnB>
                      <a:noFill/>
                    </a:lnB>
                    <a:solidFill>
                      <a:srgbClr val="FFE684"/>
                    </a:solidFill>
                  </a:tcPr>
                </a:tc>
                <a:tc>
                  <a:txBody>
                    <a:bodyPr/>
                    <a:lstStyle/>
                    <a:p>
                      <a:pPr algn="r" fontAlgn="b"/>
                      <a:r>
                        <a:rPr lang="en-US" sz="300" b="0" i="0" u="none" strike="noStrike">
                          <a:solidFill>
                            <a:srgbClr val="000000"/>
                          </a:solidFill>
                          <a:latin typeface="Calibri"/>
                        </a:rPr>
                        <a:t>34.3</a:t>
                      </a:r>
                    </a:p>
                  </a:txBody>
                  <a:tcPr marL="1295" marR="1295" marT="129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31.0</a:t>
                      </a:r>
                    </a:p>
                  </a:txBody>
                  <a:tcPr marL="1295" marR="1295" marT="1295" marB="0" anchor="b">
                    <a:lnL>
                      <a:noFill/>
                    </a:lnL>
                    <a:lnR>
                      <a:noFill/>
                    </a:lnR>
                    <a:lnT>
                      <a:noFill/>
                    </a:lnT>
                    <a:lnB>
                      <a:noFill/>
                    </a:lnB>
                    <a:solidFill>
                      <a:srgbClr val="FFEB84"/>
                    </a:solidFill>
                  </a:tcPr>
                </a:tc>
              </a:tr>
              <a:tr h="49195">
                <a:tc>
                  <a:txBody>
                    <a:bodyPr/>
                    <a:lstStyle/>
                    <a:p>
                      <a:pPr algn="l" fontAlgn="b"/>
                      <a:r>
                        <a:rPr lang="en-US" sz="300" b="0" i="0" u="none" strike="noStrike">
                          <a:solidFill>
                            <a:srgbClr val="000000"/>
                          </a:solidFill>
                          <a:latin typeface="Calibri"/>
                        </a:rPr>
                        <a:t>UKPDS33 Intensive</a:t>
                      </a:r>
                    </a:p>
                  </a:txBody>
                  <a:tcPr marL="1295" marR="1295" marT="1295" marB="0" anchor="b">
                    <a:lnL>
                      <a:noFill/>
                    </a:lnL>
                    <a:lnR>
                      <a:noFill/>
                    </a:lnR>
                    <a:lnT>
                      <a:noFill/>
                    </a:lnT>
                    <a:lnB>
                      <a:noFill/>
                    </a:lnB>
                  </a:tcPr>
                </a:tc>
                <a:tc>
                  <a:txBody>
                    <a:bodyPr/>
                    <a:lstStyle/>
                    <a:p>
                      <a:pPr algn="r" fontAlgn="b"/>
                      <a:r>
                        <a:rPr lang="en-US" sz="300" b="0" i="0" u="none" strike="noStrike">
                          <a:solidFill>
                            <a:srgbClr val="000000"/>
                          </a:solidFill>
                          <a:latin typeface="Calibri"/>
                        </a:rPr>
                        <a:t>24.6</a:t>
                      </a:r>
                    </a:p>
                  </a:txBody>
                  <a:tcPr marL="1295" marR="1295" marT="1295" marB="0" anchor="b">
                    <a:lnL>
                      <a:noFill/>
                    </a:lnL>
                    <a:lnR>
                      <a:noFill/>
                    </a:lnR>
                    <a:lnT>
                      <a:noFill/>
                    </a:lnT>
                    <a:lnB>
                      <a:noFill/>
                    </a:lnB>
                    <a:solidFill>
                      <a:srgbClr val="D9E081"/>
                    </a:solidFill>
                  </a:tcPr>
                </a:tc>
                <a:tc>
                  <a:txBody>
                    <a:bodyPr/>
                    <a:lstStyle/>
                    <a:p>
                      <a:pPr algn="r" fontAlgn="b"/>
                      <a:r>
                        <a:rPr lang="en-US" sz="300" b="0" i="0" u="none" strike="noStrike">
                          <a:solidFill>
                            <a:srgbClr val="000000"/>
                          </a:solidFill>
                          <a:latin typeface="Calibri"/>
                        </a:rPr>
                        <a:t>22.5</a:t>
                      </a:r>
                    </a:p>
                  </a:txBody>
                  <a:tcPr marL="1295" marR="1295" marT="1295" marB="0" anchor="b">
                    <a:lnL>
                      <a:noFill/>
                    </a:lnL>
                    <a:lnR>
                      <a:noFill/>
                    </a:lnR>
                    <a:lnT>
                      <a:noFill/>
                    </a:lnT>
                    <a:lnB>
                      <a:noFill/>
                    </a:lnB>
                    <a:solidFill>
                      <a:srgbClr val="CCDC81"/>
                    </a:solidFill>
                  </a:tcPr>
                </a:tc>
                <a:tc>
                  <a:txBody>
                    <a:bodyPr/>
                    <a:lstStyle/>
                    <a:p>
                      <a:pPr algn="r" fontAlgn="b"/>
                      <a:r>
                        <a:rPr lang="en-US" sz="300" b="0" i="0" u="none" strike="noStrike">
                          <a:solidFill>
                            <a:srgbClr val="000000"/>
                          </a:solidFill>
                          <a:latin typeface="Calibri"/>
                        </a:rPr>
                        <a:t>21.4</a:t>
                      </a:r>
                    </a:p>
                  </a:txBody>
                  <a:tcPr marL="1295" marR="1295" marT="1295" marB="0" anchor="b">
                    <a:lnL>
                      <a:noFill/>
                    </a:lnL>
                    <a:lnR>
                      <a:noFill/>
                    </a:lnR>
                    <a:lnT>
                      <a:noFill/>
                    </a:lnT>
                    <a:lnB>
                      <a:noFill/>
                    </a:lnB>
                    <a:solidFill>
                      <a:srgbClr val="C6DA80"/>
                    </a:solidFill>
                  </a:tcPr>
                </a:tc>
                <a:tc>
                  <a:txBody>
                    <a:bodyPr/>
                    <a:lstStyle/>
                    <a:p>
                      <a:pPr algn="r" fontAlgn="b"/>
                      <a:r>
                        <a:rPr lang="en-US" sz="300" b="0" i="0" u="none" strike="noStrike">
                          <a:solidFill>
                            <a:srgbClr val="000000"/>
                          </a:solidFill>
                          <a:latin typeface="Calibri"/>
                        </a:rPr>
                        <a:t>26.7</a:t>
                      </a:r>
                    </a:p>
                  </a:txBody>
                  <a:tcPr marL="1295" marR="1295" marT="1295" marB="0" anchor="b">
                    <a:lnL>
                      <a:noFill/>
                    </a:lnL>
                    <a:lnR>
                      <a:noFill/>
                    </a:lnR>
                    <a:lnT>
                      <a:noFill/>
                    </a:lnT>
                    <a:lnB>
                      <a:noFill/>
                    </a:lnB>
                    <a:solidFill>
                      <a:srgbClr val="E7E482"/>
                    </a:solidFill>
                  </a:tcPr>
                </a:tc>
                <a:tc>
                  <a:txBody>
                    <a:bodyPr/>
                    <a:lstStyle/>
                    <a:p>
                      <a:pPr algn="r" fontAlgn="b"/>
                      <a:r>
                        <a:rPr lang="en-US" sz="300" b="0" i="0" u="none" strike="noStrike">
                          <a:solidFill>
                            <a:srgbClr val="000000"/>
                          </a:solidFill>
                          <a:latin typeface="Calibri"/>
                        </a:rPr>
                        <a:t>24.6</a:t>
                      </a:r>
                    </a:p>
                  </a:txBody>
                  <a:tcPr marL="1295" marR="1295" marT="1295" marB="0" anchor="b">
                    <a:lnL>
                      <a:noFill/>
                    </a:lnL>
                    <a:lnR>
                      <a:noFill/>
                    </a:lnR>
                    <a:lnT>
                      <a:noFill/>
                    </a:lnT>
                    <a:lnB>
                      <a:noFill/>
                    </a:lnB>
                    <a:solidFill>
                      <a:srgbClr val="D9E081"/>
                    </a:solidFill>
                  </a:tcPr>
                </a:tc>
                <a:tc>
                  <a:txBody>
                    <a:bodyPr/>
                    <a:lstStyle/>
                    <a:p>
                      <a:pPr algn="r" fontAlgn="b"/>
                      <a:r>
                        <a:rPr lang="en-US" sz="300" b="0" i="0" u="none" strike="noStrike">
                          <a:solidFill>
                            <a:srgbClr val="000000"/>
                          </a:solidFill>
                          <a:latin typeface="Calibri"/>
                        </a:rPr>
                        <a:t>30.1</a:t>
                      </a:r>
                    </a:p>
                  </a:txBody>
                  <a:tcPr marL="1295" marR="1295" marT="1295" marB="0" anchor="b">
                    <a:lnL>
                      <a:noFill/>
                    </a:lnL>
                    <a:lnR>
                      <a:noFill/>
                    </a:lnR>
                    <a:lnT>
                      <a:noFill/>
                    </a:lnT>
                    <a:lnB>
                      <a:noFill/>
                    </a:lnB>
                    <a:solidFill>
                      <a:srgbClr val="FCEA83"/>
                    </a:solidFill>
                  </a:tcPr>
                </a:tc>
                <a:tc>
                  <a:txBody>
                    <a:bodyPr/>
                    <a:lstStyle/>
                    <a:p>
                      <a:pPr algn="r" fontAlgn="b"/>
                      <a:r>
                        <a:rPr lang="en-US" sz="300" b="0" i="0" u="none" strike="noStrike">
                          <a:solidFill>
                            <a:srgbClr val="000000"/>
                          </a:solidFill>
                          <a:latin typeface="Calibri"/>
                        </a:rPr>
                        <a:t>24.2</a:t>
                      </a:r>
                    </a:p>
                  </a:txBody>
                  <a:tcPr marL="1295" marR="1295" marT="1295" marB="0" anchor="b">
                    <a:lnL>
                      <a:noFill/>
                    </a:lnL>
                    <a:lnR>
                      <a:noFill/>
                    </a:lnR>
                    <a:lnT>
                      <a:noFill/>
                    </a:lnT>
                    <a:lnB>
                      <a:noFill/>
                    </a:lnB>
                    <a:solidFill>
                      <a:srgbClr val="D7DF81"/>
                    </a:solidFill>
                  </a:tcPr>
                </a:tc>
                <a:tc>
                  <a:txBody>
                    <a:bodyPr/>
                    <a:lstStyle/>
                    <a:p>
                      <a:pPr algn="r" fontAlgn="b"/>
                      <a:r>
                        <a:rPr lang="en-US" sz="300" b="0" i="0" u="none" strike="noStrike">
                          <a:solidFill>
                            <a:srgbClr val="000000"/>
                          </a:solidFill>
                          <a:latin typeface="Calibri"/>
                        </a:rPr>
                        <a:t>26.5</a:t>
                      </a:r>
                    </a:p>
                  </a:txBody>
                  <a:tcPr marL="1295" marR="1295" marT="1295" marB="0" anchor="b">
                    <a:lnL>
                      <a:noFill/>
                    </a:lnL>
                    <a:lnR>
                      <a:noFill/>
                    </a:lnR>
                    <a:lnT>
                      <a:noFill/>
                    </a:lnT>
                    <a:lnB>
                      <a:noFill/>
                    </a:lnB>
                    <a:solidFill>
                      <a:srgbClr val="E5E382"/>
                    </a:solidFill>
                  </a:tcPr>
                </a:tc>
                <a:tc>
                  <a:txBody>
                    <a:bodyPr/>
                    <a:lstStyle/>
                    <a:p>
                      <a:pPr algn="r" fontAlgn="b"/>
                      <a:r>
                        <a:rPr lang="en-US" sz="300" b="0" i="0" u="none" strike="noStrike">
                          <a:solidFill>
                            <a:srgbClr val="000000"/>
                          </a:solidFill>
                          <a:latin typeface="Calibri"/>
                        </a:rPr>
                        <a:t>37.0</a:t>
                      </a:r>
                    </a:p>
                  </a:txBody>
                  <a:tcPr marL="1295" marR="1295" marT="1295" marB="0" anchor="b">
                    <a:lnL>
                      <a:noFill/>
                    </a:lnL>
                    <a:lnR>
                      <a:noFill/>
                    </a:lnR>
                    <a:lnT>
                      <a:noFill/>
                    </a:lnT>
                    <a:lnB>
                      <a:noFill/>
                    </a:lnB>
                    <a:solidFill>
                      <a:srgbClr val="FFDF82"/>
                    </a:solidFill>
                  </a:tcPr>
                </a:tc>
                <a:tc>
                  <a:txBody>
                    <a:bodyPr/>
                    <a:lstStyle/>
                    <a:p>
                      <a:pPr algn="r" fontAlgn="b"/>
                      <a:r>
                        <a:rPr lang="en-US" sz="300" b="0" i="0" u="none" strike="noStrike">
                          <a:solidFill>
                            <a:srgbClr val="000000"/>
                          </a:solidFill>
                          <a:latin typeface="Calibri"/>
                        </a:rPr>
                        <a:t>31.9</a:t>
                      </a:r>
                    </a:p>
                  </a:txBody>
                  <a:tcPr marL="1295" marR="1295" marT="129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34.1</a:t>
                      </a:r>
                    </a:p>
                  </a:txBody>
                  <a:tcPr marL="1295" marR="1295" marT="129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35.2</a:t>
                      </a:r>
                    </a:p>
                  </a:txBody>
                  <a:tcPr marL="1295" marR="1295" marT="129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35.6</a:t>
                      </a:r>
                    </a:p>
                  </a:txBody>
                  <a:tcPr marL="1295" marR="1295" marT="129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38.2</a:t>
                      </a:r>
                    </a:p>
                  </a:txBody>
                  <a:tcPr marL="1295" marR="1295" marT="1295" marB="0" anchor="b">
                    <a:lnL>
                      <a:noFill/>
                    </a:lnL>
                    <a:lnR>
                      <a:noFill/>
                    </a:lnR>
                    <a:lnT>
                      <a:noFill/>
                    </a:lnT>
                    <a:lnB>
                      <a:noFill/>
                    </a:lnB>
                    <a:solidFill>
                      <a:srgbClr val="FFDD82"/>
                    </a:solidFill>
                  </a:tcPr>
                </a:tc>
                <a:tc>
                  <a:txBody>
                    <a:bodyPr/>
                    <a:lstStyle/>
                    <a:p>
                      <a:pPr algn="r" fontAlgn="b"/>
                      <a:r>
                        <a:rPr lang="en-US" sz="300" b="0" i="0" u="none" strike="noStrike">
                          <a:solidFill>
                            <a:srgbClr val="000000"/>
                          </a:solidFill>
                          <a:latin typeface="Calibri"/>
                        </a:rPr>
                        <a:t>34.2</a:t>
                      </a:r>
                    </a:p>
                  </a:txBody>
                  <a:tcPr marL="1295" marR="1295" marT="129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34.0</a:t>
                      </a:r>
                    </a:p>
                  </a:txBody>
                  <a:tcPr marL="1295" marR="1295" marT="129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32.2</a:t>
                      </a:r>
                    </a:p>
                  </a:txBody>
                  <a:tcPr marL="1295" marR="1295" marT="129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40.8</a:t>
                      </a:r>
                    </a:p>
                  </a:txBody>
                  <a:tcPr marL="1295" marR="1295" marT="1295" marB="0" anchor="b">
                    <a:lnL>
                      <a:noFill/>
                    </a:lnL>
                    <a:lnR>
                      <a:noFill/>
                    </a:lnR>
                    <a:lnT>
                      <a:noFill/>
                    </a:lnT>
                    <a:lnB>
                      <a:noFill/>
                    </a:lnB>
                    <a:solidFill>
                      <a:srgbClr val="FED881"/>
                    </a:solidFill>
                  </a:tcPr>
                </a:tc>
                <a:tc>
                  <a:txBody>
                    <a:bodyPr/>
                    <a:lstStyle/>
                    <a:p>
                      <a:pPr algn="r" fontAlgn="b"/>
                      <a:r>
                        <a:rPr lang="en-US" sz="300" b="0" i="0" u="none" strike="noStrike">
                          <a:solidFill>
                            <a:srgbClr val="000000"/>
                          </a:solidFill>
                          <a:latin typeface="Calibri"/>
                        </a:rPr>
                        <a:t>32.5</a:t>
                      </a:r>
                    </a:p>
                  </a:txBody>
                  <a:tcPr marL="1295" marR="1295" marT="129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43.3</a:t>
                      </a:r>
                    </a:p>
                  </a:txBody>
                  <a:tcPr marL="1295" marR="1295" marT="1295" marB="0" anchor="b">
                    <a:lnL>
                      <a:noFill/>
                    </a:lnL>
                    <a:lnR>
                      <a:noFill/>
                    </a:lnR>
                    <a:lnT>
                      <a:noFill/>
                    </a:lnT>
                    <a:lnB>
                      <a:noFill/>
                    </a:lnB>
                    <a:solidFill>
                      <a:srgbClr val="FED480"/>
                    </a:solidFill>
                  </a:tcPr>
                </a:tc>
                <a:tc>
                  <a:txBody>
                    <a:bodyPr/>
                    <a:lstStyle/>
                    <a:p>
                      <a:pPr algn="r" fontAlgn="b"/>
                      <a:r>
                        <a:rPr lang="en-US" sz="300" b="0" i="0" u="none" strike="noStrike">
                          <a:solidFill>
                            <a:srgbClr val="000000"/>
                          </a:solidFill>
                          <a:latin typeface="Calibri"/>
                        </a:rPr>
                        <a:t>34.3</a:t>
                      </a:r>
                    </a:p>
                  </a:txBody>
                  <a:tcPr marL="1295" marR="1295" marT="1295" marB="0" anchor="b">
                    <a:lnL>
                      <a:noFill/>
                    </a:lnL>
                    <a:lnR>
                      <a:noFill/>
                    </a:lnR>
                    <a:lnT>
                      <a:noFill/>
                    </a:lnT>
                    <a:lnB>
                      <a:noFill/>
                    </a:lnB>
                    <a:solidFill>
                      <a:srgbClr val="FFE483"/>
                    </a:solidFill>
                  </a:tcPr>
                </a:tc>
                <a:tc>
                  <a:txBody>
                    <a:bodyPr/>
                    <a:lstStyle/>
                    <a:p>
                      <a:pPr algn="r" fontAlgn="b"/>
                      <a:r>
                        <a:rPr lang="en-US" sz="300" b="0" i="0" u="none" strike="noStrike">
                          <a:solidFill>
                            <a:srgbClr val="000000"/>
                          </a:solidFill>
                          <a:latin typeface="Calibri"/>
                        </a:rPr>
                        <a:t>45.7</a:t>
                      </a:r>
                    </a:p>
                  </a:txBody>
                  <a:tcPr marL="1295" marR="1295" marT="1295" marB="0" anchor="b">
                    <a:lnL>
                      <a:noFill/>
                    </a:lnL>
                    <a:lnR>
                      <a:noFill/>
                    </a:lnR>
                    <a:lnT>
                      <a:noFill/>
                    </a:lnT>
                    <a:lnB>
                      <a:noFill/>
                    </a:lnB>
                    <a:solidFill>
                      <a:srgbClr val="FECF7F"/>
                    </a:solidFill>
                  </a:tcPr>
                </a:tc>
                <a:tc>
                  <a:txBody>
                    <a:bodyPr/>
                    <a:lstStyle/>
                    <a:p>
                      <a:pPr algn="r" fontAlgn="b"/>
                      <a:r>
                        <a:rPr lang="en-US" sz="300" b="0" i="0" u="none" strike="noStrike">
                          <a:solidFill>
                            <a:srgbClr val="000000"/>
                          </a:solidFill>
                          <a:latin typeface="Calibri"/>
                        </a:rPr>
                        <a:t>29.6</a:t>
                      </a:r>
                    </a:p>
                  </a:txBody>
                  <a:tcPr marL="1295" marR="1295" marT="1295" marB="0" anchor="b">
                    <a:lnL>
                      <a:noFill/>
                    </a:lnL>
                    <a:lnR>
                      <a:noFill/>
                    </a:lnR>
                    <a:lnT>
                      <a:noFill/>
                    </a:lnT>
                    <a:lnB>
                      <a:noFill/>
                    </a:lnB>
                    <a:solidFill>
                      <a:srgbClr val="F9E983"/>
                    </a:solidFill>
                  </a:tcPr>
                </a:tc>
                <a:tc>
                  <a:txBody>
                    <a:bodyPr/>
                    <a:lstStyle/>
                    <a:p>
                      <a:pPr algn="r" fontAlgn="b"/>
                      <a:r>
                        <a:rPr lang="en-US" sz="300" b="0" i="0" u="none" strike="noStrike">
                          <a:solidFill>
                            <a:srgbClr val="000000"/>
                          </a:solidFill>
                          <a:latin typeface="Calibri"/>
                        </a:rPr>
                        <a:t>41.8</a:t>
                      </a:r>
                    </a:p>
                  </a:txBody>
                  <a:tcPr marL="1295" marR="1295" marT="1295" marB="0" anchor="b">
                    <a:lnL>
                      <a:noFill/>
                    </a:lnL>
                    <a:lnR>
                      <a:noFill/>
                    </a:lnR>
                    <a:lnT>
                      <a:noFill/>
                    </a:lnT>
                    <a:lnB>
                      <a:noFill/>
                    </a:lnB>
                    <a:solidFill>
                      <a:srgbClr val="FED780"/>
                    </a:solidFill>
                  </a:tcPr>
                </a:tc>
                <a:tc>
                  <a:txBody>
                    <a:bodyPr/>
                    <a:lstStyle/>
                    <a:p>
                      <a:pPr algn="r" fontAlgn="b"/>
                      <a:r>
                        <a:rPr lang="en-US" sz="300" b="0" i="0" u="none" strike="noStrike">
                          <a:solidFill>
                            <a:srgbClr val="000000"/>
                          </a:solidFill>
                          <a:latin typeface="Calibri"/>
                        </a:rPr>
                        <a:t>42.4</a:t>
                      </a:r>
                    </a:p>
                  </a:txBody>
                  <a:tcPr marL="1295" marR="1295" marT="1295" marB="0" anchor="b">
                    <a:lnL>
                      <a:noFill/>
                    </a:lnL>
                    <a:lnR>
                      <a:noFill/>
                    </a:lnR>
                    <a:lnT>
                      <a:noFill/>
                    </a:lnT>
                    <a:lnB>
                      <a:noFill/>
                    </a:lnB>
                    <a:solidFill>
                      <a:srgbClr val="FED580"/>
                    </a:solidFill>
                  </a:tcPr>
                </a:tc>
                <a:tc>
                  <a:txBody>
                    <a:bodyPr/>
                    <a:lstStyle/>
                    <a:p>
                      <a:pPr algn="r" fontAlgn="b"/>
                      <a:r>
                        <a:rPr lang="en-US" sz="300" b="0" i="0" u="none" strike="noStrike">
                          <a:solidFill>
                            <a:srgbClr val="000000"/>
                          </a:solidFill>
                          <a:latin typeface="Calibri"/>
                        </a:rPr>
                        <a:t>21.6</a:t>
                      </a:r>
                    </a:p>
                  </a:txBody>
                  <a:tcPr marL="1295" marR="1295" marT="1295" marB="0" anchor="b">
                    <a:lnL>
                      <a:noFill/>
                    </a:lnL>
                    <a:lnR>
                      <a:noFill/>
                    </a:lnR>
                    <a:lnT>
                      <a:noFill/>
                    </a:lnT>
                    <a:lnB>
                      <a:noFill/>
                    </a:lnB>
                    <a:solidFill>
                      <a:srgbClr val="C7DA80"/>
                    </a:solidFill>
                  </a:tcPr>
                </a:tc>
                <a:tc>
                  <a:txBody>
                    <a:bodyPr/>
                    <a:lstStyle/>
                    <a:p>
                      <a:pPr algn="r" fontAlgn="b"/>
                      <a:r>
                        <a:rPr lang="en-US" sz="300" b="0" i="0" u="none" strike="noStrike">
                          <a:solidFill>
                            <a:srgbClr val="000000"/>
                          </a:solidFill>
                          <a:latin typeface="Calibri"/>
                        </a:rPr>
                        <a:t>41.4</a:t>
                      </a:r>
                    </a:p>
                  </a:txBody>
                  <a:tcPr marL="1295" marR="1295" marT="1295" marB="0" anchor="b">
                    <a:lnL>
                      <a:noFill/>
                    </a:lnL>
                    <a:lnR>
                      <a:noFill/>
                    </a:lnR>
                    <a:lnT>
                      <a:noFill/>
                    </a:lnT>
                    <a:lnB>
                      <a:noFill/>
                    </a:lnB>
                    <a:solidFill>
                      <a:srgbClr val="FED781"/>
                    </a:solidFill>
                  </a:tcPr>
                </a:tc>
                <a:tc>
                  <a:txBody>
                    <a:bodyPr/>
                    <a:lstStyle/>
                    <a:p>
                      <a:pPr algn="r" fontAlgn="b"/>
                      <a:r>
                        <a:rPr lang="en-US" sz="300" b="0" i="0" u="none" strike="noStrike">
                          <a:solidFill>
                            <a:srgbClr val="000000"/>
                          </a:solidFill>
                          <a:latin typeface="Calibri"/>
                        </a:rPr>
                        <a:t>25.6</a:t>
                      </a:r>
                    </a:p>
                  </a:txBody>
                  <a:tcPr marL="1295" marR="1295" marT="1295" marB="0" anchor="b">
                    <a:lnL>
                      <a:noFill/>
                    </a:lnL>
                    <a:lnR>
                      <a:noFill/>
                    </a:lnR>
                    <a:lnT>
                      <a:noFill/>
                    </a:lnT>
                    <a:lnB>
                      <a:noFill/>
                    </a:lnB>
                    <a:solidFill>
                      <a:srgbClr val="E0E282"/>
                    </a:solidFill>
                  </a:tcPr>
                </a:tc>
                <a:tc>
                  <a:txBody>
                    <a:bodyPr/>
                    <a:lstStyle/>
                    <a:p>
                      <a:pPr algn="r" fontAlgn="b"/>
                      <a:r>
                        <a:rPr lang="en-US" sz="300" b="0" i="0" u="none" strike="noStrike">
                          <a:solidFill>
                            <a:srgbClr val="000000"/>
                          </a:solidFill>
                          <a:latin typeface="Calibri"/>
                        </a:rPr>
                        <a:t>43.7</a:t>
                      </a:r>
                    </a:p>
                  </a:txBody>
                  <a:tcPr marL="1295" marR="1295" marT="1295" marB="0" anchor="b">
                    <a:lnL>
                      <a:noFill/>
                    </a:lnL>
                    <a:lnR>
                      <a:noFill/>
                    </a:lnR>
                    <a:lnT>
                      <a:noFill/>
                    </a:lnT>
                    <a:lnB>
                      <a:noFill/>
                    </a:lnB>
                    <a:solidFill>
                      <a:srgbClr val="FED380"/>
                    </a:solidFill>
                  </a:tcPr>
                </a:tc>
                <a:tc>
                  <a:txBody>
                    <a:bodyPr/>
                    <a:lstStyle/>
                    <a:p>
                      <a:pPr algn="r" fontAlgn="b"/>
                      <a:r>
                        <a:rPr lang="en-US" sz="300" b="0" i="0" u="none" strike="noStrike">
                          <a:solidFill>
                            <a:srgbClr val="000000"/>
                          </a:solidFill>
                          <a:latin typeface="Calibri"/>
                        </a:rPr>
                        <a:t>30.6</a:t>
                      </a:r>
                    </a:p>
                  </a:txBody>
                  <a:tcPr marL="1295" marR="1295" marT="129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41.4</a:t>
                      </a:r>
                    </a:p>
                  </a:txBody>
                  <a:tcPr marL="1295" marR="1295" marT="1295" marB="0" anchor="b">
                    <a:lnL>
                      <a:noFill/>
                    </a:lnL>
                    <a:lnR>
                      <a:noFill/>
                    </a:lnR>
                    <a:lnT>
                      <a:noFill/>
                    </a:lnT>
                    <a:lnB>
                      <a:noFill/>
                    </a:lnB>
                    <a:solidFill>
                      <a:srgbClr val="FED781"/>
                    </a:solidFill>
                  </a:tcPr>
                </a:tc>
                <a:tc>
                  <a:txBody>
                    <a:bodyPr/>
                    <a:lstStyle/>
                    <a:p>
                      <a:pPr algn="r" fontAlgn="b"/>
                      <a:r>
                        <a:rPr lang="en-US" sz="300" b="0" i="0" u="none" strike="noStrike">
                          <a:solidFill>
                            <a:srgbClr val="000000"/>
                          </a:solidFill>
                          <a:latin typeface="Calibri"/>
                        </a:rPr>
                        <a:t>29.5</a:t>
                      </a:r>
                    </a:p>
                  </a:txBody>
                  <a:tcPr marL="1295" marR="1295" marT="1295" marB="0" anchor="b">
                    <a:lnL>
                      <a:noFill/>
                    </a:lnL>
                    <a:lnR>
                      <a:noFill/>
                    </a:lnR>
                    <a:lnT>
                      <a:noFill/>
                    </a:lnT>
                    <a:lnB>
                      <a:noFill/>
                    </a:lnB>
                    <a:solidFill>
                      <a:srgbClr val="F8E983"/>
                    </a:solidFill>
                  </a:tcPr>
                </a:tc>
                <a:tc>
                  <a:txBody>
                    <a:bodyPr/>
                    <a:lstStyle/>
                    <a:p>
                      <a:pPr algn="r" fontAlgn="b"/>
                      <a:r>
                        <a:rPr lang="en-US" sz="300" b="0" i="0" u="none" strike="noStrike">
                          <a:solidFill>
                            <a:srgbClr val="000000"/>
                          </a:solidFill>
                          <a:latin typeface="Calibri"/>
                        </a:rPr>
                        <a:t>22.8</a:t>
                      </a:r>
                    </a:p>
                  </a:txBody>
                  <a:tcPr marL="1295" marR="1295" marT="1295" marB="0" anchor="b">
                    <a:lnL>
                      <a:noFill/>
                    </a:lnL>
                    <a:lnR>
                      <a:noFill/>
                    </a:lnR>
                    <a:lnT>
                      <a:noFill/>
                    </a:lnT>
                    <a:lnB>
                      <a:noFill/>
                    </a:lnB>
                    <a:solidFill>
                      <a:srgbClr val="CEDD81"/>
                    </a:solidFill>
                  </a:tcPr>
                </a:tc>
                <a:tc>
                  <a:txBody>
                    <a:bodyPr/>
                    <a:lstStyle/>
                    <a:p>
                      <a:pPr algn="r" fontAlgn="b"/>
                      <a:r>
                        <a:rPr lang="en-US" sz="300" b="0" i="0" u="none" strike="noStrike">
                          <a:solidFill>
                            <a:srgbClr val="000000"/>
                          </a:solidFill>
                          <a:latin typeface="Calibri"/>
                        </a:rPr>
                        <a:t>22.7</a:t>
                      </a:r>
                    </a:p>
                  </a:txBody>
                  <a:tcPr marL="1295" marR="1295" marT="1295" marB="0" anchor="b">
                    <a:lnL>
                      <a:noFill/>
                    </a:lnL>
                    <a:lnR>
                      <a:noFill/>
                    </a:lnR>
                    <a:lnT>
                      <a:noFill/>
                    </a:lnT>
                    <a:lnB>
                      <a:noFill/>
                    </a:lnB>
                    <a:solidFill>
                      <a:srgbClr val="CEDC81"/>
                    </a:solidFill>
                  </a:tcPr>
                </a:tc>
                <a:tc>
                  <a:txBody>
                    <a:bodyPr/>
                    <a:lstStyle/>
                    <a:p>
                      <a:pPr algn="r" fontAlgn="b"/>
                      <a:r>
                        <a:rPr lang="en-US" sz="300" b="0" i="0" u="none" strike="noStrike">
                          <a:solidFill>
                            <a:srgbClr val="000000"/>
                          </a:solidFill>
                          <a:latin typeface="Calibri"/>
                        </a:rPr>
                        <a:t>22.4</a:t>
                      </a:r>
                    </a:p>
                  </a:txBody>
                  <a:tcPr marL="1295" marR="1295" marT="1295" marB="0" anchor="b">
                    <a:lnL>
                      <a:noFill/>
                    </a:lnL>
                    <a:lnR>
                      <a:noFill/>
                    </a:lnR>
                    <a:lnT>
                      <a:noFill/>
                    </a:lnT>
                    <a:lnB>
                      <a:noFill/>
                    </a:lnB>
                    <a:solidFill>
                      <a:srgbClr val="CCDC81"/>
                    </a:solidFill>
                  </a:tcPr>
                </a:tc>
                <a:tc>
                  <a:txBody>
                    <a:bodyPr/>
                    <a:lstStyle/>
                    <a:p>
                      <a:pPr algn="r" fontAlgn="b"/>
                      <a:r>
                        <a:rPr lang="en-US" sz="300" b="0" i="0" u="none" strike="noStrike">
                          <a:solidFill>
                            <a:srgbClr val="000000"/>
                          </a:solidFill>
                          <a:latin typeface="Calibri"/>
                        </a:rPr>
                        <a:t>29.0</a:t>
                      </a:r>
                    </a:p>
                  </a:txBody>
                  <a:tcPr marL="1295" marR="1295" marT="1295" marB="0" anchor="b">
                    <a:lnL>
                      <a:noFill/>
                    </a:lnL>
                    <a:lnR>
                      <a:noFill/>
                    </a:lnR>
                    <a:lnT>
                      <a:noFill/>
                    </a:lnT>
                    <a:lnB>
                      <a:noFill/>
                    </a:lnB>
                    <a:solidFill>
                      <a:srgbClr val="F5E883"/>
                    </a:solidFill>
                  </a:tcPr>
                </a:tc>
                <a:tc>
                  <a:txBody>
                    <a:bodyPr/>
                    <a:lstStyle/>
                    <a:p>
                      <a:pPr algn="r" fontAlgn="b"/>
                      <a:r>
                        <a:rPr lang="en-US" sz="300" b="0" i="0" u="none" strike="noStrike">
                          <a:solidFill>
                            <a:srgbClr val="000000"/>
                          </a:solidFill>
                          <a:latin typeface="Calibri"/>
                        </a:rPr>
                        <a:t>22.4</a:t>
                      </a:r>
                    </a:p>
                  </a:txBody>
                  <a:tcPr marL="1295" marR="1295" marT="1295" marB="0" anchor="b">
                    <a:lnL>
                      <a:noFill/>
                    </a:lnL>
                    <a:lnR>
                      <a:noFill/>
                    </a:lnR>
                    <a:lnT>
                      <a:noFill/>
                    </a:lnT>
                    <a:lnB>
                      <a:noFill/>
                    </a:lnB>
                    <a:solidFill>
                      <a:srgbClr val="CCDC81"/>
                    </a:solidFill>
                  </a:tcPr>
                </a:tc>
                <a:tc>
                  <a:txBody>
                    <a:bodyPr/>
                    <a:lstStyle/>
                    <a:p>
                      <a:pPr algn="r" fontAlgn="b"/>
                      <a:r>
                        <a:rPr lang="en-US" sz="300" b="0" i="0" u="none" strike="noStrike">
                          <a:solidFill>
                            <a:srgbClr val="000000"/>
                          </a:solidFill>
                          <a:latin typeface="Calibri"/>
                        </a:rPr>
                        <a:t>28.6</a:t>
                      </a:r>
                    </a:p>
                  </a:txBody>
                  <a:tcPr marL="1295" marR="1295" marT="1295" marB="0" anchor="b">
                    <a:lnL>
                      <a:noFill/>
                    </a:lnL>
                    <a:lnR>
                      <a:noFill/>
                    </a:lnR>
                    <a:lnT>
                      <a:noFill/>
                    </a:lnT>
                    <a:lnB>
                      <a:noFill/>
                    </a:lnB>
                    <a:solidFill>
                      <a:srgbClr val="F3E783"/>
                    </a:solidFill>
                  </a:tcPr>
                </a:tc>
                <a:tc>
                  <a:txBody>
                    <a:bodyPr/>
                    <a:lstStyle/>
                    <a:p>
                      <a:pPr algn="r" fontAlgn="b"/>
                      <a:r>
                        <a:rPr lang="en-US" sz="300" b="0" i="0" u="none" strike="noStrike">
                          <a:solidFill>
                            <a:srgbClr val="000000"/>
                          </a:solidFill>
                          <a:latin typeface="Calibri"/>
                        </a:rPr>
                        <a:t>22.0</a:t>
                      </a:r>
                    </a:p>
                  </a:txBody>
                  <a:tcPr marL="1295" marR="1295" marT="1295" marB="0" anchor="b">
                    <a:lnL>
                      <a:noFill/>
                    </a:lnL>
                    <a:lnR>
                      <a:noFill/>
                    </a:lnR>
                    <a:lnT>
                      <a:noFill/>
                    </a:lnT>
                    <a:lnB>
                      <a:noFill/>
                    </a:lnB>
                    <a:solidFill>
                      <a:srgbClr val="C9DB80"/>
                    </a:solidFill>
                  </a:tcPr>
                </a:tc>
                <a:tc>
                  <a:txBody>
                    <a:bodyPr/>
                    <a:lstStyle/>
                    <a:p>
                      <a:pPr algn="r" fontAlgn="b"/>
                      <a:r>
                        <a:rPr lang="en-US" sz="300" b="0" i="0" u="none" strike="noStrike">
                          <a:solidFill>
                            <a:srgbClr val="000000"/>
                          </a:solidFill>
                          <a:latin typeface="Calibri"/>
                        </a:rPr>
                        <a:t>29.0</a:t>
                      </a:r>
                    </a:p>
                  </a:txBody>
                  <a:tcPr marL="1295" marR="1295" marT="1295" marB="0" anchor="b">
                    <a:lnL>
                      <a:noFill/>
                    </a:lnL>
                    <a:lnR>
                      <a:noFill/>
                    </a:lnR>
                    <a:lnT>
                      <a:noFill/>
                    </a:lnT>
                    <a:lnB>
                      <a:noFill/>
                    </a:lnB>
                    <a:solidFill>
                      <a:srgbClr val="F5E883"/>
                    </a:solidFill>
                  </a:tcPr>
                </a:tc>
                <a:tc>
                  <a:txBody>
                    <a:bodyPr/>
                    <a:lstStyle/>
                    <a:p>
                      <a:pPr algn="r" fontAlgn="b"/>
                      <a:r>
                        <a:rPr lang="en-US" sz="300" b="0" i="0" u="none" strike="noStrike">
                          <a:solidFill>
                            <a:srgbClr val="000000"/>
                          </a:solidFill>
                          <a:latin typeface="Calibri"/>
                        </a:rPr>
                        <a:t>34.6</a:t>
                      </a:r>
                    </a:p>
                  </a:txBody>
                  <a:tcPr marL="1295" marR="1295" marT="1295" marB="0" anchor="b">
                    <a:lnL>
                      <a:noFill/>
                    </a:lnL>
                    <a:lnR>
                      <a:noFill/>
                    </a:lnR>
                    <a:lnT>
                      <a:noFill/>
                    </a:lnT>
                    <a:lnB>
                      <a:noFill/>
                    </a:lnB>
                    <a:solidFill>
                      <a:srgbClr val="FFE483"/>
                    </a:solidFill>
                  </a:tcPr>
                </a:tc>
                <a:tc>
                  <a:txBody>
                    <a:bodyPr/>
                    <a:lstStyle/>
                    <a:p>
                      <a:pPr algn="r" fontAlgn="b"/>
                      <a:r>
                        <a:rPr lang="en-US" sz="300" b="0" i="0" u="none" strike="noStrike">
                          <a:solidFill>
                            <a:srgbClr val="000000"/>
                          </a:solidFill>
                          <a:latin typeface="Calibri"/>
                        </a:rPr>
                        <a:t>33.7</a:t>
                      </a:r>
                    </a:p>
                  </a:txBody>
                  <a:tcPr marL="1295" marR="1295" marT="129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31.6</a:t>
                      </a:r>
                    </a:p>
                  </a:txBody>
                  <a:tcPr marL="1295" marR="1295" marT="129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32.6</a:t>
                      </a:r>
                    </a:p>
                  </a:txBody>
                  <a:tcPr marL="1295" marR="1295" marT="129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32.0</a:t>
                      </a:r>
                    </a:p>
                  </a:txBody>
                  <a:tcPr marL="1295" marR="1295" marT="129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38.3</a:t>
                      </a:r>
                    </a:p>
                  </a:txBody>
                  <a:tcPr marL="1295" marR="1295" marT="1295" marB="0" anchor="b">
                    <a:lnL>
                      <a:noFill/>
                    </a:lnL>
                    <a:lnR>
                      <a:noFill/>
                    </a:lnR>
                    <a:lnT>
                      <a:noFill/>
                    </a:lnT>
                    <a:lnB>
                      <a:noFill/>
                    </a:lnB>
                    <a:solidFill>
                      <a:srgbClr val="FFDD82"/>
                    </a:solidFill>
                  </a:tcPr>
                </a:tc>
                <a:tc>
                  <a:txBody>
                    <a:bodyPr/>
                    <a:lstStyle/>
                    <a:p>
                      <a:pPr algn="r" fontAlgn="b"/>
                      <a:r>
                        <a:rPr lang="en-US" sz="300" b="0" i="0" u="none" strike="noStrike">
                          <a:solidFill>
                            <a:srgbClr val="000000"/>
                          </a:solidFill>
                          <a:latin typeface="Calibri"/>
                        </a:rPr>
                        <a:t>33.2</a:t>
                      </a:r>
                    </a:p>
                  </a:txBody>
                  <a:tcPr marL="1295" marR="1295" marT="1295" marB="0" anchor="b">
                    <a:lnL>
                      <a:noFill/>
                    </a:lnL>
                    <a:lnR>
                      <a:noFill/>
                    </a:lnR>
                    <a:lnT>
                      <a:noFill/>
                    </a:lnT>
                    <a:lnB>
                      <a:noFill/>
                    </a:lnB>
                    <a:solidFill>
                      <a:srgbClr val="FFE684"/>
                    </a:solidFill>
                  </a:tcPr>
                </a:tc>
                <a:tc>
                  <a:txBody>
                    <a:bodyPr/>
                    <a:lstStyle/>
                    <a:p>
                      <a:pPr algn="r" fontAlgn="b"/>
                      <a:r>
                        <a:rPr lang="en-US" sz="300" b="0" i="0" u="none" strike="noStrike">
                          <a:solidFill>
                            <a:srgbClr val="000000"/>
                          </a:solidFill>
                          <a:latin typeface="Calibri"/>
                        </a:rPr>
                        <a:t>36.1</a:t>
                      </a:r>
                    </a:p>
                  </a:txBody>
                  <a:tcPr marL="1295" marR="1295" marT="1295" marB="0" anchor="b">
                    <a:lnL>
                      <a:noFill/>
                    </a:lnL>
                    <a:lnR>
                      <a:noFill/>
                    </a:lnR>
                    <a:lnT>
                      <a:noFill/>
                    </a:lnT>
                    <a:lnB>
                      <a:noFill/>
                    </a:lnB>
                    <a:solidFill>
                      <a:srgbClr val="FFE183"/>
                    </a:solidFill>
                  </a:tcPr>
                </a:tc>
                <a:tc>
                  <a:txBody>
                    <a:bodyPr/>
                    <a:lstStyle/>
                    <a:p>
                      <a:pPr algn="r" fontAlgn="b"/>
                      <a:r>
                        <a:rPr lang="en-US" sz="300" b="0" i="0" u="none" strike="noStrike">
                          <a:solidFill>
                            <a:srgbClr val="000000"/>
                          </a:solidFill>
                          <a:latin typeface="Calibri"/>
                        </a:rPr>
                        <a:t>34.0</a:t>
                      </a:r>
                    </a:p>
                  </a:txBody>
                  <a:tcPr marL="1295" marR="1295" marT="129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39.4</a:t>
                      </a:r>
                    </a:p>
                  </a:txBody>
                  <a:tcPr marL="1295" marR="1295" marT="1295" marB="0" anchor="b">
                    <a:lnL>
                      <a:noFill/>
                    </a:lnL>
                    <a:lnR>
                      <a:noFill/>
                    </a:lnR>
                    <a:lnT>
                      <a:noFill/>
                    </a:lnT>
                    <a:lnB>
                      <a:noFill/>
                    </a:lnB>
                    <a:solidFill>
                      <a:srgbClr val="FFDB81"/>
                    </a:solidFill>
                  </a:tcPr>
                </a:tc>
                <a:tc>
                  <a:txBody>
                    <a:bodyPr/>
                    <a:lstStyle/>
                    <a:p>
                      <a:pPr algn="r" fontAlgn="b"/>
                      <a:r>
                        <a:rPr lang="en-US" sz="300" b="0" i="0" u="none" strike="noStrike">
                          <a:solidFill>
                            <a:srgbClr val="000000"/>
                          </a:solidFill>
                          <a:latin typeface="Calibri"/>
                        </a:rPr>
                        <a:t>34.2</a:t>
                      </a:r>
                    </a:p>
                  </a:txBody>
                  <a:tcPr marL="1295" marR="1295" marT="129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45.7</a:t>
                      </a:r>
                    </a:p>
                  </a:txBody>
                  <a:tcPr marL="1295" marR="1295" marT="1295" marB="0" anchor="b">
                    <a:lnL>
                      <a:noFill/>
                    </a:lnL>
                    <a:lnR>
                      <a:noFill/>
                    </a:lnR>
                    <a:lnT>
                      <a:noFill/>
                    </a:lnT>
                    <a:lnB>
                      <a:noFill/>
                    </a:lnB>
                    <a:solidFill>
                      <a:srgbClr val="FECF7F"/>
                    </a:solidFill>
                  </a:tcPr>
                </a:tc>
                <a:tc>
                  <a:txBody>
                    <a:bodyPr/>
                    <a:lstStyle/>
                    <a:p>
                      <a:pPr algn="r" fontAlgn="b"/>
                      <a:r>
                        <a:rPr lang="en-US" sz="300" b="0" i="0" u="none" strike="noStrike">
                          <a:solidFill>
                            <a:srgbClr val="000000"/>
                          </a:solidFill>
                          <a:latin typeface="Calibri"/>
                        </a:rPr>
                        <a:t>32.9</a:t>
                      </a:r>
                    </a:p>
                  </a:txBody>
                  <a:tcPr marL="1295" marR="1295" marT="129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47.1</a:t>
                      </a:r>
                    </a:p>
                  </a:txBody>
                  <a:tcPr marL="1295" marR="1295" marT="1295" marB="0" anchor="b">
                    <a:lnL>
                      <a:noFill/>
                    </a:lnL>
                    <a:lnR>
                      <a:noFill/>
                    </a:lnR>
                    <a:lnT>
                      <a:noFill/>
                    </a:lnT>
                    <a:lnB>
                      <a:noFill/>
                    </a:lnB>
                    <a:solidFill>
                      <a:srgbClr val="FECD7F"/>
                    </a:solidFill>
                  </a:tcPr>
                </a:tc>
                <a:tc>
                  <a:txBody>
                    <a:bodyPr/>
                    <a:lstStyle/>
                    <a:p>
                      <a:pPr algn="r" fontAlgn="b"/>
                      <a:r>
                        <a:rPr lang="en-US" sz="300" b="0" i="0" u="none" strike="noStrike">
                          <a:solidFill>
                            <a:srgbClr val="000000"/>
                          </a:solidFill>
                          <a:latin typeface="Calibri"/>
                        </a:rPr>
                        <a:t>32.3</a:t>
                      </a:r>
                    </a:p>
                  </a:txBody>
                  <a:tcPr marL="1295" marR="1295" marT="129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45.0</a:t>
                      </a:r>
                    </a:p>
                  </a:txBody>
                  <a:tcPr marL="1295" marR="1295" marT="1295" marB="0" anchor="b">
                    <a:lnL>
                      <a:noFill/>
                    </a:lnL>
                    <a:lnR>
                      <a:noFill/>
                    </a:lnR>
                    <a:lnT>
                      <a:noFill/>
                    </a:lnT>
                    <a:lnB>
                      <a:noFill/>
                    </a:lnB>
                    <a:solidFill>
                      <a:srgbClr val="FED17F"/>
                    </a:solidFill>
                  </a:tcPr>
                </a:tc>
                <a:tc>
                  <a:txBody>
                    <a:bodyPr/>
                    <a:lstStyle/>
                    <a:p>
                      <a:pPr algn="r" fontAlgn="b"/>
                      <a:r>
                        <a:rPr lang="en-US" sz="300" b="0" i="0" u="none" strike="noStrike">
                          <a:solidFill>
                            <a:srgbClr val="000000"/>
                          </a:solidFill>
                          <a:latin typeface="Calibri"/>
                        </a:rPr>
                        <a:t>43.4</a:t>
                      </a:r>
                    </a:p>
                  </a:txBody>
                  <a:tcPr marL="1295" marR="1295" marT="1295" marB="0" anchor="b">
                    <a:lnL>
                      <a:noFill/>
                    </a:lnL>
                    <a:lnR>
                      <a:noFill/>
                    </a:lnR>
                    <a:lnT>
                      <a:noFill/>
                    </a:lnT>
                    <a:lnB>
                      <a:noFill/>
                    </a:lnB>
                    <a:solidFill>
                      <a:srgbClr val="FED480"/>
                    </a:solidFill>
                  </a:tcPr>
                </a:tc>
                <a:tc>
                  <a:txBody>
                    <a:bodyPr/>
                    <a:lstStyle/>
                    <a:p>
                      <a:pPr algn="r" fontAlgn="b"/>
                      <a:r>
                        <a:rPr lang="en-US" sz="300" b="0" i="0" u="none" strike="noStrike">
                          <a:solidFill>
                            <a:srgbClr val="000000"/>
                          </a:solidFill>
                          <a:latin typeface="Calibri"/>
                        </a:rPr>
                        <a:t>21.9</a:t>
                      </a:r>
                    </a:p>
                  </a:txBody>
                  <a:tcPr marL="1295" marR="1295" marT="1295" marB="0" anchor="b">
                    <a:lnL>
                      <a:noFill/>
                    </a:lnL>
                    <a:lnR>
                      <a:noFill/>
                    </a:lnR>
                    <a:lnT>
                      <a:noFill/>
                    </a:lnT>
                    <a:lnB>
                      <a:noFill/>
                    </a:lnB>
                    <a:solidFill>
                      <a:srgbClr val="C8DB80"/>
                    </a:solidFill>
                  </a:tcPr>
                </a:tc>
                <a:tc>
                  <a:txBody>
                    <a:bodyPr/>
                    <a:lstStyle/>
                    <a:p>
                      <a:pPr algn="r" fontAlgn="b"/>
                      <a:r>
                        <a:rPr lang="en-US" sz="300" b="0" i="0" u="none" strike="noStrike">
                          <a:solidFill>
                            <a:srgbClr val="000000"/>
                          </a:solidFill>
                          <a:latin typeface="Calibri"/>
                        </a:rPr>
                        <a:t>42.9</a:t>
                      </a:r>
                    </a:p>
                  </a:txBody>
                  <a:tcPr marL="1295" marR="1295" marT="1295" marB="0" anchor="b">
                    <a:lnL>
                      <a:noFill/>
                    </a:lnL>
                    <a:lnR>
                      <a:noFill/>
                    </a:lnR>
                    <a:lnT>
                      <a:noFill/>
                    </a:lnT>
                    <a:lnB>
                      <a:noFill/>
                    </a:lnB>
                    <a:solidFill>
                      <a:srgbClr val="FED580"/>
                    </a:solidFill>
                  </a:tcPr>
                </a:tc>
                <a:tc>
                  <a:txBody>
                    <a:bodyPr/>
                    <a:lstStyle/>
                    <a:p>
                      <a:pPr algn="r" fontAlgn="b"/>
                      <a:r>
                        <a:rPr lang="en-US" sz="300" b="0" i="0" u="none" strike="noStrike">
                          <a:solidFill>
                            <a:srgbClr val="000000"/>
                          </a:solidFill>
                          <a:latin typeface="Calibri"/>
                        </a:rPr>
                        <a:t>27.4</a:t>
                      </a:r>
                    </a:p>
                  </a:txBody>
                  <a:tcPr marL="1295" marR="1295" marT="1295" marB="0" anchor="b">
                    <a:lnL>
                      <a:noFill/>
                    </a:lnL>
                    <a:lnR>
                      <a:noFill/>
                    </a:lnR>
                    <a:lnT>
                      <a:noFill/>
                    </a:lnT>
                    <a:lnB>
                      <a:noFill/>
                    </a:lnB>
                    <a:solidFill>
                      <a:srgbClr val="EBE582"/>
                    </a:solidFill>
                  </a:tcPr>
                </a:tc>
                <a:tc>
                  <a:txBody>
                    <a:bodyPr/>
                    <a:lstStyle/>
                    <a:p>
                      <a:pPr algn="r" fontAlgn="b"/>
                      <a:r>
                        <a:rPr lang="en-US" sz="300" b="0" i="0" u="none" strike="noStrike">
                          <a:solidFill>
                            <a:srgbClr val="000000"/>
                          </a:solidFill>
                          <a:latin typeface="Calibri"/>
                        </a:rPr>
                        <a:t>44.1</a:t>
                      </a:r>
                    </a:p>
                  </a:txBody>
                  <a:tcPr marL="1295" marR="1295" marT="1295" marB="0" anchor="b">
                    <a:lnL>
                      <a:noFill/>
                    </a:lnL>
                    <a:lnR>
                      <a:noFill/>
                    </a:lnR>
                    <a:lnT>
                      <a:noFill/>
                    </a:lnT>
                    <a:lnB>
                      <a:noFill/>
                    </a:lnB>
                    <a:solidFill>
                      <a:srgbClr val="FED280"/>
                    </a:solidFill>
                  </a:tcPr>
                </a:tc>
                <a:tc>
                  <a:txBody>
                    <a:bodyPr/>
                    <a:lstStyle/>
                    <a:p>
                      <a:pPr algn="r" fontAlgn="b"/>
                      <a:r>
                        <a:rPr lang="en-US" sz="300" b="0" i="0" u="none" strike="noStrike">
                          <a:solidFill>
                            <a:srgbClr val="000000"/>
                          </a:solidFill>
                          <a:latin typeface="Calibri"/>
                        </a:rPr>
                        <a:t>31.2</a:t>
                      </a:r>
                    </a:p>
                  </a:txBody>
                  <a:tcPr marL="1295" marR="1295" marT="129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43.7</a:t>
                      </a:r>
                    </a:p>
                  </a:txBody>
                  <a:tcPr marL="1295" marR="1295" marT="1295" marB="0" anchor="b">
                    <a:lnL>
                      <a:noFill/>
                    </a:lnL>
                    <a:lnR>
                      <a:noFill/>
                    </a:lnR>
                    <a:lnT>
                      <a:noFill/>
                    </a:lnT>
                    <a:lnB>
                      <a:noFill/>
                    </a:lnB>
                    <a:solidFill>
                      <a:srgbClr val="FED380"/>
                    </a:solidFill>
                  </a:tcPr>
                </a:tc>
                <a:tc>
                  <a:txBody>
                    <a:bodyPr/>
                    <a:lstStyle/>
                    <a:p>
                      <a:pPr algn="r" fontAlgn="b"/>
                      <a:r>
                        <a:rPr lang="en-US" sz="300" b="0" i="0" u="none" strike="noStrike">
                          <a:solidFill>
                            <a:srgbClr val="000000"/>
                          </a:solidFill>
                          <a:latin typeface="Calibri"/>
                        </a:rPr>
                        <a:t>27.5</a:t>
                      </a:r>
                    </a:p>
                  </a:txBody>
                  <a:tcPr marL="1295" marR="1295" marT="1295" marB="0" anchor="b">
                    <a:lnL>
                      <a:noFill/>
                    </a:lnL>
                    <a:lnR>
                      <a:noFill/>
                    </a:lnR>
                    <a:lnT>
                      <a:noFill/>
                    </a:lnT>
                    <a:lnB>
                      <a:noFill/>
                    </a:lnB>
                    <a:solidFill>
                      <a:srgbClr val="ECE582"/>
                    </a:solidFill>
                  </a:tcPr>
                </a:tc>
              </a:tr>
              <a:tr h="49195">
                <a:tc>
                  <a:txBody>
                    <a:bodyPr/>
                    <a:lstStyle/>
                    <a:p>
                      <a:pPr algn="l" fontAlgn="b"/>
                      <a:r>
                        <a:rPr lang="en-US" sz="300" b="0" i="0" u="none" strike="noStrike">
                          <a:solidFill>
                            <a:srgbClr val="000000"/>
                          </a:solidFill>
                          <a:latin typeface="Calibri"/>
                        </a:rPr>
                        <a:t>UKPDS33 Full</a:t>
                      </a:r>
                    </a:p>
                  </a:txBody>
                  <a:tcPr marL="1295" marR="1295" marT="1295" marB="0" anchor="b">
                    <a:lnL>
                      <a:noFill/>
                    </a:lnL>
                    <a:lnR>
                      <a:noFill/>
                    </a:lnR>
                    <a:lnT>
                      <a:noFill/>
                    </a:lnT>
                    <a:lnB>
                      <a:noFill/>
                    </a:lnB>
                  </a:tcPr>
                </a:tc>
                <a:tc>
                  <a:txBody>
                    <a:bodyPr/>
                    <a:lstStyle/>
                    <a:p>
                      <a:pPr algn="r" fontAlgn="b"/>
                      <a:r>
                        <a:rPr lang="en-US" sz="300" b="0" i="0" u="none" strike="noStrike">
                          <a:solidFill>
                            <a:srgbClr val="000000"/>
                          </a:solidFill>
                          <a:latin typeface="Calibri"/>
                        </a:rPr>
                        <a:t>21.5</a:t>
                      </a:r>
                    </a:p>
                  </a:txBody>
                  <a:tcPr marL="1295" marR="1295" marT="1295" marB="0" anchor="b">
                    <a:lnL>
                      <a:noFill/>
                    </a:lnL>
                    <a:lnR>
                      <a:noFill/>
                    </a:lnR>
                    <a:lnT>
                      <a:noFill/>
                    </a:lnT>
                    <a:lnB>
                      <a:noFill/>
                    </a:lnB>
                    <a:solidFill>
                      <a:srgbClr val="C6DA80"/>
                    </a:solidFill>
                  </a:tcPr>
                </a:tc>
                <a:tc>
                  <a:txBody>
                    <a:bodyPr/>
                    <a:lstStyle/>
                    <a:p>
                      <a:pPr algn="r" fontAlgn="b"/>
                      <a:r>
                        <a:rPr lang="en-US" sz="300" b="0" i="0" u="none" strike="noStrike">
                          <a:solidFill>
                            <a:srgbClr val="000000"/>
                          </a:solidFill>
                          <a:latin typeface="Calibri"/>
                        </a:rPr>
                        <a:t>23.0</a:t>
                      </a:r>
                    </a:p>
                  </a:txBody>
                  <a:tcPr marL="1295" marR="1295" marT="1295" marB="0" anchor="b">
                    <a:lnL>
                      <a:noFill/>
                    </a:lnL>
                    <a:lnR>
                      <a:noFill/>
                    </a:lnR>
                    <a:lnT>
                      <a:noFill/>
                    </a:lnT>
                    <a:lnB>
                      <a:noFill/>
                    </a:lnB>
                    <a:solidFill>
                      <a:srgbClr val="CFDD81"/>
                    </a:solidFill>
                  </a:tcPr>
                </a:tc>
                <a:tc>
                  <a:txBody>
                    <a:bodyPr/>
                    <a:lstStyle/>
                    <a:p>
                      <a:pPr algn="r" fontAlgn="b"/>
                      <a:r>
                        <a:rPr lang="en-US" sz="300" b="0" i="0" u="none" strike="noStrike">
                          <a:solidFill>
                            <a:srgbClr val="000000"/>
                          </a:solidFill>
                          <a:latin typeface="Calibri"/>
                        </a:rPr>
                        <a:t>21.3</a:t>
                      </a:r>
                    </a:p>
                  </a:txBody>
                  <a:tcPr marL="1295" marR="1295" marT="1295" marB="0" anchor="b">
                    <a:lnL>
                      <a:noFill/>
                    </a:lnL>
                    <a:lnR>
                      <a:noFill/>
                    </a:lnR>
                    <a:lnT>
                      <a:noFill/>
                    </a:lnT>
                    <a:lnB>
                      <a:noFill/>
                    </a:lnB>
                    <a:solidFill>
                      <a:srgbClr val="C5DA80"/>
                    </a:solidFill>
                  </a:tcPr>
                </a:tc>
                <a:tc>
                  <a:txBody>
                    <a:bodyPr/>
                    <a:lstStyle/>
                    <a:p>
                      <a:pPr algn="r" fontAlgn="b"/>
                      <a:r>
                        <a:rPr lang="en-US" sz="300" b="0" i="0" u="none" strike="noStrike">
                          <a:solidFill>
                            <a:srgbClr val="000000"/>
                          </a:solidFill>
                          <a:latin typeface="Calibri"/>
                        </a:rPr>
                        <a:t>26.3</a:t>
                      </a:r>
                    </a:p>
                  </a:txBody>
                  <a:tcPr marL="1295" marR="1295" marT="1295" marB="0" anchor="b">
                    <a:lnL>
                      <a:noFill/>
                    </a:lnL>
                    <a:lnR>
                      <a:noFill/>
                    </a:lnR>
                    <a:lnT>
                      <a:noFill/>
                    </a:lnT>
                    <a:lnB>
                      <a:noFill/>
                    </a:lnB>
                    <a:solidFill>
                      <a:srgbClr val="E4E382"/>
                    </a:solidFill>
                  </a:tcPr>
                </a:tc>
                <a:tc>
                  <a:txBody>
                    <a:bodyPr/>
                    <a:lstStyle/>
                    <a:p>
                      <a:pPr algn="r" fontAlgn="b"/>
                      <a:r>
                        <a:rPr lang="en-US" sz="300" b="0" i="0" u="none" strike="noStrike">
                          <a:solidFill>
                            <a:srgbClr val="000000"/>
                          </a:solidFill>
                          <a:latin typeface="Calibri"/>
                        </a:rPr>
                        <a:t>22.4</a:t>
                      </a:r>
                    </a:p>
                  </a:txBody>
                  <a:tcPr marL="1295" marR="1295" marT="1295" marB="0" anchor="b">
                    <a:lnL>
                      <a:noFill/>
                    </a:lnL>
                    <a:lnR>
                      <a:noFill/>
                    </a:lnR>
                    <a:lnT>
                      <a:noFill/>
                    </a:lnT>
                    <a:lnB>
                      <a:noFill/>
                    </a:lnB>
                    <a:solidFill>
                      <a:srgbClr val="CCDC81"/>
                    </a:solidFill>
                  </a:tcPr>
                </a:tc>
                <a:tc>
                  <a:txBody>
                    <a:bodyPr/>
                    <a:lstStyle/>
                    <a:p>
                      <a:pPr algn="r" fontAlgn="b"/>
                      <a:r>
                        <a:rPr lang="en-US" sz="300" b="0" i="0" u="none" strike="noStrike">
                          <a:solidFill>
                            <a:srgbClr val="000000"/>
                          </a:solidFill>
                          <a:latin typeface="Calibri"/>
                        </a:rPr>
                        <a:t>29.9</a:t>
                      </a:r>
                    </a:p>
                  </a:txBody>
                  <a:tcPr marL="1295" marR="1295" marT="1295" marB="0" anchor="b">
                    <a:lnL>
                      <a:noFill/>
                    </a:lnL>
                    <a:lnR>
                      <a:noFill/>
                    </a:lnR>
                    <a:lnT>
                      <a:noFill/>
                    </a:lnT>
                    <a:lnB>
                      <a:noFill/>
                    </a:lnB>
                    <a:solidFill>
                      <a:srgbClr val="FBE983"/>
                    </a:solidFill>
                  </a:tcPr>
                </a:tc>
                <a:tc>
                  <a:txBody>
                    <a:bodyPr/>
                    <a:lstStyle/>
                    <a:p>
                      <a:pPr algn="r" fontAlgn="b"/>
                      <a:r>
                        <a:rPr lang="en-US" sz="300" b="0" i="0" u="none" strike="noStrike">
                          <a:solidFill>
                            <a:srgbClr val="000000"/>
                          </a:solidFill>
                          <a:latin typeface="Calibri"/>
                        </a:rPr>
                        <a:t>23.6</a:t>
                      </a:r>
                    </a:p>
                  </a:txBody>
                  <a:tcPr marL="1295" marR="1295" marT="1295" marB="0" anchor="b">
                    <a:lnL>
                      <a:noFill/>
                    </a:lnL>
                    <a:lnR>
                      <a:noFill/>
                    </a:lnR>
                    <a:lnT>
                      <a:noFill/>
                    </a:lnT>
                    <a:lnB>
                      <a:noFill/>
                    </a:lnB>
                    <a:solidFill>
                      <a:srgbClr val="D3DE81"/>
                    </a:solidFill>
                  </a:tcPr>
                </a:tc>
                <a:tc>
                  <a:txBody>
                    <a:bodyPr/>
                    <a:lstStyle/>
                    <a:p>
                      <a:pPr algn="r" fontAlgn="b"/>
                      <a:r>
                        <a:rPr lang="en-US" sz="300" b="0" i="0" u="none" strike="noStrike">
                          <a:solidFill>
                            <a:srgbClr val="000000"/>
                          </a:solidFill>
                          <a:latin typeface="Calibri"/>
                        </a:rPr>
                        <a:t>29.5</a:t>
                      </a:r>
                    </a:p>
                  </a:txBody>
                  <a:tcPr marL="1295" marR="1295" marT="1295" marB="0" anchor="b">
                    <a:lnL>
                      <a:noFill/>
                    </a:lnL>
                    <a:lnR>
                      <a:noFill/>
                    </a:lnR>
                    <a:lnT>
                      <a:noFill/>
                    </a:lnT>
                    <a:lnB>
                      <a:noFill/>
                    </a:lnB>
                    <a:solidFill>
                      <a:srgbClr val="F8E983"/>
                    </a:solidFill>
                  </a:tcPr>
                </a:tc>
                <a:tc>
                  <a:txBody>
                    <a:bodyPr/>
                    <a:lstStyle/>
                    <a:p>
                      <a:pPr algn="r" fontAlgn="b"/>
                      <a:r>
                        <a:rPr lang="en-US" sz="300" b="0" i="0" u="none" strike="noStrike">
                          <a:solidFill>
                            <a:srgbClr val="000000"/>
                          </a:solidFill>
                          <a:latin typeface="Calibri"/>
                        </a:rPr>
                        <a:t>35.1</a:t>
                      </a:r>
                    </a:p>
                  </a:txBody>
                  <a:tcPr marL="1295" marR="1295" marT="129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29.5</a:t>
                      </a:r>
                    </a:p>
                  </a:txBody>
                  <a:tcPr marL="1295" marR="1295" marT="1295" marB="0" anchor="b">
                    <a:lnL>
                      <a:noFill/>
                    </a:lnL>
                    <a:lnR>
                      <a:noFill/>
                    </a:lnR>
                    <a:lnT>
                      <a:noFill/>
                    </a:lnT>
                    <a:lnB>
                      <a:noFill/>
                    </a:lnB>
                    <a:solidFill>
                      <a:srgbClr val="F8E983"/>
                    </a:solidFill>
                  </a:tcPr>
                </a:tc>
                <a:tc>
                  <a:txBody>
                    <a:bodyPr/>
                    <a:lstStyle/>
                    <a:p>
                      <a:pPr algn="r" fontAlgn="b"/>
                      <a:r>
                        <a:rPr lang="en-US" sz="300" b="0" i="0" u="none" strike="noStrike">
                          <a:solidFill>
                            <a:srgbClr val="000000"/>
                          </a:solidFill>
                          <a:latin typeface="Calibri"/>
                        </a:rPr>
                        <a:t>34.5</a:t>
                      </a:r>
                    </a:p>
                  </a:txBody>
                  <a:tcPr marL="1295" marR="1295" marT="1295" marB="0" anchor="b">
                    <a:lnL>
                      <a:noFill/>
                    </a:lnL>
                    <a:lnR>
                      <a:noFill/>
                    </a:lnR>
                    <a:lnT>
                      <a:noFill/>
                    </a:lnT>
                    <a:lnB>
                      <a:noFill/>
                    </a:lnB>
                    <a:solidFill>
                      <a:srgbClr val="FFE483"/>
                    </a:solidFill>
                  </a:tcPr>
                </a:tc>
                <a:tc>
                  <a:txBody>
                    <a:bodyPr/>
                    <a:lstStyle/>
                    <a:p>
                      <a:pPr algn="r" fontAlgn="b"/>
                      <a:r>
                        <a:rPr lang="en-US" sz="300" b="0" i="0" u="none" strike="noStrike">
                          <a:solidFill>
                            <a:srgbClr val="000000"/>
                          </a:solidFill>
                          <a:latin typeface="Calibri"/>
                        </a:rPr>
                        <a:t>39.4</a:t>
                      </a:r>
                    </a:p>
                  </a:txBody>
                  <a:tcPr marL="1295" marR="1295" marT="1295" marB="0" anchor="b">
                    <a:lnL>
                      <a:noFill/>
                    </a:lnL>
                    <a:lnR>
                      <a:noFill/>
                    </a:lnR>
                    <a:lnT>
                      <a:noFill/>
                    </a:lnT>
                    <a:lnB>
                      <a:noFill/>
                    </a:lnB>
                    <a:solidFill>
                      <a:srgbClr val="FFDB81"/>
                    </a:solidFill>
                  </a:tcPr>
                </a:tc>
                <a:tc>
                  <a:txBody>
                    <a:bodyPr/>
                    <a:lstStyle/>
                    <a:p>
                      <a:pPr algn="r" fontAlgn="b"/>
                      <a:r>
                        <a:rPr lang="en-US" sz="300" b="0" i="0" u="none" strike="noStrike">
                          <a:solidFill>
                            <a:srgbClr val="000000"/>
                          </a:solidFill>
                          <a:latin typeface="Calibri"/>
                        </a:rPr>
                        <a:t>35.1</a:t>
                      </a:r>
                    </a:p>
                  </a:txBody>
                  <a:tcPr marL="1295" marR="1295" marT="129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37.3</a:t>
                      </a:r>
                    </a:p>
                  </a:txBody>
                  <a:tcPr marL="1295" marR="1295" marT="1295" marB="0" anchor="b">
                    <a:lnL>
                      <a:noFill/>
                    </a:lnL>
                    <a:lnR>
                      <a:noFill/>
                    </a:lnR>
                    <a:lnT>
                      <a:noFill/>
                    </a:lnT>
                    <a:lnB>
                      <a:noFill/>
                    </a:lnB>
                    <a:solidFill>
                      <a:srgbClr val="FFDF82"/>
                    </a:solidFill>
                  </a:tcPr>
                </a:tc>
                <a:tc>
                  <a:txBody>
                    <a:bodyPr/>
                    <a:lstStyle/>
                    <a:p>
                      <a:pPr algn="r" fontAlgn="b"/>
                      <a:r>
                        <a:rPr lang="en-US" sz="300" b="0" i="0" u="none" strike="noStrike">
                          <a:solidFill>
                            <a:srgbClr val="000000"/>
                          </a:solidFill>
                          <a:latin typeface="Calibri"/>
                        </a:rPr>
                        <a:t>34.3</a:t>
                      </a:r>
                    </a:p>
                  </a:txBody>
                  <a:tcPr marL="1295" marR="1295" marT="1295" marB="0" anchor="b">
                    <a:lnL>
                      <a:noFill/>
                    </a:lnL>
                    <a:lnR>
                      <a:noFill/>
                    </a:lnR>
                    <a:lnT>
                      <a:noFill/>
                    </a:lnT>
                    <a:lnB>
                      <a:noFill/>
                    </a:lnB>
                    <a:solidFill>
                      <a:srgbClr val="FFE483"/>
                    </a:solidFill>
                  </a:tcPr>
                </a:tc>
                <a:tc>
                  <a:txBody>
                    <a:bodyPr/>
                    <a:lstStyle/>
                    <a:p>
                      <a:pPr algn="r" fontAlgn="b"/>
                      <a:r>
                        <a:rPr lang="en-US" sz="300" b="0" i="0" u="none" strike="noStrike">
                          <a:solidFill>
                            <a:srgbClr val="000000"/>
                          </a:solidFill>
                          <a:latin typeface="Calibri"/>
                        </a:rPr>
                        <a:t>33.8</a:t>
                      </a:r>
                    </a:p>
                  </a:txBody>
                  <a:tcPr marL="1295" marR="1295" marT="129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31.5</a:t>
                      </a:r>
                    </a:p>
                  </a:txBody>
                  <a:tcPr marL="1295" marR="1295" marT="129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37.1</a:t>
                      </a:r>
                    </a:p>
                  </a:txBody>
                  <a:tcPr marL="1295" marR="1295" marT="1295" marB="0" anchor="b">
                    <a:lnL>
                      <a:noFill/>
                    </a:lnL>
                    <a:lnR>
                      <a:noFill/>
                    </a:lnR>
                    <a:lnT>
                      <a:noFill/>
                    </a:lnT>
                    <a:lnB>
                      <a:noFill/>
                    </a:lnB>
                    <a:solidFill>
                      <a:srgbClr val="FFDF82"/>
                    </a:solidFill>
                  </a:tcPr>
                </a:tc>
                <a:tc>
                  <a:txBody>
                    <a:bodyPr/>
                    <a:lstStyle/>
                    <a:p>
                      <a:pPr algn="r" fontAlgn="b"/>
                      <a:r>
                        <a:rPr lang="en-US" sz="300" b="0" i="0" u="none" strike="noStrike">
                          <a:solidFill>
                            <a:srgbClr val="000000"/>
                          </a:solidFill>
                          <a:latin typeface="Calibri"/>
                        </a:rPr>
                        <a:t>32.0</a:t>
                      </a:r>
                    </a:p>
                  </a:txBody>
                  <a:tcPr marL="1295" marR="1295" marT="129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42.4</a:t>
                      </a:r>
                    </a:p>
                  </a:txBody>
                  <a:tcPr marL="1295" marR="1295" marT="1295" marB="0" anchor="b">
                    <a:lnL>
                      <a:noFill/>
                    </a:lnL>
                    <a:lnR>
                      <a:noFill/>
                    </a:lnR>
                    <a:lnT>
                      <a:noFill/>
                    </a:lnT>
                    <a:lnB>
                      <a:noFill/>
                    </a:lnB>
                    <a:solidFill>
                      <a:srgbClr val="FED580"/>
                    </a:solidFill>
                  </a:tcPr>
                </a:tc>
                <a:tc>
                  <a:txBody>
                    <a:bodyPr/>
                    <a:lstStyle/>
                    <a:p>
                      <a:pPr algn="r" fontAlgn="b"/>
                      <a:r>
                        <a:rPr lang="en-US" sz="300" b="0" i="0" u="none" strike="noStrike">
                          <a:solidFill>
                            <a:srgbClr val="000000"/>
                          </a:solidFill>
                          <a:latin typeface="Calibri"/>
                        </a:rPr>
                        <a:t>33.6</a:t>
                      </a:r>
                    </a:p>
                  </a:txBody>
                  <a:tcPr marL="1295" marR="1295" marT="129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45.9</a:t>
                      </a:r>
                    </a:p>
                  </a:txBody>
                  <a:tcPr marL="1295" marR="1295" marT="1295" marB="0" anchor="b">
                    <a:lnL>
                      <a:noFill/>
                    </a:lnL>
                    <a:lnR>
                      <a:noFill/>
                    </a:lnR>
                    <a:lnT>
                      <a:noFill/>
                    </a:lnT>
                    <a:lnB>
                      <a:noFill/>
                    </a:lnB>
                    <a:solidFill>
                      <a:srgbClr val="FECF7F"/>
                    </a:solidFill>
                  </a:tcPr>
                </a:tc>
                <a:tc>
                  <a:txBody>
                    <a:bodyPr/>
                    <a:lstStyle/>
                    <a:p>
                      <a:pPr algn="r" fontAlgn="b"/>
                      <a:r>
                        <a:rPr lang="en-US" sz="300" b="0" i="0" u="none" strike="noStrike">
                          <a:solidFill>
                            <a:srgbClr val="000000"/>
                          </a:solidFill>
                          <a:latin typeface="Calibri"/>
                        </a:rPr>
                        <a:t>34.2</a:t>
                      </a:r>
                    </a:p>
                  </a:txBody>
                  <a:tcPr marL="1295" marR="1295" marT="129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42.5</a:t>
                      </a:r>
                    </a:p>
                  </a:txBody>
                  <a:tcPr marL="1295" marR="1295" marT="1295" marB="0" anchor="b">
                    <a:lnL>
                      <a:noFill/>
                    </a:lnL>
                    <a:lnR>
                      <a:noFill/>
                    </a:lnR>
                    <a:lnT>
                      <a:noFill/>
                    </a:lnT>
                    <a:lnB>
                      <a:noFill/>
                    </a:lnB>
                    <a:solidFill>
                      <a:srgbClr val="FED580"/>
                    </a:solidFill>
                  </a:tcPr>
                </a:tc>
                <a:tc>
                  <a:txBody>
                    <a:bodyPr/>
                    <a:lstStyle/>
                    <a:p>
                      <a:pPr algn="r" fontAlgn="b"/>
                      <a:r>
                        <a:rPr lang="en-US" sz="300" b="0" i="0" u="none" strike="noStrike">
                          <a:solidFill>
                            <a:srgbClr val="000000"/>
                          </a:solidFill>
                          <a:latin typeface="Calibri"/>
                        </a:rPr>
                        <a:t>43.8</a:t>
                      </a:r>
                    </a:p>
                  </a:txBody>
                  <a:tcPr marL="1295" marR="1295" marT="1295" marB="0" anchor="b">
                    <a:lnL>
                      <a:noFill/>
                    </a:lnL>
                    <a:lnR>
                      <a:noFill/>
                    </a:lnR>
                    <a:lnT>
                      <a:noFill/>
                    </a:lnT>
                    <a:lnB>
                      <a:noFill/>
                    </a:lnB>
                    <a:solidFill>
                      <a:srgbClr val="FED380"/>
                    </a:solidFill>
                  </a:tcPr>
                </a:tc>
                <a:tc>
                  <a:txBody>
                    <a:bodyPr/>
                    <a:lstStyle/>
                    <a:p>
                      <a:pPr algn="r" fontAlgn="b"/>
                      <a:r>
                        <a:rPr lang="en-US" sz="300" b="0" i="0" u="none" strike="noStrike">
                          <a:solidFill>
                            <a:srgbClr val="000000"/>
                          </a:solidFill>
                          <a:latin typeface="Calibri"/>
                        </a:rPr>
                        <a:t>21.9</a:t>
                      </a:r>
                    </a:p>
                  </a:txBody>
                  <a:tcPr marL="1295" marR="1295" marT="1295" marB="0" anchor="b">
                    <a:lnL>
                      <a:noFill/>
                    </a:lnL>
                    <a:lnR>
                      <a:noFill/>
                    </a:lnR>
                    <a:lnT>
                      <a:noFill/>
                    </a:lnT>
                    <a:lnB>
                      <a:noFill/>
                    </a:lnB>
                    <a:solidFill>
                      <a:srgbClr val="C9DB80"/>
                    </a:solidFill>
                  </a:tcPr>
                </a:tc>
                <a:tc>
                  <a:txBody>
                    <a:bodyPr/>
                    <a:lstStyle/>
                    <a:p>
                      <a:pPr algn="r" fontAlgn="b"/>
                      <a:r>
                        <a:rPr lang="en-US" sz="300" b="0" i="0" u="none" strike="noStrike">
                          <a:solidFill>
                            <a:srgbClr val="000000"/>
                          </a:solidFill>
                          <a:latin typeface="Calibri"/>
                        </a:rPr>
                        <a:t>39.7</a:t>
                      </a:r>
                    </a:p>
                  </a:txBody>
                  <a:tcPr marL="1295" marR="1295" marT="1295" marB="0" anchor="b">
                    <a:lnL>
                      <a:noFill/>
                    </a:lnL>
                    <a:lnR>
                      <a:noFill/>
                    </a:lnR>
                    <a:lnT>
                      <a:noFill/>
                    </a:lnT>
                    <a:lnB>
                      <a:noFill/>
                    </a:lnB>
                    <a:solidFill>
                      <a:srgbClr val="FFDA81"/>
                    </a:solidFill>
                  </a:tcPr>
                </a:tc>
                <a:tc>
                  <a:txBody>
                    <a:bodyPr/>
                    <a:lstStyle/>
                    <a:p>
                      <a:pPr algn="r" fontAlgn="b"/>
                      <a:r>
                        <a:rPr lang="en-US" sz="300" b="0" i="0" u="none" strike="noStrike">
                          <a:solidFill>
                            <a:srgbClr val="000000"/>
                          </a:solidFill>
                          <a:latin typeface="Calibri"/>
                        </a:rPr>
                        <a:t>27.9</a:t>
                      </a:r>
                    </a:p>
                  </a:txBody>
                  <a:tcPr marL="1295" marR="1295" marT="1295" marB="0" anchor="b">
                    <a:lnL>
                      <a:noFill/>
                    </a:lnL>
                    <a:lnR>
                      <a:noFill/>
                    </a:lnR>
                    <a:lnT>
                      <a:noFill/>
                    </a:lnT>
                    <a:lnB>
                      <a:noFill/>
                    </a:lnB>
                    <a:solidFill>
                      <a:srgbClr val="EEE683"/>
                    </a:solidFill>
                  </a:tcPr>
                </a:tc>
                <a:tc>
                  <a:txBody>
                    <a:bodyPr/>
                    <a:lstStyle/>
                    <a:p>
                      <a:pPr algn="r" fontAlgn="b"/>
                      <a:r>
                        <a:rPr lang="en-US" sz="300" b="0" i="0" u="none" strike="noStrike">
                          <a:solidFill>
                            <a:srgbClr val="000000"/>
                          </a:solidFill>
                          <a:latin typeface="Calibri"/>
                        </a:rPr>
                        <a:t>42.6</a:t>
                      </a:r>
                    </a:p>
                  </a:txBody>
                  <a:tcPr marL="1295" marR="1295" marT="1295" marB="0" anchor="b">
                    <a:lnL>
                      <a:noFill/>
                    </a:lnL>
                    <a:lnR>
                      <a:noFill/>
                    </a:lnR>
                    <a:lnT>
                      <a:noFill/>
                    </a:lnT>
                    <a:lnB>
                      <a:noFill/>
                    </a:lnB>
                    <a:solidFill>
                      <a:srgbClr val="FED580"/>
                    </a:solidFill>
                  </a:tcPr>
                </a:tc>
                <a:tc>
                  <a:txBody>
                    <a:bodyPr/>
                    <a:lstStyle/>
                    <a:p>
                      <a:pPr algn="r" fontAlgn="b"/>
                      <a:r>
                        <a:rPr lang="en-US" sz="300" b="0" i="0" u="none" strike="noStrike">
                          <a:solidFill>
                            <a:srgbClr val="000000"/>
                          </a:solidFill>
                          <a:latin typeface="Calibri"/>
                        </a:rPr>
                        <a:t>32.3</a:t>
                      </a:r>
                    </a:p>
                  </a:txBody>
                  <a:tcPr marL="1295" marR="1295" marT="129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41.7</a:t>
                      </a:r>
                    </a:p>
                  </a:txBody>
                  <a:tcPr marL="1295" marR="1295" marT="1295" marB="0" anchor="b">
                    <a:lnL>
                      <a:noFill/>
                    </a:lnL>
                    <a:lnR>
                      <a:noFill/>
                    </a:lnR>
                    <a:lnT>
                      <a:noFill/>
                    </a:lnT>
                    <a:lnB>
                      <a:noFill/>
                    </a:lnB>
                    <a:solidFill>
                      <a:srgbClr val="FED780"/>
                    </a:solidFill>
                  </a:tcPr>
                </a:tc>
                <a:tc>
                  <a:txBody>
                    <a:bodyPr/>
                    <a:lstStyle/>
                    <a:p>
                      <a:pPr algn="r" fontAlgn="b"/>
                      <a:r>
                        <a:rPr lang="en-US" sz="300" b="0" i="0" u="none" strike="noStrike">
                          <a:solidFill>
                            <a:srgbClr val="000000"/>
                          </a:solidFill>
                          <a:latin typeface="Calibri"/>
                        </a:rPr>
                        <a:t>28.7</a:t>
                      </a:r>
                    </a:p>
                  </a:txBody>
                  <a:tcPr marL="1295" marR="1295" marT="1295" marB="0" anchor="b">
                    <a:lnL>
                      <a:noFill/>
                    </a:lnL>
                    <a:lnR>
                      <a:noFill/>
                    </a:lnR>
                    <a:lnT>
                      <a:noFill/>
                    </a:lnT>
                    <a:lnB>
                      <a:noFill/>
                    </a:lnB>
                    <a:solidFill>
                      <a:srgbClr val="F3E783"/>
                    </a:solidFill>
                  </a:tcPr>
                </a:tc>
                <a:tc>
                  <a:txBody>
                    <a:bodyPr/>
                    <a:lstStyle/>
                    <a:p>
                      <a:pPr algn="r" fontAlgn="b"/>
                      <a:r>
                        <a:rPr lang="en-US" sz="300" b="0" i="0" u="none" strike="noStrike">
                          <a:solidFill>
                            <a:srgbClr val="000000"/>
                          </a:solidFill>
                          <a:latin typeface="Calibri"/>
                        </a:rPr>
                        <a:t>23.7</a:t>
                      </a:r>
                    </a:p>
                  </a:txBody>
                  <a:tcPr marL="1295" marR="1295" marT="1295" marB="0" anchor="b">
                    <a:lnL>
                      <a:noFill/>
                    </a:lnL>
                    <a:lnR>
                      <a:noFill/>
                    </a:lnR>
                    <a:lnT>
                      <a:noFill/>
                    </a:lnT>
                    <a:lnB>
                      <a:noFill/>
                    </a:lnB>
                    <a:solidFill>
                      <a:srgbClr val="D4DE81"/>
                    </a:solidFill>
                  </a:tcPr>
                </a:tc>
                <a:tc>
                  <a:txBody>
                    <a:bodyPr/>
                    <a:lstStyle/>
                    <a:p>
                      <a:pPr algn="r" fontAlgn="b"/>
                      <a:r>
                        <a:rPr lang="en-US" sz="300" b="0" i="0" u="none" strike="noStrike">
                          <a:solidFill>
                            <a:srgbClr val="000000"/>
                          </a:solidFill>
                          <a:latin typeface="Calibri"/>
                        </a:rPr>
                        <a:t>21.6</a:t>
                      </a:r>
                    </a:p>
                  </a:txBody>
                  <a:tcPr marL="1295" marR="1295" marT="1295" marB="0" anchor="b">
                    <a:lnL>
                      <a:noFill/>
                    </a:lnL>
                    <a:lnR>
                      <a:noFill/>
                    </a:lnR>
                    <a:lnT>
                      <a:noFill/>
                    </a:lnT>
                    <a:lnB>
                      <a:noFill/>
                    </a:lnB>
                    <a:solidFill>
                      <a:srgbClr val="C7DA80"/>
                    </a:solidFill>
                  </a:tcPr>
                </a:tc>
                <a:tc>
                  <a:txBody>
                    <a:bodyPr/>
                    <a:lstStyle/>
                    <a:p>
                      <a:pPr algn="r" fontAlgn="b"/>
                      <a:r>
                        <a:rPr lang="en-US" sz="300" b="0" i="0" u="none" strike="noStrike">
                          <a:solidFill>
                            <a:srgbClr val="000000"/>
                          </a:solidFill>
                          <a:latin typeface="Calibri"/>
                        </a:rPr>
                        <a:t>22.5</a:t>
                      </a:r>
                    </a:p>
                  </a:txBody>
                  <a:tcPr marL="1295" marR="1295" marT="1295" marB="0" anchor="b">
                    <a:lnL>
                      <a:noFill/>
                    </a:lnL>
                    <a:lnR>
                      <a:noFill/>
                    </a:lnR>
                    <a:lnT>
                      <a:noFill/>
                    </a:lnT>
                    <a:lnB>
                      <a:noFill/>
                    </a:lnB>
                    <a:solidFill>
                      <a:srgbClr val="CCDC81"/>
                    </a:solidFill>
                  </a:tcPr>
                </a:tc>
                <a:tc>
                  <a:txBody>
                    <a:bodyPr/>
                    <a:lstStyle/>
                    <a:p>
                      <a:pPr algn="r" fontAlgn="b"/>
                      <a:r>
                        <a:rPr lang="en-US" sz="300" b="0" i="0" u="none" strike="noStrike">
                          <a:solidFill>
                            <a:srgbClr val="000000"/>
                          </a:solidFill>
                          <a:latin typeface="Calibri"/>
                        </a:rPr>
                        <a:t>28.1</a:t>
                      </a:r>
                    </a:p>
                  </a:txBody>
                  <a:tcPr marL="1295" marR="1295" marT="1295" marB="0" anchor="b">
                    <a:lnL>
                      <a:noFill/>
                    </a:lnL>
                    <a:lnR>
                      <a:noFill/>
                    </a:lnR>
                    <a:lnT>
                      <a:noFill/>
                    </a:lnT>
                    <a:lnB>
                      <a:noFill/>
                    </a:lnB>
                    <a:solidFill>
                      <a:srgbClr val="EFE683"/>
                    </a:solidFill>
                  </a:tcPr>
                </a:tc>
                <a:tc>
                  <a:txBody>
                    <a:bodyPr/>
                    <a:lstStyle/>
                    <a:p>
                      <a:pPr algn="r" fontAlgn="b"/>
                      <a:r>
                        <a:rPr lang="en-US" sz="300" b="0" i="0" u="none" strike="noStrike">
                          <a:solidFill>
                            <a:srgbClr val="000000"/>
                          </a:solidFill>
                          <a:latin typeface="Calibri"/>
                        </a:rPr>
                        <a:t>21.9</a:t>
                      </a:r>
                    </a:p>
                  </a:txBody>
                  <a:tcPr marL="1295" marR="1295" marT="1295" marB="0" anchor="b">
                    <a:lnL>
                      <a:noFill/>
                    </a:lnL>
                    <a:lnR>
                      <a:noFill/>
                    </a:lnR>
                    <a:lnT>
                      <a:noFill/>
                    </a:lnT>
                    <a:lnB>
                      <a:noFill/>
                    </a:lnB>
                    <a:solidFill>
                      <a:srgbClr val="C9DB80"/>
                    </a:solidFill>
                  </a:tcPr>
                </a:tc>
                <a:tc>
                  <a:txBody>
                    <a:bodyPr/>
                    <a:lstStyle/>
                    <a:p>
                      <a:pPr algn="r" fontAlgn="b"/>
                      <a:r>
                        <a:rPr lang="en-US" sz="300" b="0" i="0" u="none" strike="noStrike">
                          <a:solidFill>
                            <a:srgbClr val="000000"/>
                          </a:solidFill>
                          <a:latin typeface="Calibri"/>
                        </a:rPr>
                        <a:t>29.6</a:t>
                      </a:r>
                    </a:p>
                  </a:txBody>
                  <a:tcPr marL="1295" marR="1295" marT="1295" marB="0" anchor="b">
                    <a:lnL>
                      <a:noFill/>
                    </a:lnL>
                    <a:lnR>
                      <a:noFill/>
                    </a:lnR>
                    <a:lnT>
                      <a:noFill/>
                    </a:lnT>
                    <a:lnB>
                      <a:noFill/>
                    </a:lnB>
                    <a:solidFill>
                      <a:srgbClr val="F9E983"/>
                    </a:solidFill>
                  </a:tcPr>
                </a:tc>
                <a:tc>
                  <a:txBody>
                    <a:bodyPr/>
                    <a:lstStyle/>
                    <a:p>
                      <a:pPr algn="r" fontAlgn="b"/>
                      <a:r>
                        <a:rPr lang="en-US" sz="300" b="0" i="0" u="none" strike="noStrike">
                          <a:solidFill>
                            <a:srgbClr val="000000"/>
                          </a:solidFill>
                          <a:latin typeface="Calibri"/>
                        </a:rPr>
                        <a:t>23.0</a:t>
                      </a:r>
                    </a:p>
                  </a:txBody>
                  <a:tcPr marL="1295" marR="1295" marT="1295" marB="0" anchor="b">
                    <a:lnL>
                      <a:noFill/>
                    </a:lnL>
                    <a:lnR>
                      <a:noFill/>
                    </a:lnR>
                    <a:lnT>
                      <a:noFill/>
                    </a:lnT>
                    <a:lnB>
                      <a:noFill/>
                    </a:lnB>
                    <a:solidFill>
                      <a:srgbClr val="CFDD81"/>
                    </a:solidFill>
                  </a:tcPr>
                </a:tc>
                <a:tc>
                  <a:txBody>
                    <a:bodyPr/>
                    <a:lstStyle/>
                    <a:p>
                      <a:pPr algn="r" fontAlgn="b"/>
                      <a:r>
                        <a:rPr lang="en-US" sz="300" b="0" i="0" u="none" strike="noStrike">
                          <a:solidFill>
                            <a:srgbClr val="000000"/>
                          </a:solidFill>
                          <a:latin typeface="Calibri"/>
                        </a:rPr>
                        <a:t>27.6</a:t>
                      </a:r>
                    </a:p>
                  </a:txBody>
                  <a:tcPr marL="1295" marR="1295" marT="1295" marB="0" anchor="b">
                    <a:lnL>
                      <a:noFill/>
                    </a:lnL>
                    <a:lnR>
                      <a:noFill/>
                    </a:lnR>
                    <a:lnT>
                      <a:noFill/>
                    </a:lnT>
                    <a:lnB>
                      <a:noFill/>
                    </a:lnB>
                    <a:solidFill>
                      <a:srgbClr val="ECE582"/>
                    </a:solidFill>
                  </a:tcPr>
                </a:tc>
                <a:tc>
                  <a:txBody>
                    <a:bodyPr/>
                    <a:lstStyle/>
                    <a:p>
                      <a:pPr algn="r" fontAlgn="b"/>
                      <a:r>
                        <a:rPr lang="en-US" sz="300" b="0" i="0" u="none" strike="noStrike">
                          <a:solidFill>
                            <a:srgbClr val="000000"/>
                          </a:solidFill>
                          <a:latin typeface="Calibri"/>
                        </a:rPr>
                        <a:t>35.6</a:t>
                      </a:r>
                    </a:p>
                  </a:txBody>
                  <a:tcPr marL="1295" marR="1295" marT="129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30.0</a:t>
                      </a:r>
                    </a:p>
                  </a:txBody>
                  <a:tcPr marL="1295" marR="1295" marT="1295" marB="0" anchor="b">
                    <a:lnL>
                      <a:noFill/>
                    </a:lnL>
                    <a:lnR>
                      <a:noFill/>
                    </a:lnR>
                    <a:lnT>
                      <a:noFill/>
                    </a:lnT>
                    <a:lnB>
                      <a:noFill/>
                    </a:lnB>
                    <a:solidFill>
                      <a:srgbClr val="FBEA83"/>
                    </a:solidFill>
                  </a:tcPr>
                </a:tc>
                <a:tc>
                  <a:txBody>
                    <a:bodyPr/>
                    <a:lstStyle/>
                    <a:p>
                      <a:pPr algn="r" fontAlgn="b"/>
                      <a:r>
                        <a:rPr lang="en-US" sz="300" b="0" i="0" u="none" strike="noStrike">
                          <a:solidFill>
                            <a:srgbClr val="000000"/>
                          </a:solidFill>
                          <a:latin typeface="Calibri"/>
                        </a:rPr>
                        <a:t>33.8</a:t>
                      </a:r>
                    </a:p>
                  </a:txBody>
                  <a:tcPr marL="1295" marR="1295" marT="129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34.5</a:t>
                      </a:r>
                    </a:p>
                  </a:txBody>
                  <a:tcPr marL="1295" marR="1295" marT="1295" marB="0" anchor="b">
                    <a:lnL>
                      <a:noFill/>
                    </a:lnL>
                    <a:lnR>
                      <a:noFill/>
                    </a:lnR>
                    <a:lnT>
                      <a:noFill/>
                    </a:lnT>
                    <a:lnB>
                      <a:noFill/>
                    </a:lnB>
                    <a:solidFill>
                      <a:srgbClr val="FFE483"/>
                    </a:solidFill>
                  </a:tcPr>
                </a:tc>
                <a:tc>
                  <a:txBody>
                    <a:bodyPr/>
                    <a:lstStyle/>
                    <a:p>
                      <a:pPr algn="r" fontAlgn="b"/>
                      <a:r>
                        <a:rPr lang="en-US" sz="300" b="0" i="0" u="none" strike="noStrike">
                          <a:solidFill>
                            <a:srgbClr val="000000"/>
                          </a:solidFill>
                          <a:latin typeface="Calibri"/>
                        </a:rPr>
                        <a:t>36.3</a:t>
                      </a:r>
                    </a:p>
                  </a:txBody>
                  <a:tcPr marL="1295" marR="1295" marT="1295" marB="0" anchor="b">
                    <a:lnL>
                      <a:noFill/>
                    </a:lnL>
                    <a:lnR>
                      <a:noFill/>
                    </a:lnR>
                    <a:lnT>
                      <a:noFill/>
                    </a:lnT>
                    <a:lnB>
                      <a:noFill/>
                    </a:lnB>
                    <a:solidFill>
                      <a:srgbClr val="FFE182"/>
                    </a:solidFill>
                  </a:tcPr>
                </a:tc>
                <a:tc>
                  <a:txBody>
                    <a:bodyPr/>
                    <a:lstStyle/>
                    <a:p>
                      <a:pPr algn="r" fontAlgn="b"/>
                      <a:r>
                        <a:rPr lang="en-US" sz="300" b="0" i="0" u="none" strike="noStrike">
                          <a:solidFill>
                            <a:srgbClr val="000000"/>
                          </a:solidFill>
                          <a:latin typeface="Calibri"/>
                        </a:rPr>
                        <a:t>37.4</a:t>
                      </a:r>
                    </a:p>
                  </a:txBody>
                  <a:tcPr marL="1295" marR="1295" marT="1295" marB="0" anchor="b">
                    <a:lnL>
                      <a:noFill/>
                    </a:lnL>
                    <a:lnR>
                      <a:noFill/>
                    </a:lnR>
                    <a:lnT>
                      <a:noFill/>
                    </a:lnT>
                    <a:lnB>
                      <a:noFill/>
                    </a:lnB>
                    <a:solidFill>
                      <a:srgbClr val="FFDF82"/>
                    </a:solidFill>
                  </a:tcPr>
                </a:tc>
                <a:tc>
                  <a:txBody>
                    <a:bodyPr/>
                    <a:lstStyle/>
                    <a:p>
                      <a:pPr algn="r" fontAlgn="b"/>
                      <a:r>
                        <a:rPr lang="en-US" sz="300" b="0" i="0" u="none" strike="noStrike">
                          <a:solidFill>
                            <a:srgbClr val="000000"/>
                          </a:solidFill>
                          <a:latin typeface="Calibri"/>
                        </a:rPr>
                        <a:t>37.5</a:t>
                      </a:r>
                    </a:p>
                  </a:txBody>
                  <a:tcPr marL="1295" marR="1295" marT="1295" marB="0" anchor="b">
                    <a:lnL>
                      <a:noFill/>
                    </a:lnL>
                    <a:lnR>
                      <a:noFill/>
                    </a:lnR>
                    <a:lnT>
                      <a:noFill/>
                    </a:lnT>
                    <a:lnB>
                      <a:noFill/>
                    </a:lnB>
                    <a:solidFill>
                      <a:srgbClr val="FFDE82"/>
                    </a:solidFill>
                  </a:tcPr>
                </a:tc>
                <a:tc>
                  <a:txBody>
                    <a:bodyPr/>
                    <a:lstStyle/>
                    <a:p>
                      <a:pPr algn="r" fontAlgn="b"/>
                      <a:r>
                        <a:rPr lang="en-US" sz="300" b="0" i="0" u="none" strike="noStrike">
                          <a:solidFill>
                            <a:srgbClr val="000000"/>
                          </a:solidFill>
                          <a:latin typeface="Calibri"/>
                        </a:rPr>
                        <a:t>34.5</a:t>
                      </a:r>
                    </a:p>
                  </a:txBody>
                  <a:tcPr marL="1295" marR="1295" marT="1295" marB="0" anchor="b">
                    <a:lnL>
                      <a:noFill/>
                    </a:lnL>
                    <a:lnR>
                      <a:noFill/>
                    </a:lnR>
                    <a:lnT>
                      <a:noFill/>
                    </a:lnT>
                    <a:lnB>
                      <a:noFill/>
                    </a:lnB>
                    <a:solidFill>
                      <a:srgbClr val="FFE483"/>
                    </a:solidFill>
                  </a:tcPr>
                </a:tc>
                <a:tc>
                  <a:txBody>
                    <a:bodyPr/>
                    <a:lstStyle/>
                    <a:p>
                      <a:pPr algn="r" fontAlgn="b"/>
                      <a:r>
                        <a:rPr lang="en-US" sz="300" b="0" i="0" u="none" strike="noStrike">
                          <a:solidFill>
                            <a:srgbClr val="000000"/>
                          </a:solidFill>
                          <a:latin typeface="Calibri"/>
                        </a:rPr>
                        <a:t>34.1</a:t>
                      </a:r>
                    </a:p>
                  </a:txBody>
                  <a:tcPr marL="1295" marR="1295" marT="129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37.7</a:t>
                      </a:r>
                    </a:p>
                  </a:txBody>
                  <a:tcPr marL="1295" marR="1295" marT="1295" marB="0" anchor="b">
                    <a:lnL>
                      <a:noFill/>
                    </a:lnL>
                    <a:lnR>
                      <a:noFill/>
                    </a:lnR>
                    <a:lnT>
                      <a:noFill/>
                    </a:lnT>
                    <a:lnB>
                      <a:noFill/>
                    </a:lnB>
                    <a:solidFill>
                      <a:srgbClr val="FFDE82"/>
                    </a:solidFill>
                  </a:tcPr>
                </a:tc>
                <a:tc>
                  <a:txBody>
                    <a:bodyPr/>
                    <a:lstStyle/>
                    <a:p>
                      <a:pPr algn="r" fontAlgn="b"/>
                      <a:r>
                        <a:rPr lang="en-US" sz="300" b="0" i="0" u="none" strike="noStrike">
                          <a:solidFill>
                            <a:srgbClr val="000000"/>
                          </a:solidFill>
                          <a:latin typeface="Calibri"/>
                        </a:rPr>
                        <a:t>33.9</a:t>
                      </a:r>
                    </a:p>
                  </a:txBody>
                  <a:tcPr marL="1295" marR="1295" marT="129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44.8</a:t>
                      </a:r>
                    </a:p>
                  </a:txBody>
                  <a:tcPr marL="1295" marR="1295" marT="1295" marB="0" anchor="b">
                    <a:lnL>
                      <a:noFill/>
                    </a:lnL>
                    <a:lnR>
                      <a:noFill/>
                    </a:lnR>
                    <a:lnT>
                      <a:noFill/>
                    </a:lnT>
                    <a:lnB>
                      <a:noFill/>
                    </a:lnB>
                    <a:solidFill>
                      <a:srgbClr val="FED17F"/>
                    </a:solidFill>
                  </a:tcPr>
                </a:tc>
                <a:tc>
                  <a:txBody>
                    <a:bodyPr/>
                    <a:lstStyle/>
                    <a:p>
                      <a:pPr algn="r" fontAlgn="b"/>
                      <a:r>
                        <a:rPr lang="en-US" sz="300" b="0" i="0" u="none" strike="noStrike">
                          <a:solidFill>
                            <a:srgbClr val="000000"/>
                          </a:solidFill>
                          <a:latin typeface="Calibri"/>
                        </a:rPr>
                        <a:t>36.4</a:t>
                      </a:r>
                    </a:p>
                  </a:txBody>
                  <a:tcPr marL="1295" marR="1295" marT="129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47.3</a:t>
                      </a:r>
                    </a:p>
                  </a:txBody>
                  <a:tcPr marL="1295" marR="1295" marT="1295" marB="0" anchor="b">
                    <a:lnL>
                      <a:noFill/>
                    </a:lnL>
                    <a:lnR>
                      <a:noFill/>
                    </a:lnR>
                    <a:lnT>
                      <a:noFill/>
                    </a:lnT>
                    <a:lnB>
                      <a:noFill/>
                    </a:lnB>
                    <a:solidFill>
                      <a:srgbClr val="FECC7F"/>
                    </a:solidFill>
                  </a:tcPr>
                </a:tc>
                <a:tc>
                  <a:txBody>
                    <a:bodyPr/>
                    <a:lstStyle/>
                    <a:p>
                      <a:pPr algn="r" fontAlgn="b"/>
                      <a:r>
                        <a:rPr lang="en-US" sz="300" b="0" i="0" u="none" strike="noStrike">
                          <a:solidFill>
                            <a:srgbClr val="000000"/>
                          </a:solidFill>
                          <a:latin typeface="Calibri"/>
                        </a:rPr>
                        <a:t>34.3</a:t>
                      </a:r>
                    </a:p>
                  </a:txBody>
                  <a:tcPr marL="1295" marR="1295" marT="1295" marB="0" anchor="b">
                    <a:lnL>
                      <a:noFill/>
                    </a:lnL>
                    <a:lnR>
                      <a:noFill/>
                    </a:lnR>
                    <a:lnT>
                      <a:noFill/>
                    </a:lnT>
                    <a:lnB>
                      <a:noFill/>
                    </a:lnB>
                    <a:solidFill>
                      <a:srgbClr val="FFE483"/>
                    </a:solidFill>
                  </a:tcPr>
                </a:tc>
                <a:tc>
                  <a:txBody>
                    <a:bodyPr/>
                    <a:lstStyle/>
                    <a:p>
                      <a:pPr algn="r" fontAlgn="b"/>
                      <a:r>
                        <a:rPr lang="en-US" sz="300" b="0" i="0" u="none" strike="noStrike">
                          <a:solidFill>
                            <a:srgbClr val="000000"/>
                          </a:solidFill>
                          <a:latin typeface="Calibri"/>
                        </a:rPr>
                        <a:t>41.0</a:t>
                      </a:r>
                    </a:p>
                  </a:txBody>
                  <a:tcPr marL="1295" marR="1295" marT="1295" marB="0" anchor="b">
                    <a:lnL>
                      <a:noFill/>
                    </a:lnL>
                    <a:lnR>
                      <a:noFill/>
                    </a:lnR>
                    <a:lnT>
                      <a:noFill/>
                    </a:lnT>
                    <a:lnB>
                      <a:noFill/>
                    </a:lnB>
                    <a:solidFill>
                      <a:srgbClr val="FED881"/>
                    </a:solidFill>
                  </a:tcPr>
                </a:tc>
                <a:tc>
                  <a:txBody>
                    <a:bodyPr/>
                    <a:lstStyle/>
                    <a:p>
                      <a:pPr algn="r" fontAlgn="b"/>
                      <a:r>
                        <a:rPr lang="en-US" sz="300" b="0" i="0" u="none" strike="noStrike">
                          <a:solidFill>
                            <a:srgbClr val="000000"/>
                          </a:solidFill>
                          <a:latin typeface="Calibri"/>
                        </a:rPr>
                        <a:t>42.6</a:t>
                      </a:r>
                    </a:p>
                  </a:txBody>
                  <a:tcPr marL="1295" marR="1295" marT="1295" marB="0" anchor="b">
                    <a:lnL>
                      <a:noFill/>
                    </a:lnL>
                    <a:lnR>
                      <a:noFill/>
                    </a:lnR>
                    <a:lnT>
                      <a:noFill/>
                    </a:lnT>
                    <a:lnB>
                      <a:noFill/>
                    </a:lnB>
                    <a:solidFill>
                      <a:srgbClr val="FED580"/>
                    </a:solidFill>
                  </a:tcPr>
                </a:tc>
                <a:tc>
                  <a:txBody>
                    <a:bodyPr/>
                    <a:lstStyle/>
                    <a:p>
                      <a:pPr algn="r" fontAlgn="b"/>
                      <a:r>
                        <a:rPr lang="en-US" sz="300" b="0" i="0" u="none" strike="noStrike">
                          <a:solidFill>
                            <a:srgbClr val="000000"/>
                          </a:solidFill>
                          <a:latin typeface="Calibri"/>
                        </a:rPr>
                        <a:t>23.3</a:t>
                      </a:r>
                    </a:p>
                  </a:txBody>
                  <a:tcPr marL="1295" marR="1295" marT="1295" marB="0" anchor="b">
                    <a:lnL>
                      <a:noFill/>
                    </a:lnL>
                    <a:lnR>
                      <a:noFill/>
                    </a:lnR>
                    <a:lnT>
                      <a:noFill/>
                    </a:lnT>
                    <a:lnB>
                      <a:noFill/>
                    </a:lnB>
                    <a:solidFill>
                      <a:srgbClr val="D2DE81"/>
                    </a:solidFill>
                  </a:tcPr>
                </a:tc>
                <a:tc>
                  <a:txBody>
                    <a:bodyPr/>
                    <a:lstStyle/>
                    <a:p>
                      <a:pPr algn="r" fontAlgn="b"/>
                      <a:r>
                        <a:rPr lang="en-US" sz="300" b="0" i="0" u="none" strike="noStrike">
                          <a:solidFill>
                            <a:srgbClr val="000000"/>
                          </a:solidFill>
                          <a:latin typeface="Calibri"/>
                        </a:rPr>
                        <a:t>40.5</a:t>
                      </a:r>
                    </a:p>
                  </a:txBody>
                  <a:tcPr marL="1295" marR="1295" marT="1295" marB="0" anchor="b">
                    <a:lnL>
                      <a:noFill/>
                    </a:lnL>
                    <a:lnR>
                      <a:noFill/>
                    </a:lnR>
                    <a:lnT>
                      <a:noFill/>
                    </a:lnT>
                    <a:lnB>
                      <a:noFill/>
                    </a:lnB>
                    <a:solidFill>
                      <a:srgbClr val="FFD981"/>
                    </a:solidFill>
                  </a:tcPr>
                </a:tc>
                <a:tc>
                  <a:txBody>
                    <a:bodyPr/>
                    <a:lstStyle/>
                    <a:p>
                      <a:pPr algn="r" fontAlgn="b"/>
                      <a:r>
                        <a:rPr lang="en-US" sz="300" b="0" i="0" u="none" strike="noStrike">
                          <a:solidFill>
                            <a:srgbClr val="000000"/>
                          </a:solidFill>
                          <a:latin typeface="Calibri"/>
                        </a:rPr>
                        <a:t>28.3</a:t>
                      </a:r>
                    </a:p>
                  </a:txBody>
                  <a:tcPr marL="1295" marR="1295" marT="1295" marB="0" anchor="b">
                    <a:lnL>
                      <a:noFill/>
                    </a:lnL>
                    <a:lnR>
                      <a:noFill/>
                    </a:lnR>
                    <a:lnT>
                      <a:noFill/>
                    </a:lnT>
                    <a:lnB>
                      <a:noFill/>
                    </a:lnB>
                    <a:solidFill>
                      <a:srgbClr val="F1E783"/>
                    </a:solidFill>
                  </a:tcPr>
                </a:tc>
                <a:tc>
                  <a:txBody>
                    <a:bodyPr/>
                    <a:lstStyle/>
                    <a:p>
                      <a:pPr algn="r" fontAlgn="b"/>
                      <a:r>
                        <a:rPr lang="en-US" sz="300" b="0" i="0" u="none" strike="noStrike">
                          <a:solidFill>
                            <a:srgbClr val="000000"/>
                          </a:solidFill>
                          <a:latin typeface="Calibri"/>
                        </a:rPr>
                        <a:t>45.1</a:t>
                      </a:r>
                    </a:p>
                  </a:txBody>
                  <a:tcPr marL="1295" marR="1295" marT="1295" marB="0" anchor="b">
                    <a:lnL>
                      <a:noFill/>
                    </a:lnL>
                    <a:lnR>
                      <a:noFill/>
                    </a:lnR>
                    <a:lnT>
                      <a:noFill/>
                    </a:lnT>
                    <a:lnB>
                      <a:noFill/>
                    </a:lnB>
                    <a:solidFill>
                      <a:srgbClr val="FED07F"/>
                    </a:solidFill>
                  </a:tcPr>
                </a:tc>
                <a:tc>
                  <a:txBody>
                    <a:bodyPr/>
                    <a:lstStyle/>
                    <a:p>
                      <a:pPr algn="r" fontAlgn="b"/>
                      <a:r>
                        <a:rPr lang="en-US" sz="300" b="0" i="0" u="none" strike="noStrike">
                          <a:solidFill>
                            <a:srgbClr val="000000"/>
                          </a:solidFill>
                          <a:latin typeface="Calibri"/>
                        </a:rPr>
                        <a:t>28.7</a:t>
                      </a:r>
                    </a:p>
                  </a:txBody>
                  <a:tcPr marL="1295" marR="1295" marT="1295" marB="0" anchor="b">
                    <a:lnL>
                      <a:noFill/>
                    </a:lnL>
                    <a:lnR>
                      <a:noFill/>
                    </a:lnR>
                    <a:lnT>
                      <a:noFill/>
                    </a:lnT>
                    <a:lnB>
                      <a:noFill/>
                    </a:lnB>
                    <a:solidFill>
                      <a:srgbClr val="F3E783"/>
                    </a:solidFill>
                  </a:tcPr>
                </a:tc>
                <a:tc>
                  <a:txBody>
                    <a:bodyPr/>
                    <a:lstStyle/>
                    <a:p>
                      <a:pPr algn="r" fontAlgn="b"/>
                      <a:r>
                        <a:rPr lang="en-US" sz="300" b="0" i="0" u="none" strike="noStrike">
                          <a:solidFill>
                            <a:srgbClr val="000000"/>
                          </a:solidFill>
                          <a:latin typeface="Calibri"/>
                        </a:rPr>
                        <a:t>41.2</a:t>
                      </a:r>
                    </a:p>
                  </a:txBody>
                  <a:tcPr marL="1295" marR="1295" marT="1295" marB="0" anchor="b">
                    <a:lnL>
                      <a:noFill/>
                    </a:lnL>
                    <a:lnR>
                      <a:noFill/>
                    </a:lnR>
                    <a:lnT>
                      <a:noFill/>
                    </a:lnT>
                    <a:lnB>
                      <a:noFill/>
                    </a:lnB>
                    <a:solidFill>
                      <a:srgbClr val="FED881"/>
                    </a:solidFill>
                  </a:tcPr>
                </a:tc>
                <a:tc>
                  <a:txBody>
                    <a:bodyPr/>
                    <a:lstStyle/>
                    <a:p>
                      <a:pPr algn="r" fontAlgn="b"/>
                      <a:r>
                        <a:rPr lang="en-US" sz="300" b="0" i="0" u="none" strike="noStrike">
                          <a:solidFill>
                            <a:srgbClr val="000000"/>
                          </a:solidFill>
                          <a:latin typeface="Calibri"/>
                        </a:rPr>
                        <a:t>27.4</a:t>
                      </a:r>
                    </a:p>
                  </a:txBody>
                  <a:tcPr marL="1295" marR="1295" marT="1295" marB="0" anchor="b">
                    <a:lnL>
                      <a:noFill/>
                    </a:lnL>
                    <a:lnR>
                      <a:noFill/>
                    </a:lnR>
                    <a:lnT>
                      <a:noFill/>
                    </a:lnT>
                    <a:lnB>
                      <a:noFill/>
                    </a:lnB>
                    <a:solidFill>
                      <a:srgbClr val="EBE582"/>
                    </a:solidFill>
                  </a:tcPr>
                </a:tc>
              </a:tr>
              <a:tr h="49195">
                <a:tc>
                  <a:txBody>
                    <a:bodyPr/>
                    <a:lstStyle/>
                    <a:p>
                      <a:pPr algn="l" fontAlgn="b"/>
                      <a:r>
                        <a:rPr lang="en-US" sz="300" b="0" i="0" u="none" strike="noStrike">
                          <a:solidFill>
                            <a:srgbClr val="000000"/>
                          </a:solidFill>
                          <a:latin typeface="Calibri"/>
                        </a:rPr>
                        <a:t>ASPEN All Placebo</a:t>
                      </a:r>
                    </a:p>
                  </a:txBody>
                  <a:tcPr marL="1295" marR="1295" marT="1295" marB="0" anchor="b">
                    <a:lnL>
                      <a:noFill/>
                    </a:lnL>
                    <a:lnR>
                      <a:noFill/>
                    </a:lnR>
                    <a:lnT>
                      <a:noFill/>
                    </a:lnT>
                    <a:lnB>
                      <a:noFill/>
                    </a:lnB>
                  </a:tcPr>
                </a:tc>
                <a:tc>
                  <a:txBody>
                    <a:bodyPr/>
                    <a:lstStyle/>
                    <a:p>
                      <a:pPr algn="r" fontAlgn="b"/>
                      <a:r>
                        <a:rPr lang="en-US" sz="300" b="0" i="0" u="none" strike="noStrike">
                          <a:solidFill>
                            <a:srgbClr val="000000"/>
                          </a:solidFill>
                          <a:latin typeface="Calibri"/>
                        </a:rPr>
                        <a:t>14.3</a:t>
                      </a:r>
                    </a:p>
                  </a:txBody>
                  <a:tcPr marL="1295" marR="1295" marT="1295" marB="0" anchor="b">
                    <a:lnL>
                      <a:noFill/>
                    </a:lnL>
                    <a:lnR>
                      <a:noFill/>
                    </a:lnR>
                    <a:lnT>
                      <a:noFill/>
                    </a:lnT>
                    <a:lnB>
                      <a:noFill/>
                    </a:lnB>
                    <a:solidFill>
                      <a:srgbClr val="99CD7E"/>
                    </a:solidFill>
                  </a:tcPr>
                </a:tc>
                <a:tc>
                  <a:txBody>
                    <a:bodyPr/>
                    <a:lstStyle/>
                    <a:p>
                      <a:pPr algn="r" fontAlgn="b"/>
                      <a:r>
                        <a:rPr lang="en-US" sz="300" b="0" i="0" u="none" strike="noStrike">
                          <a:solidFill>
                            <a:srgbClr val="000000"/>
                          </a:solidFill>
                          <a:latin typeface="Calibri"/>
                        </a:rPr>
                        <a:t>10.2</a:t>
                      </a:r>
                    </a:p>
                  </a:txBody>
                  <a:tcPr marL="1295" marR="1295" marT="1295" marB="0" anchor="b">
                    <a:lnL>
                      <a:noFill/>
                    </a:lnL>
                    <a:lnR>
                      <a:noFill/>
                    </a:lnR>
                    <a:lnT>
                      <a:noFill/>
                    </a:lnT>
                    <a:lnB>
                      <a:noFill/>
                    </a:lnB>
                    <a:solidFill>
                      <a:srgbClr val="7FC67C"/>
                    </a:solidFill>
                  </a:tcPr>
                </a:tc>
                <a:tc>
                  <a:txBody>
                    <a:bodyPr/>
                    <a:lstStyle/>
                    <a:p>
                      <a:pPr algn="r" fontAlgn="b"/>
                      <a:r>
                        <a:rPr lang="en-US" sz="300" b="0" i="0" u="none" strike="noStrike">
                          <a:solidFill>
                            <a:srgbClr val="000000"/>
                          </a:solidFill>
                          <a:latin typeface="Calibri"/>
                        </a:rPr>
                        <a:t>13.8</a:t>
                      </a:r>
                    </a:p>
                  </a:txBody>
                  <a:tcPr marL="1295" marR="1295" marT="1295" marB="0" anchor="b">
                    <a:lnL>
                      <a:noFill/>
                    </a:lnL>
                    <a:lnR>
                      <a:noFill/>
                    </a:lnR>
                    <a:lnT>
                      <a:noFill/>
                    </a:lnT>
                    <a:lnB>
                      <a:noFill/>
                    </a:lnB>
                    <a:solidFill>
                      <a:srgbClr val="96CC7D"/>
                    </a:solidFill>
                  </a:tcPr>
                </a:tc>
                <a:tc>
                  <a:txBody>
                    <a:bodyPr/>
                    <a:lstStyle/>
                    <a:p>
                      <a:pPr algn="r" fontAlgn="b"/>
                      <a:r>
                        <a:rPr lang="en-US" sz="300" b="0" i="0" u="none" strike="noStrike">
                          <a:solidFill>
                            <a:srgbClr val="000000"/>
                          </a:solidFill>
                          <a:latin typeface="Calibri"/>
                        </a:rPr>
                        <a:t>9.7</a:t>
                      </a:r>
                    </a:p>
                  </a:txBody>
                  <a:tcPr marL="1295" marR="1295" marT="1295" marB="0" anchor="b">
                    <a:lnL>
                      <a:noFill/>
                    </a:lnL>
                    <a:lnR>
                      <a:noFill/>
                    </a:lnR>
                    <a:lnT>
                      <a:noFill/>
                    </a:lnT>
                    <a:lnB>
                      <a:noFill/>
                    </a:lnB>
                    <a:solidFill>
                      <a:srgbClr val="7CC57C"/>
                    </a:solidFill>
                  </a:tcPr>
                </a:tc>
                <a:tc>
                  <a:txBody>
                    <a:bodyPr/>
                    <a:lstStyle/>
                    <a:p>
                      <a:pPr algn="r" fontAlgn="b"/>
                      <a:r>
                        <a:rPr lang="en-US" sz="300" b="0" i="0" u="none" strike="noStrike">
                          <a:solidFill>
                            <a:srgbClr val="000000"/>
                          </a:solidFill>
                          <a:latin typeface="Calibri"/>
                        </a:rPr>
                        <a:t>10.2</a:t>
                      </a:r>
                    </a:p>
                  </a:txBody>
                  <a:tcPr marL="1295" marR="1295" marT="1295" marB="0" anchor="b">
                    <a:lnL>
                      <a:noFill/>
                    </a:lnL>
                    <a:lnR>
                      <a:noFill/>
                    </a:lnR>
                    <a:lnT>
                      <a:noFill/>
                    </a:lnT>
                    <a:lnB>
                      <a:noFill/>
                    </a:lnB>
                    <a:solidFill>
                      <a:srgbClr val="7FC67C"/>
                    </a:solidFill>
                  </a:tcPr>
                </a:tc>
                <a:tc>
                  <a:txBody>
                    <a:bodyPr/>
                    <a:lstStyle/>
                    <a:p>
                      <a:pPr algn="r" fontAlgn="b"/>
                      <a:r>
                        <a:rPr lang="en-US" sz="300" b="0" i="0" u="none" strike="noStrike">
                          <a:solidFill>
                            <a:srgbClr val="000000"/>
                          </a:solidFill>
                          <a:latin typeface="Calibri"/>
                        </a:rPr>
                        <a:t>10.2</a:t>
                      </a:r>
                    </a:p>
                  </a:txBody>
                  <a:tcPr marL="1295" marR="1295" marT="1295" marB="0" anchor="b">
                    <a:lnL>
                      <a:noFill/>
                    </a:lnL>
                    <a:lnR>
                      <a:noFill/>
                    </a:lnR>
                    <a:lnT>
                      <a:noFill/>
                    </a:lnT>
                    <a:lnB>
                      <a:noFill/>
                    </a:lnB>
                    <a:solidFill>
                      <a:srgbClr val="7FC67C"/>
                    </a:solidFill>
                  </a:tcPr>
                </a:tc>
                <a:tc>
                  <a:txBody>
                    <a:bodyPr/>
                    <a:lstStyle/>
                    <a:p>
                      <a:pPr algn="r" fontAlgn="b"/>
                      <a:r>
                        <a:rPr lang="en-US" sz="300" b="0" i="0" u="none" strike="noStrike">
                          <a:solidFill>
                            <a:srgbClr val="000000"/>
                          </a:solidFill>
                          <a:latin typeface="Calibri"/>
                        </a:rPr>
                        <a:t>15.1</a:t>
                      </a:r>
                    </a:p>
                  </a:txBody>
                  <a:tcPr marL="1295" marR="1295" marT="1295" marB="0" anchor="b">
                    <a:lnL>
                      <a:noFill/>
                    </a:lnL>
                    <a:lnR>
                      <a:noFill/>
                    </a:lnR>
                    <a:lnT>
                      <a:noFill/>
                    </a:lnT>
                    <a:lnB>
                      <a:noFill/>
                    </a:lnB>
                    <a:solidFill>
                      <a:srgbClr val="9ECF7E"/>
                    </a:solidFill>
                  </a:tcPr>
                </a:tc>
                <a:tc>
                  <a:txBody>
                    <a:bodyPr/>
                    <a:lstStyle/>
                    <a:p>
                      <a:pPr algn="r" fontAlgn="b"/>
                      <a:r>
                        <a:rPr lang="en-US" sz="300" b="0" i="0" u="none" strike="noStrike">
                          <a:solidFill>
                            <a:srgbClr val="000000"/>
                          </a:solidFill>
                          <a:latin typeface="Calibri"/>
                        </a:rPr>
                        <a:t>10.6</a:t>
                      </a:r>
                    </a:p>
                  </a:txBody>
                  <a:tcPr marL="1295" marR="1295" marT="1295" marB="0" anchor="b">
                    <a:lnL>
                      <a:noFill/>
                    </a:lnL>
                    <a:lnR>
                      <a:noFill/>
                    </a:lnR>
                    <a:lnT>
                      <a:noFill/>
                    </a:lnT>
                    <a:lnB>
                      <a:noFill/>
                    </a:lnB>
                    <a:solidFill>
                      <a:srgbClr val="82C77C"/>
                    </a:solidFill>
                  </a:tcPr>
                </a:tc>
                <a:tc>
                  <a:txBody>
                    <a:bodyPr/>
                    <a:lstStyle/>
                    <a:p>
                      <a:pPr algn="r" fontAlgn="b"/>
                      <a:r>
                        <a:rPr lang="en-US" sz="300" b="0" i="0" u="none" strike="noStrike">
                          <a:solidFill>
                            <a:srgbClr val="000000"/>
                          </a:solidFill>
                          <a:latin typeface="Calibri"/>
                        </a:rPr>
                        <a:t>15.9</a:t>
                      </a:r>
                    </a:p>
                  </a:txBody>
                  <a:tcPr marL="1295" marR="1295" marT="1295" marB="0" anchor="b">
                    <a:lnL>
                      <a:noFill/>
                    </a:lnL>
                    <a:lnR>
                      <a:noFill/>
                    </a:lnR>
                    <a:lnT>
                      <a:noFill/>
                    </a:lnT>
                    <a:lnB>
                      <a:noFill/>
                    </a:lnB>
                    <a:solidFill>
                      <a:srgbClr val="A3D07E"/>
                    </a:solidFill>
                  </a:tcPr>
                </a:tc>
                <a:tc>
                  <a:txBody>
                    <a:bodyPr/>
                    <a:lstStyle/>
                    <a:p>
                      <a:pPr algn="r" fontAlgn="b"/>
                      <a:r>
                        <a:rPr lang="en-US" sz="300" b="0" i="0" u="none" strike="noStrike">
                          <a:solidFill>
                            <a:srgbClr val="000000"/>
                          </a:solidFill>
                          <a:latin typeface="Calibri"/>
                        </a:rPr>
                        <a:t>21.9</a:t>
                      </a:r>
                    </a:p>
                  </a:txBody>
                  <a:tcPr marL="1295" marR="1295" marT="1295" marB="0" anchor="b">
                    <a:lnL>
                      <a:noFill/>
                    </a:lnL>
                    <a:lnR>
                      <a:noFill/>
                    </a:lnR>
                    <a:lnT>
                      <a:noFill/>
                    </a:lnT>
                    <a:lnB>
                      <a:noFill/>
                    </a:lnB>
                    <a:solidFill>
                      <a:srgbClr val="C9DB80"/>
                    </a:solidFill>
                  </a:tcPr>
                </a:tc>
                <a:tc>
                  <a:txBody>
                    <a:bodyPr/>
                    <a:lstStyle/>
                    <a:p>
                      <a:pPr algn="r" fontAlgn="b"/>
                      <a:r>
                        <a:rPr lang="en-US" sz="300" b="0" i="0" u="none" strike="noStrike">
                          <a:solidFill>
                            <a:srgbClr val="000000"/>
                          </a:solidFill>
                          <a:latin typeface="Calibri"/>
                        </a:rPr>
                        <a:t>13.5</a:t>
                      </a:r>
                    </a:p>
                  </a:txBody>
                  <a:tcPr marL="1295" marR="1295" marT="1295" marB="0" anchor="b">
                    <a:lnL>
                      <a:noFill/>
                    </a:lnL>
                    <a:lnR>
                      <a:noFill/>
                    </a:lnR>
                    <a:lnT>
                      <a:noFill/>
                    </a:lnT>
                    <a:lnB>
                      <a:noFill/>
                    </a:lnB>
                    <a:solidFill>
                      <a:srgbClr val="94CC7D"/>
                    </a:solidFill>
                  </a:tcPr>
                </a:tc>
                <a:tc>
                  <a:txBody>
                    <a:bodyPr/>
                    <a:lstStyle/>
                    <a:p>
                      <a:pPr algn="r" fontAlgn="b"/>
                      <a:r>
                        <a:rPr lang="en-US" sz="300" b="0" i="0" u="none" strike="noStrike">
                          <a:solidFill>
                            <a:srgbClr val="000000"/>
                          </a:solidFill>
                          <a:latin typeface="Calibri"/>
                        </a:rPr>
                        <a:t>22.0</a:t>
                      </a:r>
                    </a:p>
                  </a:txBody>
                  <a:tcPr marL="1295" marR="1295" marT="1295" marB="0" anchor="b">
                    <a:lnL>
                      <a:noFill/>
                    </a:lnL>
                    <a:lnR>
                      <a:noFill/>
                    </a:lnR>
                    <a:lnT>
                      <a:noFill/>
                    </a:lnT>
                    <a:lnB>
                      <a:noFill/>
                    </a:lnB>
                    <a:solidFill>
                      <a:srgbClr val="C9DB80"/>
                    </a:solidFill>
                  </a:tcPr>
                </a:tc>
                <a:tc>
                  <a:txBody>
                    <a:bodyPr/>
                    <a:lstStyle/>
                    <a:p>
                      <a:pPr algn="r" fontAlgn="b"/>
                      <a:r>
                        <a:rPr lang="en-US" sz="300" b="0" i="0" u="none" strike="noStrike">
                          <a:solidFill>
                            <a:srgbClr val="000000"/>
                          </a:solidFill>
                          <a:latin typeface="Calibri"/>
                        </a:rPr>
                        <a:t>17.8</a:t>
                      </a:r>
                    </a:p>
                  </a:txBody>
                  <a:tcPr marL="1295" marR="1295" marT="1295" marB="0" anchor="b">
                    <a:lnL>
                      <a:noFill/>
                    </a:lnL>
                    <a:lnR>
                      <a:noFill/>
                    </a:lnR>
                    <a:lnT>
                      <a:noFill/>
                    </a:lnT>
                    <a:lnB>
                      <a:noFill/>
                    </a:lnB>
                    <a:solidFill>
                      <a:srgbClr val="AFD37F"/>
                    </a:solidFill>
                  </a:tcPr>
                </a:tc>
                <a:tc>
                  <a:txBody>
                    <a:bodyPr/>
                    <a:lstStyle/>
                    <a:p>
                      <a:pPr algn="r" fontAlgn="b"/>
                      <a:r>
                        <a:rPr lang="en-US" sz="300" b="0" i="0" u="none" strike="noStrike">
                          <a:solidFill>
                            <a:srgbClr val="000000"/>
                          </a:solidFill>
                          <a:latin typeface="Calibri"/>
                        </a:rPr>
                        <a:t>18.1</a:t>
                      </a:r>
                    </a:p>
                  </a:txBody>
                  <a:tcPr marL="1295" marR="1295" marT="1295" marB="0" anchor="b">
                    <a:lnL>
                      <a:noFill/>
                    </a:lnL>
                    <a:lnR>
                      <a:noFill/>
                    </a:lnR>
                    <a:lnT>
                      <a:noFill/>
                    </a:lnT>
                    <a:lnB>
                      <a:noFill/>
                    </a:lnB>
                    <a:solidFill>
                      <a:srgbClr val="B1D47F"/>
                    </a:solidFill>
                  </a:tcPr>
                </a:tc>
                <a:tc>
                  <a:txBody>
                    <a:bodyPr/>
                    <a:lstStyle/>
                    <a:p>
                      <a:pPr algn="r" fontAlgn="b"/>
                      <a:r>
                        <a:rPr lang="en-US" sz="300" b="0" i="0" u="none" strike="noStrike">
                          <a:solidFill>
                            <a:srgbClr val="000000"/>
                          </a:solidFill>
                          <a:latin typeface="Calibri"/>
                        </a:rPr>
                        <a:t>19.0</a:t>
                      </a:r>
                    </a:p>
                  </a:txBody>
                  <a:tcPr marL="1295" marR="1295" marT="1295" marB="0" anchor="b">
                    <a:lnL>
                      <a:noFill/>
                    </a:lnL>
                    <a:lnR>
                      <a:noFill/>
                    </a:lnR>
                    <a:lnT>
                      <a:noFill/>
                    </a:lnT>
                    <a:lnB>
                      <a:noFill/>
                    </a:lnB>
                    <a:solidFill>
                      <a:srgbClr val="B7D67F"/>
                    </a:solidFill>
                  </a:tcPr>
                </a:tc>
                <a:tc>
                  <a:txBody>
                    <a:bodyPr/>
                    <a:lstStyle/>
                    <a:p>
                      <a:pPr algn="r" fontAlgn="b"/>
                      <a:r>
                        <a:rPr lang="en-US" sz="300" b="0" i="0" u="none" strike="noStrike">
                          <a:solidFill>
                            <a:srgbClr val="000000"/>
                          </a:solidFill>
                          <a:latin typeface="Calibri"/>
                        </a:rPr>
                        <a:t>22.1</a:t>
                      </a:r>
                    </a:p>
                  </a:txBody>
                  <a:tcPr marL="1295" marR="1295" marT="1295" marB="0" anchor="b">
                    <a:lnL>
                      <a:noFill/>
                    </a:lnL>
                    <a:lnR>
                      <a:noFill/>
                    </a:lnR>
                    <a:lnT>
                      <a:noFill/>
                    </a:lnT>
                    <a:lnB>
                      <a:noFill/>
                    </a:lnB>
                    <a:solidFill>
                      <a:srgbClr val="CADB80"/>
                    </a:solidFill>
                  </a:tcPr>
                </a:tc>
                <a:tc>
                  <a:txBody>
                    <a:bodyPr/>
                    <a:lstStyle/>
                    <a:p>
                      <a:pPr algn="r" fontAlgn="b"/>
                      <a:r>
                        <a:rPr lang="en-US" sz="300" b="0" i="0" u="none" strike="noStrike">
                          <a:solidFill>
                            <a:srgbClr val="000000"/>
                          </a:solidFill>
                          <a:latin typeface="Calibri"/>
                        </a:rPr>
                        <a:t>12.5</a:t>
                      </a:r>
                    </a:p>
                  </a:txBody>
                  <a:tcPr marL="1295" marR="1295" marT="1295" marB="0" anchor="b">
                    <a:lnL>
                      <a:noFill/>
                    </a:lnL>
                    <a:lnR>
                      <a:noFill/>
                    </a:lnR>
                    <a:lnT>
                      <a:noFill/>
                    </a:lnT>
                    <a:lnB>
                      <a:noFill/>
                    </a:lnB>
                    <a:solidFill>
                      <a:srgbClr val="8ECA7D"/>
                    </a:solidFill>
                  </a:tcPr>
                </a:tc>
                <a:tc>
                  <a:txBody>
                    <a:bodyPr/>
                    <a:lstStyle/>
                    <a:p>
                      <a:pPr algn="r" fontAlgn="b"/>
                      <a:r>
                        <a:rPr lang="en-US" sz="300" b="0" i="0" u="none" strike="noStrike">
                          <a:solidFill>
                            <a:srgbClr val="000000"/>
                          </a:solidFill>
                          <a:latin typeface="Calibri"/>
                        </a:rPr>
                        <a:t>23.5</a:t>
                      </a:r>
                    </a:p>
                  </a:txBody>
                  <a:tcPr marL="1295" marR="1295" marT="1295" marB="0" anchor="b">
                    <a:lnL>
                      <a:noFill/>
                    </a:lnL>
                    <a:lnR>
                      <a:noFill/>
                    </a:lnR>
                    <a:lnT>
                      <a:noFill/>
                    </a:lnT>
                    <a:lnB>
                      <a:noFill/>
                    </a:lnB>
                    <a:solidFill>
                      <a:srgbClr val="D3DE81"/>
                    </a:solidFill>
                  </a:tcPr>
                </a:tc>
                <a:tc>
                  <a:txBody>
                    <a:bodyPr/>
                    <a:lstStyle/>
                    <a:p>
                      <a:pPr algn="r" fontAlgn="b"/>
                      <a:r>
                        <a:rPr lang="en-US" sz="300" b="0" i="0" u="none" strike="noStrike">
                          <a:solidFill>
                            <a:srgbClr val="000000"/>
                          </a:solidFill>
                          <a:latin typeface="Calibri"/>
                        </a:rPr>
                        <a:t>12.6</a:t>
                      </a:r>
                    </a:p>
                  </a:txBody>
                  <a:tcPr marL="1295" marR="1295" marT="1295" marB="0" anchor="b">
                    <a:lnL>
                      <a:noFill/>
                    </a:lnL>
                    <a:lnR>
                      <a:noFill/>
                    </a:lnR>
                    <a:lnT>
                      <a:noFill/>
                    </a:lnT>
                    <a:lnB>
                      <a:noFill/>
                    </a:lnB>
                    <a:solidFill>
                      <a:srgbClr val="8ECA7D"/>
                    </a:solidFill>
                  </a:tcPr>
                </a:tc>
                <a:tc>
                  <a:txBody>
                    <a:bodyPr/>
                    <a:lstStyle/>
                    <a:p>
                      <a:pPr algn="r" fontAlgn="b"/>
                      <a:r>
                        <a:rPr lang="en-US" sz="300" b="0" i="0" u="none" strike="noStrike">
                          <a:solidFill>
                            <a:srgbClr val="000000"/>
                          </a:solidFill>
                          <a:latin typeface="Calibri"/>
                        </a:rPr>
                        <a:t>18.7</a:t>
                      </a:r>
                    </a:p>
                  </a:txBody>
                  <a:tcPr marL="1295" marR="1295" marT="1295" marB="0" anchor="b">
                    <a:lnL>
                      <a:noFill/>
                    </a:lnL>
                    <a:lnR>
                      <a:noFill/>
                    </a:lnR>
                    <a:lnT>
                      <a:noFill/>
                    </a:lnT>
                    <a:lnB>
                      <a:noFill/>
                    </a:lnB>
                    <a:solidFill>
                      <a:srgbClr val="B4D57F"/>
                    </a:solidFill>
                  </a:tcPr>
                </a:tc>
                <a:tc>
                  <a:txBody>
                    <a:bodyPr/>
                    <a:lstStyle/>
                    <a:p>
                      <a:pPr algn="r" fontAlgn="b"/>
                      <a:r>
                        <a:rPr lang="en-US" sz="300" b="0" i="0" u="none" strike="noStrike">
                          <a:solidFill>
                            <a:srgbClr val="000000"/>
                          </a:solidFill>
                          <a:latin typeface="Calibri"/>
                        </a:rPr>
                        <a:t>10.9</a:t>
                      </a:r>
                    </a:p>
                  </a:txBody>
                  <a:tcPr marL="1295" marR="1295" marT="1295" marB="0" anchor="b">
                    <a:lnL>
                      <a:noFill/>
                    </a:lnL>
                    <a:lnR>
                      <a:noFill/>
                    </a:lnR>
                    <a:lnT>
                      <a:noFill/>
                    </a:lnT>
                    <a:lnB>
                      <a:noFill/>
                    </a:lnB>
                    <a:solidFill>
                      <a:srgbClr val="84C77C"/>
                    </a:solidFill>
                  </a:tcPr>
                </a:tc>
                <a:tc>
                  <a:txBody>
                    <a:bodyPr/>
                    <a:lstStyle/>
                    <a:p>
                      <a:pPr algn="r" fontAlgn="b"/>
                      <a:r>
                        <a:rPr lang="en-US" sz="300" b="0" i="0" u="none" strike="noStrike">
                          <a:solidFill>
                            <a:srgbClr val="000000"/>
                          </a:solidFill>
                          <a:latin typeface="Calibri"/>
                        </a:rPr>
                        <a:t>18.2</a:t>
                      </a:r>
                    </a:p>
                  </a:txBody>
                  <a:tcPr marL="1295" marR="1295" marT="1295" marB="0" anchor="b">
                    <a:lnL>
                      <a:noFill/>
                    </a:lnL>
                    <a:lnR>
                      <a:noFill/>
                    </a:lnR>
                    <a:lnT>
                      <a:noFill/>
                    </a:lnT>
                    <a:lnB>
                      <a:noFill/>
                    </a:lnB>
                    <a:solidFill>
                      <a:srgbClr val="B2D47F"/>
                    </a:solidFill>
                  </a:tcPr>
                </a:tc>
                <a:tc>
                  <a:txBody>
                    <a:bodyPr/>
                    <a:lstStyle/>
                    <a:p>
                      <a:pPr algn="r" fontAlgn="b"/>
                      <a:r>
                        <a:rPr lang="en-US" sz="300" b="0" i="0" u="none" strike="noStrike">
                          <a:solidFill>
                            <a:srgbClr val="000000"/>
                          </a:solidFill>
                          <a:latin typeface="Calibri"/>
                        </a:rPr>
                        <a:t>12.1</a:t>
                      </a:r>
                    </a:p>
                  </a:txBody>
                  <a:tcPr marL="1295" marR="1295" marT="1295" marB="0" anchor="b">
                    <a:lnL>
                      <a:noFill/>
                    </a:lnL>
                    <a:lnR>
                      <a:noFill/>
                    </a:lnR>
                    <a:lnT>
                      <a:noFill/>
                    </a:lnT>
                    <a:lnB>
                      <a:noFill/>
                    </a:lnB>
                    <a:solidFill>
                      <a:srgbClr val="8BC97D"/>
                    </a:solidFill>
                  </a:tcPr>
                </a:tc>
                <a:tc>
                  <a:txBody>
                    <a:bodyPr/>
                    <a:lstStyle/>
                    <a:p>
                      <a:pPr algn="r" fontAlgn="b"/>
                      <a:r>
                        <a:rPr lang="en-US" sz="300" b="0" i="0" u="none" strike="noStrike">
                          <a:solidFill>
                            <a:srgbClr val="000000"/>
                          </a:solidFill>
                          <a:latin typeface="Calibri"/>
                        </a:rPr>
                        <a:t>19.3</a:t>
                      </a:r>
                    </a:p>
                  </a:txBody>
                  <a:tcPr marL="1295" marR="1295" marT="1295" marB="0" anchor="b">
                    <a:lnL>
                      <a:noFill/>
                    </a:lnL>
                    <a:lnR>
                      <a:noFill/>
                    </a:lnR>
                    <a:lnT>
                      <a:noFill/>
                    </a:lnT>
                    <a:lnB>
                      <a:noFill/>
                    </a:lnB>
                    <a:solidFill>
                      <a:srgbClr val="B9D67F"/>
                    </a:solidFill>
                  </a:tcPr>
                </a:tc>
                <a:tc>
                  <a:txBody>
                    <a:bodyPr/>
                    <a:lstStyle/>
                    <a:p>
                      <a:pPr algn="r" fontAlgn="b"/>
                      <a:r>
                        <a:rPr lang="en-US" sz="300" b="0" i="0" u="none" strike="noStrike">
                          <a:solidFill>
                            <a:srgbClr val="000000"/>
                          </a:solidFill>
                          <a:latin typeface="Calibri"/>
                        </a:rPr>
                        <a:t>23.2</a:t>
                      </a:r>
                    </a:p>
                  </a:txBody>
                  <a:tcPr marL="1295" marR="1295" marT="1295" marB="0" anchor="b">
                    <a:lnL>
                      <a:noFill/>
                    </a:lnL>
                    <a:lnR>
                      <a:noFill/>
                    </a:lnR>
                    <a:lnT>
                      <a:noFill/>
                    </a:lnT>
                    <a:lnB>
                      <a:noFill/>
                    </a:lnB>
                    <a:solidFill>
                      <a:srgbClr val="D1DD81"/>
                    </a:solidFill>
                  </a:tcPr>
                </a:tc>
                <a:tc>
                  <a:txBody>
                    <a:bodyPr/>
                    <a:lstStyle/>
                    <a:p>
                      <a:pPr algn="r" fontAlgn="b"/>
                      <a:r>
                        <a:rPr lang="en-US" sz="300" b="0" i="0" u="none" strike="noStrike">
                          <a:solidFill>
                            <a:srgbClr val="000000"/>
                          </a:solidFill>
                          <a:latin typeface="Calibri"/>
                        </a:rPr>
                        <a:t>12.5</a:t>
                      </a:r>
                    </a:p>
                  </a:txBody>
                  <a:tcPr marL="1295" marR="1295" marT="1295" marB="0" anchor="b">
                    <a:lnL>
                      <a:noFill/>
                    </a:lnL>
                    <a:lnR>
                      <a:noFill/>
                    </a:lnR>
                    <a:lnT>
                      <a:noFill/>
                    </a:lnT>
                    <a:lnB>
                      <a:noFill/>
                    </a:lnB>
                    <a:solidFill>
                      <a:srgbClr val="8ECA7D"/>
                    </a:solidFill>
                  </a:tcPr>
                </a:tc>
                <a:tc>
                  <a:txBody>
                    <a:bodyPr/>
                    <a:lstStyle/>
                    <a:p>
                      <a:pPr algn="r" fontAlgn="b"/>
                      <a:r>
                        <a:rPr lang="en-US" sz="300" b="0" i="0" u="none" strike="noStrike">
                          <a:solidFill>
                            <a:srgbClr val="000000"/>
                          </a:solidFill>
                          <a:latin typeface="Calibri"/>
                        </a:rPr>
                        <a:t>22.4</a:t>
                      </a:r>
                    </a:p>
                  </a:txBody>
                  <a:tcPr marL="1295" marR="1295" marT="1295" marB="0" anchor="b">
                    <a:lnL>
                      <a:noFill/>
                    </a:lnL>
                    <a:lnR>
                      <a:noFill/>
                    </a:lnR>
                    <a:lnT>
                      <a:noFill/>
                    </a:lnT>
                    <a:lnB>
                      <a:noFill/>
                    </a:lnB>
                    <a:solidFill>
                      <a:srgbClr val="CBDC81"/>
                    </a:solidFill>
                  </a:tcPr>
                </a:tc>
                <a:tc>
                  <a:txBody>
                    <a:bodyPr/>
                    <a:lstStyle/>
                    <a:p>
                      <a:pPr algn="r" fontAlgn="b"/>
                      <a:r>
                        <a:rPr lang="en-US" sz="300" b="0" i="0" u="none" strike="noStrike">
                          <a:solidFill>
                            <a:srgbClr val="000000"/>
                          </a:solidFill>
                          <a:latin typeface="Calibri"/>
                        </a:rPr>
                        <a:t>13.4</a:t>
                      </a:r>
                    </a:p>
                  </a:txBody>
                  <a:tcPr marL="1295" marR="1295" marT="1295" marB="0" anchor="b">
                    <a:lnL>
                      <a:noFill/>
                    </a:lnL>
                    <a:lnR>
                      <a:noFill/>
                    </a:lnR>
                    <a:lnT>
                      <a:noFill/>
                    </a:lnT>
                    <a:lnB>
                      <a:noFill/>
                    </a:lnB>
                    <a:solidFill>
                      <a:srgbClr val="93CC7D"/>
                    </a:solidFill>
                  </a:tcPr>
                </a:tc>
                <a:tc>
                  <a:txBody>
                    <a:bodyPr/>
                    <a:lstStyle/>
                    <a:p>
                      <a:pPr algn="r" fontAlgn="b"/>
                      <a:r>
                        <a:rPr lang="en-US" sz="300" b="0" i="0" u="none" strike="noStrike">
                          <a:solidFill>
                            <a:srgbClr val="000000"/>
                          </a:solidFill>
                          <a:latin typeface="Calibri"/>
                        </a:rPr>
                        <a:t>22.9</a:t>
                      </a:r>
                    </a:p>
                  </a:txBody>
                  <a:tcPr marL="1295" marR="1295" marT="1295" marB="0" anchor="b">
                    <a:lnL>
                      <a:noFill/>
                    </a:lnL>
                    <a:lnR>
                      <a:noFill/>
                    </a:lnR>
                    <a:lnT>
                      <a:noFill/>
                    </a:lnT>
                    <a:lnB>
                      <a:noFill/>
                    </a:lnB>
                    <a:solidFill>
                      <a:srgbClr val="CFDD81"/>
                    </a:solidFill>
                  </a:tcPr>
                </a:tc>
                <a:tc>
                  <a:txBody>
                    <a:bodyPr/>
                    <a:lstStyle/>
                    <a:p>
                      <a:pPr algn="r" fontAlgn="b"/>
                      <a:r>
                        <a:rPr lang="en-US" sz="300" b="0" i="0" u="none" strike="noStrike">
                          <a:solidFill>
                            <a:srgbClr val="000000"/>
                          </a:solidFill>
                          <a:latin typeface="Calibri"/>
                        </a:rPr>
                        <a:t>13.5</a:t>
                      </a:r>
                    </a:p>
                  </a:txBody>
                  <a:tcPr marL="1295" marR="1295" marT="1295" marB="0" anchor="b">
                    <a:lnL>
                      <a:noFill/>
                    </a:lnL>
                    <a:lnR>
                      <a:noFill/>
                    </a:lnR>
                    <a:lnT>
                      <a:noFill/>
                    </a:lnT>
                    <a:lnB>
                      <a:noFill/>
                    </a:lnB>
                    <a:solidFill>
                      <a:srgbClr val="94CC7D"/>
                    </a:solidFill>
                  </a:tcPr>
                </a:tc>
                <a:tc>
                  <a:txBody>
                    <a:bodyPr/>
                    <a:lstStyle/>
                    <a:p>
                      <a:pPr algn="r" fontAlgn="b"/>
                      <a:r>
                        <a:rPr lang="en-US" sz="300" b="0" i="0" u="none" strike="noStrike">
                          <a:solidFill>
                            <a:srgbClr val="000000"/>
                          </a:solidFill>
                          <a:latin typeface="Calibri"/>
                        </a:rPr>
                        <a:t>25.1</a:t>
                      </a:r>
                    </a:p>
                  </a:txBody>
                  <a:tcPr marL="1295" marR="1295" marT="1295" marB="0" anchor="b">
                    <a:lnL>
                      <a:noFill/>
                    </a:lnL>
                    <a:lnR>
                      <a:noFill/>
                    </a:lnR>
                    <a:lnT>
                      <a:noFill/>
                    </a:lnT>
                    <a:lnB>
                      <a:noFill/>
                    </a:lnB>
                    <a:solidFill>
                      <a:srgbClr val="DDE182"/>
                    </a:solidFill>
                  </a:tcPr>
                </a:tc>
                <a:tc>
                  <a:txBody>
                    <a:bodyPr/>
                    <a:lstStyle/>
                    <a:p>
                      <a:pPr algn="r" fontAlgn="b"/>
                      <a:r>
                        <a:rPr lang="en-US" sz="300" b="0" i="0" u="none" strike="noStrike">
                          <a:solidFill>
                            <a:srgbClr val="000000"/>
                          </a:solidFill>
                          <a:latin typeface="Calibri"/>
                        </a:rPr>
                        <a:t>13.4</a:t>
                      </a:r>
                    </a:p>
                  </a:txBody>
                  <a:tcPr marL="1295" marR="1295" marT="1295" marB="0" anchor="b">
                    <a:lnL>
                      <a:noFill/>
                    </a:lnL>
                    <a:lnR>
                      <a:noFill/>
                    </a:lnR>
                    <a:lnT>
                      <a:noFill/>
                    </a:lnT>
                    <a:lnB>
                      <a:noFill/>
                    </a:lnB>
                    <a:solidFill>
                      <a:srgbClr val="93CC7D"/>
                    </a:solidFill>
                  </a:tcPr>
                </a:tc>
                <a:tc>
                  <a:txBody>
                    <a:bodyPr/>
                    <a:lstStyle/>
                    <a:p>
                      <a:pPr algn="r" fontAlgn="b"/>
                      <a:r>
                        <a:rPr lang="en-US" sz="300" b="0" i="0" u="none" strike="noStrike">
                          <a:solidFill>
                            <a:srgbClr val="000000"/>
                          </a:solidFill>
                          <a:latin typeface="Calibri"/>
                        </a:rPr>
                        <a:t>15.5</a:t>
                      </a:r>
                    </a:p>
                  </a:txBody>
                  <a:tcPr marL="1295" marR="1295" marT="1295" marB="0" anchor="b">
                    <a:lnL>
                      <a:noFill/>
                    </a:lnL>
                    <a:lnR>
                      <a:noFill/>
                    </a:lnR>
                    <a:lnT>
                      <a:noFill/>
                    </a:lnT>
                    <a:lnB>
                      <a:noFill/>
                    </a:lnB>
                    <a:solidFill>
                      <a:srgbClr val="A0CF7E"/>
                    </a:solidFill>
                  </a:tcPr>
                </a:tc>
                <a:tc>
                  <a:txBody>
                    <a:bodyPr/>
                    <a:lstStyle/>
                    <a:p>
                      <a:pPr algn="r" fontAlgn="b"/>
                      <a:r>
                        <a:rPr lang="en-US" sz="300" b="0" i="0" u="none" strike="noStrike">
                          <a:solidFill>
                            <a:srgbClr val="000000"/>
                          </a:solidFill>
                          <a:latin typeface="Calibri"/>
                        </a:rPr>
                        <a:t>10.3</a:t>
                      </a:r>
                    </a:p>
                  </a:txBody>
                  <a:tcPr marL="1295" marR="1295" marT="1295" marB="0" anchor="b">
                    <a:lnL>
                      <a:noFill/>
                    </a:lnL>
                    <a:lnR>
                      <a:noFill/>
                    </a:lnR>
                    <a:lnT>
                      <a:noFill/>
                    </a:lnT>
                    <a:lnB>
                      <a:noFill/>
                    </a:lnB>
                    <a:solidFill>
                      <a:srgbClr val="80C67C"/>
                    </a:solidFill>
                  </a:tcPr>
                </a:tc>
                <a:tc>
                  <a:txBody>
                    <a:bodyPr/>
                    <a:lstStyle/>
                    <a:p>
                      <a:pPr algn="r" fontAlgn="b"/>
                      <a:r>
                        <a:rPr lang="en-US" sz="300" b="0" i="0" u="none" strike="noStrike">
                          <a:solidFill>
                            <a:srgbClr val="000000"/>
                          </a:solidFill>
                          <a:latin typeface="Calibri"/>
                        </a:rPr>
                        <a:t>14.5</a:t>
                      </a:r>
                    </a:p>
                  </a:txBody>
                  <a:tcPr marL="1295" marR="1295" marT="1295" marB="0" anchor="b">
                    <a:lnL>
                      <a:noFill/>
                    </a:lnL>
                    <a:lnR>
                      <a:noFill/>
                    </a:lnR>
                    <a:lnT>
                      <a:noFill/>
                    </a:lnT>
                    <a:lnB>
                      <a:noFill/>
                    </a:lnB>
                    <a:solidFill>
                      <a:srgbClr val="9ACE7E"/>
                    </a:solidFill>
                  </a:tcPr>
                </a:tc>
                <a:tc>
                  <a:txBody>
                    <a:bodyPr/>
                    <a:lstStyle/>
                    <a:p>
                      <a:pPr algn="r" fontAlgn="b"/>
                      <a:r>
                        <a:rPr lang="en-US" sz="300" b="0" i="0" u="none" strike="noStrike">
                          <a:solidFill>
                            <a:srgbClr val="000000"/>
                          </a:solidFill>
                          <a:latin typeface="Calibri"/>
                        </a:rPr>
                        <a:t>9.0</a:t>
                      </a:r>
                    </a:p>
                  </a:txBody>
                  <a:tcPr marL="1295" marR="1295" marT="1295" marB="0" anchor="b">
                    <a:lnL>
                      <a:noFill/>
                    </a:lnL>
                    <a:lnR>
                      <a:noFill/>
                    </a:lnR>
                    <a:lnT>
                      <a:noFill/>
                    </a:lnT>
                    <a:lnB>
                      <a:noFill/>
                    </a:lnB>
                    <a:solidFill>
                      <a:srgbClr val="78C47C"/>
                    </a:solidFill>
                  </a:tcPr>
                </a:tc>
                <a:tc>
                  <a:txBody>
                    <a:bodyPr/>
                    <a:lstStyle/>
                    <a:p>
                      <a:pPr algn="r" fontAlgn="b"/>
                      <a:r>
                        <a:rPr lang="en-US" sz="300" b="0" i="0" u="none" strike="noStrike">
                          <a:solidFill>
                            <a:srgbClr val="000000"/>
                          </a:solidFill>
                          <a:latin typeface="Calibri"/>
                        </a:rPr>
                        <a:t>12.3</a:t>
                      </a:r>
                    </a:p>
                  </a:txBody>
                  <a:tcPr marL="1295" marR="1295" marT="1295" marB="0" anchor="b">
                    <a:lnL>
                      <a:noFill/>
                    </a:lnL>
                    <a:lnR>
                      <a:noFill/>
                    </a:lnR>
                    <a:lnT>
                      <a:noFill/>
                    </a:lnT>
                    <a:lnB>
                      <a:noFill/>
                    </a:lnB>
                    <a:solidFill>
                      <a:srgbClr val="8CCA7D"/>
                    </a:solidFill>
                  </a:tcPr>
                </a:tc>
                <a:tc>
                  <a:txBody>
                    <a:bodyPr/>
                    <a:lstStyle/>
                    <a:p>
                      <a:pPr algn="r" fontAlgn="b"/>
                      <a:r>
                        <a:rPr lang="en-US" sz="300" b="0" i="0" u="none" strike="noStrike">
                          <a:solidFill>
                            <a:srgbClr val="000000"/>
                          </a:solidFill>
                          <a:latin typeface="Calibri"/>
                        </a:rPr>
                        <a:t>9.3</a:t>
                      </a:r>
                    </a:p>
                  </a:txBody>
                  <a:tcPr marL="1295" marR="1295" marT="1295" marB="0" anchor="b">
                    <a:lnL>
                      <a:noFill/>
                    </a:lnL>
                    <a:lnR>
                      <a:noFill/>
                    </a:lnR>
                    <a:lnT>
                      <a:noFill/>
                    </a:lnT>
                    <a:lnB>
                      <a:noFill/>
                    </a:lnB>
                    <a:solidFill>
                      <a:srgbClr val="7AC47C"/>
                    </a:solidFill>
                  </a:tcPr>
                </a:tc>
                <a:tc>
                  <a:txBody>
                    <a:bodyPr/>
                    <a:lstStyle/>
                    <a:p>
                      <a:pPr algn="r" fontAlgn="b"/>
                      <a:r>
                        <a:rPr lang="en-US" sz="300" b="0" i="0" u="none" strike="noStrike">
                          <a:solidFill>
                            <a:srgbClr val="000000"/>
                          </a:solidFill>
                          <a:latin typeface="Calibri"/>
                        </a:rPr>
                        <a:t>14.5</a:t>
                      </a:r>
                    </a:p>
                  </a:txBody>
                  <a:tcPr marL="1295" marR="1295" marT="1295" marB="0" anchor="b">
                    <a:lnL>
                      <a:noFill/>
                    </a:lnL>
                    <a:lnR>
                      <a:noFill/>
                    </a:lnR>
                    <a:lnT>
                      <a:noFill/>
                    </a:lnT>
                    <a:lnB>
                      <a:noFill/>
                    </a:lnB>
                    <a:solidFill>
                      <a:srgbClr val="9ACE7E"/>
                    </a:solidFill>
                  </a:tcPr>
                </a:tc>
                <a:tc>
                  <a:txBody>
                    <a:bodyPr/>
                    <a:lstStyle/>
                    <a:p>
                      <a:pPr algn="r" fontAlgn="b"/>
                      <a:r>
                        <a:rPr lang="en-US" sz="300" b="0" i="0" u="none" strike="noStrike">
                          <a:solidFill>
                            <a:srgbClr val="000000"/>
                          </a:solidFill>
                          <a:latin typeface="Calibri"/>
                        </a:rPr>
                        <a:t>9.9</a:t>
                      </a:r>
                    </a:p>
                  </a:txBody>
                  <a:tcPr marL="1295" marR="1295" marT="1295" marB="0" anchor="b">
                    <a:lnL>
                      <a:noFill/>
                    </a:lnL>
                    <a:lnR>
                      <a:noFill/>
                    </a:lnR>
                    <a:lnT>
                      <a:noFill/>
                    </a:lnT>
                    <a:lnB>
                      <a:noFill/>
                    </a:lnB>
                    <a:solidFill>
                      <a:srgbClr val="7DC57C"/>
                    </a:solidFill>
                  </a:tcPr>
                </a:tc>
                <a:tc>
                  <a:txBody>
                    <a:bodyPr/>
                    <a:lstStyle/>
                    <a:p>
                      <a:pPr algn="r" fontAlgn="b"/>
                      <a:r>
                        <a:rPr lang="en-US" sz="300" b="0" i="0" u="none" strike="noStrike">
                          <a:solidFill>
                            <a:srgbClr val="000000"/>
                          </a:solidFill>
                          <a:latin typeface="Calibri"/>
                        </a:rPr>
                        <a:t>13.7</a:t>
                      </a:r>
                    </a:p>
                  </a:txBody>
                  <a:tcPr marL="1295" marR="1295" marT="1295" marB="0" anchor="b">
                    <a:lnL>
                      <a:noFill/>
                    </a:lnL>
                    <a:lnR>
                      <a:noFill/>
                    </a:lnR>
                    <a:lnT>
                      <a:noFill/>
                    </a:lnT>
                    <a:lnB>
                      <a:noFill/>
                    </a:lnB>
                    <a:solidFill>
                      <a:srgbClr val="95CC7D"/>
                    </a:solidFill>
                  </a:tcPr>
                </a:tc>
                <a:tc>
                  <a:txBody>
                    <a:bodyPr/>
                    <a:lstStyle/>
                    <a:p>
                      <a:pPr algn="r" fontAlgn="b"/>
                      <a:r>
                        <a:rPr lang="en-US" sz="300" b="0" i="0" u="none" strike="noStrike">
                          <a:solidFill>
                            <a:srgbClr val="000000"/>
                          </a:solidFill>
                          <a:latin typeface="Calibri"/>
                        </a:rPr>
                        <a:t>21.1</a:t>
                      </a:r>
                    </a:p>
                  </a:txBody>
                  <a:tcPr marL="1295" marR="1295" marT="1295" marB="0" anchor="b">
                    <a:lnL>
                      <a:noFill/>
                    </a:lnL>
                    <a:lnR>
                      <a:noFill/>
                    </a:lnR>
                    <a:lnT>
                      <a:noFill/>
                    </a:lnT>
                    <a:lnB>
                      <a:noFill/>
                    </a:lnB>
                    <a:solidFill>
                      <a:srgbClr val="C4DA80"/>
                    </a:solidFill>
                  </a:tcPr>
                </a:tc>
                <a:tc>
                  <a:txBody>
                    <a:bodyPr/>
                    <a:lstStyle/>
                    <a:p>
                      <a:pPr algn="r" fontAlgn="b"/>
                      <a:r>
                        <a:rPr lang="en-US" sz="300" b="0" i="0" u="none" strike="noStrike">
                          <a:solidFill>
                            <a:srgbClr val="000000"/>
                          </a:solidFill>
                          <a:latin typeface="Calibri"/>
                        </a:rPr>
                        <a:t>17.5</a:t>
                      </a:r>
                    </a:p>
                  </a:txBody>
                  <a:tcPr marL="1295" marR="1295" marT="1295" marB="0" anchor="b">
                    <a:lnL>
                      <a:noFill/>
                    </a:lnL>
                    <a:lnR>
                      <a:noFill/>
                    </a:lnR>
                    <a:lnT>
                      <a:noFill/>
                    </a:lnT>
                    <a:lnB>
                      <a:noFill/>
                    </a:lnB>
                    <a:solidFill>
                      <a:srgbClr val="ADD37F"/>
                    </a:solidFill>
                  </a:tcPr>
                </a:tc>
                <a:tc>
                  <a:txBody>
                    <a:bodyPr/>
                    <a:lstStyle/>
                    <a:p>
                      <a:pPr algn="r" fontAlgn="b"/>
                      <a:r>
                        <a:rPr lang="en-US" sz="300" b="0" i="0" u="none" strike="noStrike">
                          <a:solidFill>
                            <a:srgbClr val="000000"/>
                          </a:solidFill>
                          <a:latin typeface="Calibri"/>
                        </a:rPr>
                        <a:t>25.7</a:t>
                      </a:r>
                    </a:p>
                  </a:txBody>
                  <a:tcPr marL="1295" marR="1295" marT="1295" marB="0" anchor="b">
                    <a:lnL>
                      <a:noFill/>
                    </a:lnL>
                    <a:lnR>
                      <a:noFill/>
                    </a:lnR>
                    <a:lnT>
                      <a:noFill/>
                    </a:lnT>
                    <a:lnB>
                      <a:noFill/>
                    </a:lnB>
                    <a:solidFill>
                      <a:srgbClr val="E0E282"/>
                    </a:solidFill>
                  </a:tcPr>
                </a:tc>
                <a:tc>
                  <a:txBody>
                    <a:bodyPr/>
                    <a:lstStyle/>
                    <a:p>
                      <a:pPr algn="r" fontAlgn="b"/>
                      <a:r>
                        <a:rPr lang="en-US" sz="300" b="0" i="0" u="none" strike="noStrike">
                          <a:solidFill>
                            <a:srgbClr val="000000"/>
                          </a:solidFill>
                          <a:latin typeface="Calibri"/>
                        </a:rPr>
                        <a:t>14.6</a:t>
                      </a:r>
                    </a:p>
                  </a:txBody>
                  <a:tcPr marL="1295" marR="1295" marT="1295" marB="0" anchor="b">
                    <a:lnL>
                      <a:noFill/>
                    </a:lnL>
                    <a:lnR>
                      <a:noFill/>
                    </a:lnR>
                    <a:lnT>
                      <a:noFill/>
                    </a:lnT>
                    <a:lnB>
                      <a:noFill/>
                    </a:lnB>
                    <a:solidFill>
                      <a:srgbClr val="9BCE7E"/>
                    </a:solidFill>
                  </a:tcPr>
                </a:tc>
                <a:tc>
                  <a:txBody>
                    <a:bodyPr/>
                    <a:lstStyle/>
                    <a:p>
                      <a:pPr algn="r" fontAlgn="b"/>
                      <a:r>
                        <a:rPr lang="en-US" sz="300" b="0" i="0" u="none" strike="noStrike">
                          <a:solidFill>
                            <a:srgbClr val="000000"/>
                          </a:solidFill>
                          <a:latin typeface="Calibri"/>
                        </a:rPr>
                        <a:t>21.1</a:t>
                      </a:r>
                    </a:p>
                  </a:txBody>
                  <a:tcPr marL="1295" marR="1295" marT="1295" marB="0" anchor="b">
                    <a:lnL>
                      <a:noFill/>
                    </a:lnL>
                    <a:lnR>
                      <a:noFill/>
                    </a:lnR>
                    <a:lnT>
                      <a:noFill/>
                    </a:lnT>
                    <a:lnB>
                      <a:noFill/>
                    </a:lnB>
                    <a:solidFill>
                      <a:srgbClr val="C4DA80"/>
                    </a:solidFill>
                  </a:tcPr>
                </a:tc>
                <a:tc>
                  <a:txBody>
                    <a:bodyPr/>
                    <a:lstStyle/>
                    <a:p>
                      <a:pPr algn="r" fontAlgn="b"/>
                      <a:r>
                        <a:rPr lang="en-US" sz="300" b="0" i="0" u="none" strike="noStrike">
                          <a:solidFill>
                            <a:srgbClr val="000000"/>
                          </a:solidFill>
                          <a:latin typeface="Calibri"/>
                        </a:rPr>
                        <a:t>16.7</a:t>
                      </a:r>
                    </a:p>
                  </a:txBody>
                  <a:tcPr marL="1295" marR="1295" marT="1295" marB="0" anchor="b">
                    <a:lnL>
                      <a:noFill/>
                    </a:lnL>
                    <a:lnR>
                      <a:noFill/>
                    </a:lnR>
                    <a:lnT>
                      <a:noFill/>
                    </a:lnT>
                    <a:lnB>
                      <a:noFill/>
                    </a:lnB>
                    <a:solidFill>
                      <a:srgbClr val="A8D27F"/>
                    </a:solidFill>
                  </a:tcPr>
                </a:tc>
                <a:tc>
                  <a:txBody>
                    <a:bodyPr/>
                    <a:lstStyle/>
                    <a:p>
                      <a:pPr algn="r" fontAlgn="b"/>
                      <a:r>
                        <a:rPr lang="en-US" sz="300" b="0" i="0" u="none" strike="noStrike">
                          <a:solidFill>
                            <a:srgbClr val="000000"/>
                          </a:solidFill>
                          <a:latin typeface="Calibri"/>
                        </a:rPr>
                        <a:t>22.5</a:t>
                      </a:r>
                    </a:p>
                  </a:txBody>
                  <a:tcPr marL="1295" marR="1295" marT="1295" marB="0" anchor="b">
                    <a:lnL>
                      <a:noFill/>
                    </a:lnL>
                    <a:lnR>
                      <a:noFill/>
                    </a:lnR>
                    <a:lnT>
                      <a:noFill/>
                    </a:lnT>
                    <a:lnB>
                      <a:noFill/>
                    </a:lnB>
                    <a:solidFill>
                      <a:srgbClr val="CCDC81"/>
                    </a:solidFill>
                  </a:tcPr>
                </a:tc>
                <a:tc>
                  <a:txBody>
                    <a:bodyPr/>
                    <a:lstStyle/>
                    <a:p>
                      <a:pPr algn="r" fontAlgn="b"/>
                      <a:r>
                        <a:rPr lang="en-US" sz="300" b="0" i="0" u="none" strike="noStrike">
                          <a:solidFill>
                            <a:srgbClr val="000000"/>
                          </a:solidFill>
                          <a:latin typeface="Calibri"/>
                        </a:rPr>
                        <a:t>13.7</a:t>
                      </a:r>
                    </a:p>
                  </a:txBody>
                  <a:tcPr marL="1295" marR="1295" marT="1295" marB="0" anchor="b">
                    <a:lnL>
                      <a:noFill/>
                    </a:lnL>
                    <a:lnR>
                      <a:noFill/>
                    </a:lnR>
                    <a:lnT>
                      <a:noFill/>
                    </a:lnT>
                    <a:lnB>
                      <a:noFill/>
                    </a:lnB>
                    <a:solidFill>
                      <a:srgbClr val="95CC7D"/>
                    </a:solidFill>
                  </a:tcPr>
                </a:tc>
                <a:tc>
                  <a:txBody>
                    <a:bodyPr/>
                    <a:lstStyle/>
                    <a:p>
                      <a:pPr algn="r" fontAlgn="b"/>
                      <a:r>
                        <a:rPr lang="en-US" sz="300" b="0" i="0" u="none" strike="noStrike">
                          <a:solidFill>
                            <a:srgbClr val="000000"/>
                          </a:solidFill>
                          <a:latin typeface="Calibri"/>
                        </a:rPr>
                        <a:t>21.6</a:t>
                      </a:r>
                    </a:p>
                  </a:txBody>
                  <a:tcPr marL="1295" marR="1295" marT="1295" marB="0" anchor="b">
                    <a:lnL>
                      <a:noFill/>
                    </a:lnL>
                    <a:lnR>
                      <a:noFill/>
                    </a:lnR>
                    <a:lnT>
                      <a:noFill/>
                    </a:lnT>
                    <a:lnB>
                      <a:noFill/>
                    </a:lnB>
                    <a:solidFill>
                      <a:srgbClr val="C6DA80"/>
                    </a:solidFill>
                  </a:tcPr>
                </a:tc>
                <a:tc>
                  <a:txBody>
                    <a:bodyPr/>
                    <a:lstStyle/>
                    <a:p>
                      <a:pPr algn="r" fontAlgn="b"/>
                      <a:r>
                        <a:rPr lang="en-US" sz="300" b="0" i="0" u="none" strike="noStrike">
                          <a:solidFill>
                            <a:srgbClr val="000000"/>
                          </a:solidFill>
                          <a:latin typeface="Calibri"/>
                        </a:rPr>
                        <a:t>11.4</a:t>
                      </a:r>
                    </a:p>
                  </a:txBody>
                  <a:tcPr marL="1295" marR="1295" marT="1295" marB="0" anchor="b">
                    <a:lnL>
                      <a:noFill/>
                    </a:lnL>
                    <a:lnR>
                      <a:noFill/>
                    </a:lnR>
                    <a:lnT>
                      <a:noFill/>
                    </a:lnT>
                    <a:lnB>
                      <a:noFill/>
                    </a:lnB>
                    <a:solidFill>
                      <a:srgbClr val="87C87D"/>
                    </a:solidFill>
                  </a:tcPr>
                </a:tc>
                <a:tc>
                  <a:txBody>
                    <a:bodyPr/>
                    <a:lstStyle/>
                    <a:p>
                      <a:pPr algn="r" fontAlgn="b"/>
                      <a:r>
                        <a:rPr lang="en-US" sz="300" b="0" i="0" u="none" strike="noStrike">
                          <a:solidFill>
                            <a:srgbClr val="000000"/>
                          </a:solidFill>
                          <a:latin typeface="Calibri"/>
                        </a:rPr>
                        <a:t>24.3</a:t>
                      </a:r>
                    </a:p>
                  </a:txBody>
                  <a:tcPr marL="1295" marR="1295" marT="1295" marB="0" anchor="b">
                    <a:lnL>
                      <a:noFill/>
                    </a:lnL>
                    <a:lnR>
                      <a:noFill/>
                    </a:lnR>
                    <a:lnT>
                      <a:noFill/>
                    </a:lnT>
                    <a:lnB>
                      <a:noFill/>
                    </a:lnB>
                    <a:solidFill>
                      <a:srgbClr val="D8DF81"/>
                    </a:solidFill>
                  </a:tcPr>
                </a:tc>
                <a:tc>
                  <a:txBody>
                    <a:bodyPr/>
                    <a:lstStyle/>
                    <a:p>
                      <a:pPr algn="r" fontAlgn="b"/>
                      <a:r>
                        <a:rPr lang="en-US" sz="300" b="0" i="0" u="none" strike="noStrike">
                          <a:solidFill>
                            <a:srgbClr val="000000"/>
                          </a:solidFill>
                          <a:latin typeface="Calibri"/>
                        </a:rPr>
                        <a:t>12.3</a:t>
                      </a:r>
                    </a:p>
                  </a:txBody>
                  <a:tcPr marL="1295" marR="1295" marT="1295" marB="0" anchor="b">
                    <a:lnL>
                      <a:noFill/>
                    </a:lnL>
                    <a:lnR>
                      <a:noFill/>
                    </a:lnR>
                    <a:lnT>
                      <a:noFill/>
                    </a:lnT>
                    <a:lnB>
                      <a:noFill/>
                    </a:lnB>
                    <a:solidFill>
                      <a:srgbClr val="8DCA7D"/>
                    </a:solidFill>
                  </a:tcPr>
                </a:tc>
                <a:tc>
                  <a:txBody>
                    <a:bodyPr/>
                    <a:lstStyle/>
                    <a:p>
                      <a:pPr algn="r" fontAlgn="b"/>
                      <a:r>
                        <a:rPr lang="en-US" sz="300" b="0" i="0" u="none" strike="noStrike">
                          <a:solidFill>
                            <a:srgbClr val="000000"/>
                          </a:solidFill>
                          <a:latin typeface="Calibri"/>
                        </a:rPr>
                        <a:t>19.1</a:t>
                      </a:r>
                    </a:p>
                  </a:txBody>
                  <a:tcPr marL="1295" marR="1295" marT="1295" marB="0" anchor="b">
                    <a:lnL>
                      <a:noFill/>
                    </a:lnL>
                    <a:lnR>
                      <a:noFill/>
                    </a:lnR>
                    <a:lnT>
                      <a:noFill/>
                    </a:lnT>
                    <a:lnB>
                      <a:noFill/>
                    </a:lnB>
                    <a:solidFill>
                      <a:srgbClr val="B7D67F"/>
                    </a:solidFill>
                  </a:tcPr>
                </a:tc>
                <a:tc>
                  <a:txBody>
                    <a:bodyPr/>
                    <a:lstStyle/>
                    <a:p>
                      <a:pPr algn="r" fontAlgn="b"/>
                      <a:r>
                        <a:rPr lang="en-US" sz="300" b="0" i="0" u="none" strike="noStrike">
                          <a:solidFill>
                            <a:srgbClr val="000000"/>
                          </a:solidFill>
                          <a:latin typeface="Calibri"/>
                        </a:rPr>
                        <a:t>14.5</a:t>
                      </a:r>
                    </a:p>
                  </a:txBody>
                  <a:tcPr marL="1295" marR="1295" marT="1295" marB="0" anchor="b">
                    <a:lnL>
                      <a:noFill/>
                    </a:lnL>
                    <a:lnR>
                      <a:noFill/>
                    </a:lnR>
                    <a:lnT>
                      <a:noFill/>
                    </a:lnT>
                    <a:lnB>
                      <a:noFill/>
                    </a:lnB>
                    <a:solidFill>
                      <a:srgbClr val="9ACE7E"/>
                    </a:solidFill>
                  </a:tcPr>
                </a:tc>
                <a:tc>
                  <a:txBody>
                    <a:bodyPr/>
                    <a:lstStyle/>
                    <a:p>
                      <a:pPr algn="r" fontAlgn="b"/>
                      <a:r>
                        <a:rPr lang="en-US" sz="300" b="0" i="0" u="none" strike="noStrike">
                          <a:solidFill>
                            <a:srgbClr val="000000"/>
                          </a:solidFill>
                          <a:latin typeface="Calibri"/>
                        </a:rPr>
                        <a:t>23.4</a:t>
                      </a:r>
                    </a:p>
                  </a:txBody>
                  <a:tcPr marL="1295" marR="1295" marT="1295" marB="0" anchor="b">
                    <a:lnL>
                      <a:noFill/>
                    </a:lnL>
                    <a:lnR>
                      <a:noFill/>
                    </a:lnR>
                    <a:lnT>
                      <a:noFill/>
                    </a:lnT>
                    <a:lnB>
                      <a:noFill/>
                    </a:lnB>
                    <a:solidFill>
                      <a:srgbClr val="D2DE81"/>
                    </a:solidFill>
                  </a:tcPr>
                </a:tc>
                <a:tc>
                  <a:txBody>
                    <a:bodyPr/>
                    <a:lstStyle/>
                    <a:p>
                      <a:pPr algn="r" fontAlgn="b"/>
                      <a:r>
                        <a:rPr lang="en-US" sz="300" b="0" i="0" u="none" strike="noStrike">
                          <a:solidFill>
                            <a:srgbClr val="000000"/>
                          </a:solidFill>
                          <a:latin typeface="Calibri"/>
                        </a:rPr>
                        <a:t>22.0</a:t>
                      </a:r>
                    </a:p>
                  </a:txBody>
                  <a:tcPr marL="1295" marR="1295" marT="1295" marB="0" anchor="b">
                    <a:lnL>
                      <a:noFill/>
                    </a:lnL>
                    <a:lnR>
                      <a:noFill/>
                    </a:lnR>
                    <a:lnT>
                      <a:noFill/>
                    </a:lnT>
                    <a:lnB>
                      <a:noFill/>
                    </a:lnB>
                    <a:solidFill>
                      <a:srgbClr val="C9DB80"/>
                    </a:solidFill>
                  </a:tcPr>
                </a:tc>
                <a:tc>
                  <a:txBody>
                    <a:bodyPr/>
                    <a:lstStyle/>
                    <a:p>
                      <a:pPr algn="r" fontAlgn="b"/>
                      <a:r>
                        <a:rPr lang="en-US" sz="300" b="0" i="0" u="none" strike="noStrike">
                          <a:solidFill>
                            <a:srgbClr val="000000"/>
                          </a:solidFill>
                          <a:latin typeface="Calibri"/>
                        </a:rPr>
                        <a:t>14.6</a:t>
                      </a:r>
                    </a:p>
                  </a:txBody>
                  <a:tcPr marL="1295" marR="1295" marT="1295" marB="0" anchor="b">
                    <a:lnL>
                      <a:noFill/>
                    </a:lnL>
                    <a:lnR>
                      <a:noFill/>
                    </a:lnR>
                    <a:lnT>
                      <a:noFill/>
                    </a:lnT>
                    <a:lnB>
                      <a:noFill/>
                    </a:lnB>
                    <a:solidFill>
                      <a:srgbClr val="9BCE7E"/>
                    </a:solidFill>
                  </a:tcPr>
                </a:tc>
                <a:tc>
                  <a:txBody>
                    <a:bodyPr/>
                    <a:lstStyle/>
                    <a:p>
                      <a:pPr algn="r" fontAlgn="b"/>
                      <a:r>
                        <a:rPr lang="en-US" sz="300" b="0" i="0" u="none" strike="noStrike">
                          <a:solidFill>
                            <a:srgbClr val="000000"/>
                          </a:solidFill>
                          <a:latin typeface="Calibri"/>
                        </a:rPr>
                        <a:t>24.0</a:t>
                      </a:r>
                    </a:p>
                  </a:txBody>
                  <a:tcPr marL="1295" marR="1295" marT="1295" marB="0" anchor="b">
                    <a:lnL>
                      <a:noFill/>
                    </a:lnL>
                    <a:lnR>
                      <a:noFill/>
                    </a:lnR>
                    <a:lnT>
                      <a:noFill/>
                    </a:lnT>
                    <a:lnB>
                      <a:noFill/>
                    </a:lnB>
                    <a:solidFill>
                      <a:srgbClr val="D6DF81"/>
                    </a:solidFill>
                  </a:tcPr>
                </a:tc>
                <a:tc>
                  <a:txBody>
                    <a:bodyPr/>
                    <a:lstStyle/>
                    <a:p>
                      <a:pPr algn="r" fontAlgn="b"/>
                      <a:r>
                        <a:rPr lang="en-US" sz="300" b="0" i="0" u="none" strike="noStrike">
                          <a:solidFill>
                            <a:srgbClr val="000000"/>
                          </a:solidFill>
                          <a:latin typeface="Calibri"/>
                        </a:rPr>
                        <a:t>13.3</a:t>
                      </a:r>
                    </a:p>
                  </a:txBody>
                  <a:tcPr marL="1295" marR="1295" marT="1295" marB="0" anchor="b">
                    <a:lnL>
                      <a:noFill/>
                    </a:lnL>
                    <a:lnR>
                      <a:noFill/>
                    </a:lnR>
                    <a:lnT>
                      <a:noFill/>
                    </a:lnT>
                    <a:lnB>
                      <a:noFill/>
                    </a:lnB>
                    <a:solidFill>
                      <a:srgbClr val="93CB7D"/>
                    </a:solidFill>
                  </a:tcPr>
                </a:tc>
                <a:tc>
                  <a:txBody>
                    <a:bodyPr/>
                    <a:lstStyle/>
                    <a:p>
                      <a:pPr algn="r" fontAlgn="b"/>
                      <a:r>
                        <a:rPr lang="en-US" sz="300" b="0" i="0" u="none" strike="noStrike">
                          <a:solidFill>
                            <a:srgbClr val="000000"/>
                          </a:solidFill>
                          <a:latin typeface="Calibri"/>
                        </a:rPr>
                        <a:t>20.8</a:t>
                      </a:r>
                    </a:p>
                  </a:txBody>
                  <a:tcPr marL="1295" marR="1295" marT="1295" marB="0" anchor="b">
                    <a:lnL>
                      <a:noFill/>
                    </a:lnL>
                    <a:lnR>
                      <a:noFill/>
                    </a:lnR>
                    <a:lnT>
                      <a:noFill/>
                    </a:lnT>
                    <a:lnB>
                      <a:noFill/>
                    </a:lnB>
                    <a:solidFill>
                      <a:srgbClr val="C1D980"/>
                    </a:solidFill>
                  </a:tcPr>
                </a:tc>
                <a:tc>
                  <a:txBody>
                    <a:bodyPr/>
                    <a:lstStyle/>
                    <a:p>
                      <a:pPr algn="r" fontAlgn="b"/>
                      <a:r>
                        <a:rPr lang="en-US" sz="300" b="0" i="0" u="none" strike="noStrike">
                          <a:solidFill>
                            <a:srgbClr val="000000"/>
                          </a:solidFill>
                          <a:latin typeface="Calibri"/>
                        </a:rPr>
                        <a:t>12.8</a:t>
                      </a:r>
                    </a:p>
                  </a:txBody>
                  <a:tcPr marL="1295" marR="1295" marT="1295" marB="0" anchor="b">
                    <a:lnL>
                      <a:noFill/>
                    </a:lnL>
                    <a:lnR>
                      <a:noFill/>
                    </a:lnR>
                    <a:lnT>
                      <a:noFill/>
                    </a:lnT>
                    <a:lnB>
                      <a:noFill/>
                    </a:lnB>
                    <a:solidFill>
                      <a:srgbClr val="8FCA7D"/>
                    </a:solidFill>
                  </a:tcPr>
                </a:tc>
                <a:tc>
                  <a:txBody>
                    <a:bodyPr/>
                    <a:lstStyle/>
                    <a:p>
                      <a:pPr algn="r" fontAlgn="b"/>
                      <a:r>
                        <a:rPr lang="en-US" sz="300" b="0" i="0" u="none" strike="noStrike">
                          <a:solidFill>
                            <a:srgbClr val="000000"/>
                          </a:solidFill>
                          <a:latin typeface="Calibri"/>
                        </a:rPr>
                        <a:t>20.9</a:t>
                      </a:r>
                    </a:p>
                  </a:txBody>
                  <a:tcPr marL="1295" marR="1295" marT="1295" marB="0" anchor="b">
                    <a:lnL>
                      <a:noFill/>
                    </a:lnL>
                    <a:lnR>
                      <a:noFill/>
                    </a:lnR>
                    <a:lnT>
                      <a:noFill/>
                    </a:lnT>
                    <a:lnB>
                      <a:noFill/>
                    </a:lnB>
                    <a:solidFill>
                      <a:srgbClr val="C2D980"/>
                    </a:solidFill>
                  </a:tcPr>
                </a:tc>
                <a:tc>
                  <a:txBody>
                    <a:bodyPr/>
                    <a:lstStyle/>
                    <a:p>
                      <a:pPr algn="r" fontAlgn="b"/>
                      <a:r>
                        <a:rPr lang="en-US" sz="300" b="0" i="0" u="none" strike="noStrike">
                          <a:solidFill>
                            <a:srgbClr val="000000"/>
                          </a:solidFill>
                          <a:latin typeface="Calibri"/>
                        </a:rPr>
                        <a:t>13.9</a:t>
                      </a:r>
                    </a:p>
                  </a:txBody>
                  <a:tcPr marL="1295" marR="1295" marT="1295" marB="0" anchor="b">
                    <a:lnL>
                      <a:noFill/>
                    </a:lnL>
                    <a:lnR>
                      <a:noFill/>
                    </a:lnR>
                    <a:lnT>
                      <a:noFill/>
                    </a:lnT>
                    <a:lnB>
                      <a:noFill/>
                    </a:lnB>
                    <a:solidFill>
                      <a:srgbClr val="96CC7D"/>
                    </a:solidFill>
                  </a:tcPr>
                </a:tc>
              </a:tr>
              <a:tr h="49195">
                <a:tc>
                  <a:txBody>
                    <a:bodyPr/>
                    <a:lstStyle/>
                    <a:p>
                      <a:pPr algn="l" fontAlgn="b"/>
                      <a:r>
                        <a:rPr lang="en-US" sz="300" b="0" i="0" u="none" strike="noStrike">
                          <a:solidFill>
                            <a:srgbClr val="000000"/>
                          </a:solidFill>
                          <a:latin typeface="Calibri"/>
                        </a:rPr>
                        <a:t>ASPEN All Atorvastatin</a:t>
                      </a:r>
                    </a:p>
                  </a:txBody>
                  <a:tcPr marL="1295" marR="1295" marT="1295" marB="0" anchor="b">
                    <a:lnL>
                      <a:noFill/>
                    </a:lnL>
                    <a:lnR>
                      <a:noFill/>
                    </a:lnR>
                    <a:lnT>
                      <a:noFill/>
                    </a:lnT>
                    <a:lnB>
                      <a:noFill/>
                    </a:lnB>
                  </a:tcPr>
                </a:tc>
                <a:tc>
                  <a:txBody>
                    <a:bodyPr/>
                    <a:lstStyle/>
                    <a:p>
                      <a:pPr algn="r" fontAlgn="b"/>
                      <a:r>
                        <a:rPr lang="en-US" sz="300" b="0" i="0" u="none" strike="noStrike">
                          <a:solidFill>
                            <a:srgbClr val="000000"/>
                          </a:solidFill>
                          <a:latin typeface="Calibri"/>
                        </a:rPr>
                        <a:t>18.5</a:t>
                      </a:r>
                    </a:p>
                  </a:txBody>
                  <a:tcPr marL="1295" marR="1295" marT="1295" marB="0" anchor="b">
                    <a:lnL>
                      <a:noFill/>
                    </a:lnL>
                    <a:lnR>
                      <a:noFill/>
                    </a:lnR>
                    <a:lnT>
                      <a:noFill/>
                    </a:lnT>
                    <a:lnB>
                      <a:noFill/>
                    </a:lnB>
                    <a:solidFill>
                      <a:srgbClr val="B3D57F"/>
                    </a:solidFill>
                  </a:tcPr>
                </a:tc>
                <a:tc>
                  <a:txBody>
                    <a:bodyPr/>
                    <a:lstStyle/>
                    <a:p>
                      <a:pPr algn="r" fontAlgn="b"/>
                      <a:r>
                        <a:rPr lang="en-US" sz="300" b="0" i="0" u="none" strike="noStrike">
                          <a:solidFill>
                            <a:srgbClr val="000000"/>
                          </a:solidFill>
                          <a:latin typeface="Calibri"/>
                        </a:rPr>
                        <a:t>9.4</a:t>
                      </a:r>
                    </a:p>
                  </a:txBody>
                  <a:tcPr marL="1295" marR="1295" marT="1295" marB="0" anchor="b">
                    <a:lnL>
                      <a:noFill/>
                    </a:lnL>
                    <a:lnR>
                      <a:noFill/>
                    </a:lnR>
                    <a:lnT>
                      <a:noFill/>
                    </a:lnT>
                    <a:lnB>
                      <a:noFill/>
                    </a:lnB>
                    <a:solidFill>
                      <a:srgbClr val="7AC47C"/>
                    </a:solidFill>
                  </a:tcPr>
                </a:tc>
                <a:tc>
                  <a:txBody>
                    <a:bodyPr/>
                    <a:lstStyle/>
                    <a:p>
                      <a:pPr algn="r" fontAlgn="b"/>
                      <a:r>
                        <a:rPr lang="en-US" sz="300" b="0" i="0" u="none" strike="noStrike">
                          <a:solidFill>
                            <a:srgbClr val="000000"/>
                          </a:solidFill>
                          <a:latin typeface="Calibri"/>
                        </a:rPr>
                        <a:t>20.5</a:t>
                      </a:r>
                    </a:p>
                  </a:txBody>
                  <a:tcPr marL="1295" marR="1295" marT="1295" marB="0" anchor="b">
                    <a:lnL>
                      <a:noFill/>
                    </a:lnL>
                    <a:lnR>
                      <a:noFill/>
                    </a:lnR>
                    <a:lnT>
                      <a:noFill/>
                    </a:lnT>
                    <a:lnB>
                      <a:noFill/>
                    </a:lnB>
                    <a:solidFill>
                      <a:srgbClr val="C0D980"/>
                    </a:solidFill>
                  </a:tcPr>
                </a:tc>
                <a:tc>
                  <a:txBody>
                    <a:bodyPr/>
                    <a:lstStyle/>
                    <a:p>
                      <a:pPr algn="r" fontAlgn="b"/>
                      <a:r>
                        <a:rPr lang="en-US" sz="300" b="0" i="0" u="none" strike="noStrike">
                          <a:solidFill>
                            <a:srgbClr val="000000"/>
                          </a:solidFill>
                          <a:latin typeface="Calibri"/>
                        </a:rPr>
                        <a:t>10.2</a:t>
                      </a:r>
                    </a:p>
                  </a:txBody>
                  <a:tcPr marL="1295" marR="1295" marT="1295" marB="0" anchor="b">
                    <a:lnL>
                      <a:noFill/>
                    </a:lnL>
                    <a:lnR>
                      <a:noFill/>
                    </a:lnR>
                    <a:lnT>
                      <a:noFill/>
                    </a:lnT>
                    <a:lnB>
                      <a:noFill/>
                    </a:lnB>
                    <a:solidFill>
                      <a:srgbClr val="80C67C"/>
                    </a:solidFill>
                  </a:tcPr>
                </a:tc>
                <a:tc>
                  <a:txBody>
                    <a:bodyPr/>
                    <a:lstStyle/>
                    <a:p>
                      <a:pPr algn="r" fontAlgn="b"/>
                      <a:r>
                        <a:rPr lang="en-US" sz="300" b="0" i="0" u="none" strike="noStrike">
                          <a:solidFill>
                            <a:srgbClr val="000000"/>
                          </a:solidFill>
                          <a:latin typeface="Calibri"/>
                        </a:rPr>
                        <a:t>17.6</a:t>
                      </a:r>
                    </a:p>
                  </a:txBody>
                  <a:tcPr marL="1295" marR="1295" marT="1295" marB="0" anchor="b">
                    <a:lnL>
                      <a:noFill/>
                    </a:lnL>
                    <a:lnR>
                      <a:noFill/>
                    </a:lnR>
                    <a:lnT>
                      <a:noFill/>
                    </a:lnT>
                    <a:lnB>
                      <a:noFill/>
                    </a:lnB>
                    <a:solidFill>
                      <a:srgbClr val="AED37F"/>
                    </a:solidFill>
                  </a:tcPr>
                </a:tc>
                <a:tc>
                  <a:txBody>
                    <a:bodyPr/>
                    <a:lstStyle/>
                    <a:p>
                      <a:pPr algn="r" fontAlgn="b"/>
                      <a:r>
                        <a:rPr lang="en-US" sz="300" b="0" i="0" u="none" strike="noStrike">
                          <a:solidFill>
                            <a:srgbClr val="000000"/>
                          </a:solidFill>
                          <a:latin typeface="Calibri"/>
                        </a:rPr>
                        <a:t>11.3</a:t>
                      </a:r>
                    </a:p>
                  </a:txBody>
                  <a:tcPr marL="1295" marR="1295" marT="1295" marB="0" anchor="b">
                    <a:lnL>
                      <a:noFill/>
                    </a:lnL>
                    <a:lnR>
                      <a:noFill/>
                    </a:lnR>
                    <a:lnT>
                      <a:noFill/>
                    </a:lnT>
                    <a:lnB>
                      <a:noFill/>
                    </a:lnB>
                    <a:solidFill>
                      <a:srgbClr val="86C87D"/>
                    </a:solidFill>
                  </a:tcPr>
                </a:tc>
                <a:tc>
                  <a:txBody>
                    <a:bodyPr/>
                    <a:lstStyle/>
                    <a:p>
                      <a:pPr algn="r" fontAlgn="b"/>
                      <a:r>
                        <a:rPr lang="en-US" sz="300" b="0" i="0" u="none" strike="noStrike">
                          <a:solidFill>
                            <a:srgbClr val="000000"/>
                          </a:solidFill>
                          <a:latin typeface="Calibri"/>
                        </a:rPr>
                        <a:t>15.8</a:t>
                      </a:r>
                    </a:p>
                  </a:txBody>
                  <a:tcPr marL="1295" marR="1295" marT="1295" marB="0" anchor="b">
                    <a:lnL>
                      <a:noFill/>
                    </a:lnL>
                    <a:lnR>
                      <a:noFill/>
                    </a:lnR>
                    <a:lnT>
                      <a:noFill/>
                    </a:lnT>
                    <a:lnB>
                      <a:noFill/>
                    </a:lnB>
                    <a:solidFill>
                      <a:srgbClr val="A2D07E"/>
                    </a:solidFill>
                  </a:tcPr>
                </a:tc>
                <a:tc>
                  <a:txBody>
                    <a:bodyPr/>
                    <a:lstStyle/>
                    <a:p>
                      <a:pPr algn="r" fontAlgn="b"/>
                      <a:r>
                        <a:rPr lang="en-US" sz="300" b="0" i="0" u="none" strike="noStrike">
                          <a:solidFill>
                            <a:srgbClr val="000000"/>
                          </a:solidFill>
                          <a:latin typeface="Calibri"/>
                        </a:rPr>
                        <a:t>8.0</a:t>
                      </a:r>
                    </a:p>
                  </a:txBody>
                  <a:tcPr marL="1295" marR="1295" marT="1295" marB="0" anchor="b">
                    <a:lnL>
                      <a:noFill/>
                    </a:lnL>
                    <a:lnR>
                      <a:noFill/>
                    </a:lnR>
                    <a:lnT>
                      <a:noFill/>
                    </a:lnT>
                    <a:lnB>
                      <a:noFill/>
                    </a:lnB>
                    <a:solidFill>
                      <a:srgbClr val="71C27B"/>
                    </a:solidFill>
                  </a:tcPr>
                </a:tc>
                <a:tc>
                  <a:txBody>
                    <a:bodyPr/>
                    <a:lstStyle/>
                    <a:p>
                      <a:pPr algn="r" fontAlgn="b"/>
                      <a:r>
                        <a:rPr lang="en-US" sz="300" b="0" i="0" u="none" strike="noStrike">
                          <a:solidFill>
                            <a:srgbClr val="000000"/>
                          </a:solidFill>
                          <a:latin typeface="Calibri"/>
                        </a:rPr>
                        <a:t>22.7</a:t>
                      </a:r>
                    </a:p>
                  </a:txBody>
                  <a:tcPr marL="1295" marR="1295" marT="1295" marB="0" anchor="b">
                    <a:lnL>
                      <a:noFill/>
                    </a:lnL>
                    <a:lnR>
                      <a:noFill/>
                    </a:lnR>
                    <a:lnT>
                      <a:noFill/>
                    </a:lnT>
                    <a:lnB>
                      <a:noFill/>
                    </a:lnB>
                    <a:solidFill>
                      <a:srgbClr val="CDDC81"/>
                    </a:solidFill>
                  </a:tcPr>
                </a:tc>
                <a:tc>
                  <a:txBody>
                    <a:bodyPr/>
                    <a:lstStyle/>
                    <a:p>
                      <a:pPr algn="r" fontAlgn="b"/>
                      <a:r>
                        <a:rPr lang="en-US" sz="300" b="0" i="0" u="none" strike="noStrike">
                          <a:solidFill>
                            <a:srgbClr val="000000"/>
                          </a:solidFill>
                          <a:latin typeface="Calibri"/>
                        </a:rPr>
                        <a:t>28.4</a:t>
                      </a:r>
                    </a:p>
                  </a:txBody>
                  <a:tcPr marL="1295" marR="1295" marT="1295" marB="0" anchor="b">
                    <a:lnL>
                      <a:noFill/>
                    </a:lnL>
                    <a:lnR>
                      <a:noFill/>
                    </a:lnR>
                    <a:lnT>
                      <a:noFill/>
                    </a:lnT>
                    <a:lnB>
                      <a:noFill/>
                    </a:lnB>
                    <a:solidFill>
                      <a:srgbClr val="F1E783"/>
                    </a:solidFill>
                  </a:tcPr>
                </a:tc>
                <a:tc>
                  <a:txBody>
                    <a:bodyPr/>
                    <a:lstStyle/>
                    <a:p>
                      <a:pPr algn="r" fontAlgn="b"/>
                      <a:r>
                        <a:rPr lang="en-US" sz="300" b="0" i="0" u="none" strike="noStrike">
                          <a:solidFill>
                            <a:srgbClr val="000000"/>
                          </a:solidFill>
                          <a:latin typeface="Calibri"/>
                        </a:rPr>
                        <a:t>22.6</a:t>
                      </a:r>
                    </a:p>
                  </a:txBody>
                  <a:tcPr marL="1295" marR="1295" marT="1295" marB="0" anchor="b">
                    <a:lnL>
                      <a:noFill/>
                    </a:lnL>
                    <a:lnR>
                      <a:noFill/>
                    </a:lnR>
                    <a:lnT>
                      <a:noFill/>
                    </a:lnT>
                    <a:lnB>
                      <a:noFill/>
                    </a:lnB>
                    <a:solidFill>
                      <a:srgbClr val="CDDC81"/>
                    </a:solidFill>
                  </a:tcPr>
                </a:tc>
                <a:tc>
                  <a:txBody>
                    <a:bodyPr/>
                    <a:lstStyle/>
                    <a:p>
                      <a:pPr algn="r" fontAlgn="b"/>
                      <a:r>
                        <a:rPr lang="en-US" sz="300" b="0" i="0" u="none" strike="noStrike">
                          <a:solidFill>
                            <a:srgbClr val="000000"/>
                          </a:solidFill>
                          <a:latin typeface="Calibri"/>
                        </a:rPr>
                        <a:t>28.5</a:t>
                      </a:r>
                    </a:p>
                  </a:txBody>
                  <a:tcPr marL="1295" marR="1295" marT="1295" marB="0" anchor="b">
                    <a:lnL>
                      <a:noFill/>
                    </a:lnL>
                    <a:lnR>
                      <a:noFill/>
                    </a:lnR>
                    <a:lnT>
                      <a:noFill/>
                    </a:lnT>
                    <a:lnB>
                      <a:noFill/>
                    </a:lnB>
                    <a:solidFill>
                      <a:srgbClr val="F2E783"/>
                    </a:solidFill>
                  </a:tcPr>
                </a:tc>
                <a:tc>
                  <a:txBody>
                    <a:bodyPr/>
                    <a:lstStyle/>
                    <a:p>
                      <a:pPr algn="r" fontAlgn="b"/>
                      <a:r>
                        <a:rPr lang="en-US" sz="300" b="0" i="0" u="none" strike="noStrike">
                          <a:solidFill>
                            <a:srgbClr val="000000"/>
                          </a:solidFill>
                          <a:latin typeface="Calibri"/>
                        </a:rPr>
                        <a:t>18.7</a:t>
                      </a:r>
                    </a:p>
                  </a:txBody>
                  <a:tcPr marL="1295" marR="1295" marT="1295" marB="0" anchor="b">
                    <a:lnL>
                      <a:noFill/>
                    </a:lnL>
                    <a:lnR>
                      <a:noFill/>
                    </a:lnR>
                    <a:lnT>
                      <a:noFill/>
                    </a:lnT>
                    <a:lnB>
                      <a:noFill/>
                    </a:lnB>
                    <a:solidFill>
                      <a:srgbClr val="B5D57F"/>
                    </a:solidFill>
                  </a:tcPr>
                </a:tc>
                <a:tc>
                  <a:txBody>
                    <a:bodyPr/>
                    <a:lstStyle/>
                    <a:p>
                      <a:pPr algn="r" fontAlgn="b"/>
                      <a:r>
                        <a:rPr lang="en-US" sz="300" b="0" i="0" u="none" strike="noStrike">
                          <a:solidFill>
                            <a:srgbClr val="000000"/>
                          </a:solidFill>
                          <a:latin typeface="Calibri"/>
                        </a:rPr>
                        <a:t>30.0</a:t>
                      </a:r>
                    </a:p>
                  </a:txBody>
                  <a:tcPr marL="1295" marR="1295" marT="1295" marB="0" anchor="b">
                    <a:lnL>
                      <a:noFill/>
                    </a:lnL>
                    <a:lnR>
                      <a:noFill/>
                    </a:lnR>
                    <a:lnT>
                      <a:noFill/>
                    </a:lnT>
                    <a:lnB>
                      <a:noFill/>
                    </a:lnB>
                    <a:solidFill>
                      <a:srgbClr val="FBEA83"/>
                    </a:solidFill>
                  </a:tcPr>
                </a:tc>
                <a:tc>
                  <a:txBody>
                    <a:bodyPr/>
                    <a:lstStyle/>
                    <a:p>
                      <a:pPr algn="r" fontAlgn="b"/>
                      <a:r>
                        <a:rPr lang="en-US" sz="300" b="0" i="0" u="none" strike="noStrike">
                          <a:solidFill>
                            <a:srgbClr val="000000"/>
                          </a:solidFill>
                          <a:latin typeface="Calibri"/>
                        </a:rPr>
                        <a:t>21.6</a:t>
                      </a:r>
                    </a:p>
                  </a:txBody>
                  <a:tcPr marL="1295" marR="1295" marT="1295" marB="0" anchor="b">
                    <a:lnL>
                      <a:noFill/>
                    </a:lnL>
                    <a:lnR>
                      <a:noFill/>
                    </a:lnR>
                    <a:lnT>
                      <a:noFill/>
                    </a:lnT>
                    <a:lnB>
                      <a:noFill/>
                    </a:lnB>
                    <a:solidFill>
                      <a:srgbClr val="C7DB80"/>
                    </a:solidFill>
                  </a:tcPr>
                </a:tc>
                <a:tc>
                  <a:txBody>
                    <a:bodyPr/>
                    <a:lstStyle/>
                    <a:p>
                      <a:pPr algn="r" fontAlgn="b"/>
                      <a:r>
                        <a:rPr lang="en-US" sz="300" b="0" i="0" u="none" strike="noStrike">
                          <a:solidFill>
                            <a:srgbClr val="000000"/>
                          </a:solidFill>
                          <a:latin typeface="Calibri"/>
                        </a:rPr>
                        <a:t>29.9</a:t>
                      </a:r>
                    </a:p>
                  </a:txBody>
                  <a:tcPr marL="1295" marR="1295" marT="1295" marB="0" anchor="b">
                    <a:lnL>
                      <a:noFill/>
                    </a:lnL>
                    <a:lnR>
                      <a:noFill/>
                    </a:lnR>
                    <a:lnT>
                      <a:noFill/>
                    </a:lnT>
                    <a:lnB>
                      <a:noFill/>
                    </a:lnB>
                    <a:solidFill>
                      <a:srgbClr val="FBE983"/>
                    </a:solidFill>
                  </a:tcPr>
                </a:tc>
                <a:tc>
                  <a:txBody>
                    <a:bodyPr/>
                    <a:lstStyle/>
                    <a:p>
                      <a:pPr algn="r" fontAlgn="b"/>
                      <a:r>
                        <a:rPr lang="en-US" sz="300" b="0" i="0" u="none" strike="noStrike">
                          <a:solidFill>
                            <a:srgbClr val="000000"/>
                          </a:solidFill>
                          <a:latin typeface="Calibri"/>
                        </a:rPr>
                        <a:t>16.8</a:t>
                      </a:r>
                    </a:p>
                  </a:txBody>
                  <a:tcPr marL="1295" marR="1295" marT="1295" marB="0" anchor="b">
                    <a:lnL>
                      <a:noFill/>
                    </a:lnL>
                    <a:lnR>
                      <a:noFill/>
                    </a:lnR>
                    <a:lnT>
                      <a:noFill/>
                    </a:lnT>
                    <a:lnB>
                      <a:noFill/>
                    </a:lnB>
                    <a:solidFill>
                      <a:srgbClr val="A9D27F"/>
                    </a:solidFill>
                  </a:tcPr>
                </a:tc>
                <a:tc>
                  <a:txBody>
                    <a:bodyPr/>
                    <a:lstStyle/>
                    <a:p>
                      <a:pPr algn="r" fontAlgn="b"/>
                      <a:r>
                        <a:rPr lang="en-US" sz="300" b="0" i="0" u="none" strike="noStrike">
                          <a:solidFill>
                            <a:srgbClr val="000000"/>
                          </a:solidFill>
                          <a:latin typeface="Calibri"/>
                        </a:rPr>
                        <a:t>26.0</a:t>
                      </a:r>
                    </a:p>
                  </a:txBody>
                  <a:tcPr marL="1295" marR="1295" marT="1295" marB="0" anchor="b">
                    <a:lnL>
                      <a:noFill/>
                    </a:lnL>
                    <a:lnR>
                      <a:noFill/>
                    </a:lnR>
                    <a:lnT>
                      <a:noFill/>
                    </a:lnT>
                    <a:lnB>
                      <a:noFill/>
                    </a:lnB>
                    <a:solidFill>
                      <a:srgbClr val="E2E282"/>
                    </a:solidFill>
                  </a:tcPr>
                </a:tc>
                <a:tc>
                  <a:txBody>
                    <a:bodyPr/>
                    <a:lstStyle/>
                    <a:p>
                      <a:pPr algn="r" fontAlgn="b"/>
                      <a:r>
                        <a:rPr lang="en-US" sz="300" b="0" i="0" u="none" strike="noStrike">
                          <a:solidFill>
                            <a:srgbClr val="000000"/>
                          </a:solidFill>
                          <a:latin typeface="Calibri"/>
                        </a:rPr>
                        <a:t>15.4</a:t>
                      </a:r>
                    </a:p>
                  </a:txBody>
                  <a:tcPr marL="1295" marR="1295" marT="1295" marB="0" anchor="b">
                    <a:lnL>
                      <a:noFill/>
                    </a:lnL>
                    <a:lnR>
                      <a:noFill/>
                    </a:lnR>
                    <a:lnT>
                      <a:noFill/>
                    </a:lnT>
                    <a:lnB>
                      <a:noFill/>
                    </a:lnB>
                    <a:solidFill>
                      <a:srgbClr val="A0CF7E"/>
                    </a:solidFill>
                  </a:tcPr>
                </a:tc>
                <a:tc>
                  <a:txBody>
                    <a:bodyPr/>
                    <a:lstStyle/>
                    <a:p>
                      <a:pPr algn="r" fontAlgn="b"/>
                      <a:r>
                        <a:rPr lang="en-US" sz="300" b="0" i="0" u="none" strike="noStrike">
                          <a:solidFill>
                            <a:srgbClr val="000000"/>
                          </a:solidFill>
                          <a:latin typeface="Calibri"/>
                        </a:rPr>
                        <a:t>25.2</a:t>
                      </a:r>
                    </a:p>
                  </a:txBody>
                  <a:tcPr marL="1295" marR="1295" marT="1295" marB="0" anchor="b">
                    <a:lnL>
                      <a:noFill/>
                    </a:lnL>
                    <a:lnR>
                      <a:noFill/>
                    </a:lnR>
                    <a:lnT>
                      <a:noFill/>
                    </a:lnT>
                    <a:lnB>
                      <a:noFill/>
                    </a:lnB>
                    <a:solidFill>
                      <a:srgbClr val="DDE182"/>
                    </a:solidFill>
                  </a:tcPr>
                </a:tc>
                <a:tc>
                  <a:txBody>
                    <a:bodyPr/>
                    <a:lstStyle/>
                    <a:p>
                      <a:pPr algn="r" fontAlgn="b"/>
                      <a:r>
                        <a:rPr lang="en-US" sz="300" b="0" i="0" u="none" strike="noStrike">
                          <a:solidFill>
                            <a:srgbClr val="000000"/>
                          </a:solidFill>
                          <a:latin typeface="Calibri"/>
                        </a:rPr>
                        <a:t>16.6</a:t>
                      </a:r>
                    </a:p>
                  </a:txBody>
                  <a:tcPr marL="1295" marR="1295" marT="1295" marB="0" anchor="b">
                    <a:lnL>
                      <a:noFill/>
                    </a:lnL>
                    <a:lnR>
                      <a:noFill/>
                    </a:lnR>
                    <a:lnT>
                      <a:noFill/>
                    </a:lnT>
                    <a:lnB>
                      <a:noFill/>
                    </a:lnB>
                    <a:solidFill>
                      <a:srgbClr val="A8D17E"/>
                    </a:solidFill>
                  </a:tcPr>
                </a:tc>
                <a:tc>
                  <a:txBody>
                    <a:bodyPr/>
                    <a:lstStyle/>
                    <a:p>
                      <a:pPr algn="r" fontAlgn="b"/>
                      <a:r>
                        <a:rPr lang="en-US" sz="300" b="0" i="0" u="none" strike="noStrike">
                          <a:solidFill>
                            <a:srgbClr val="000000"/>
                          </a:solidFill>
                          <a:latin typeface="Calibri"/>
                        </a:rPr>
                        <a:t>29.5</a:t>
                      </a:r>
                    </a:p>
                  </a:txBody>
                  <a:tcPr marL="1295" marR="1295" marT="1295" marB="0" anchor="b">
                    <a:lnL>
                      <a:noFill/>
                    </a:lnL>
                    <a:lnR>
                      <a:noFill/>
                    </a:lnR>
                    <a:lnT>
                      <a:noFill/>
                    </a:lnT>
                    <a:lnB>
                      <a:noFill/>
                    </a:lnB>
                    <a:solidFill>
                      <a:srgbClr val="F8E983"/>
                    </a:solidFill>
                  </a:tcPr>
                </a:tc>
                <a:tc>
                  <a:txBody>
                    <a:bodyPr/>
                    <a:lstStyle/>
                    <a:p>
                      <a:pPr algn="r" fontAlgn="b"/>
                      <a:r>
                        <a:rPr lang="en-US" sz="300" b="0" i="0" u="none" strike="noStrike">
                          <a:solidFill>
                            <a:srgbClr val="000000"/>
                          </a:solidFill>
                          <a:latin typeface="Calibri"/>
                        </a:rPr>
                        <a:t>13.9</a:t>
                      </a:r>
                    </a:p>
                  </a:txBody>
                  <a:tcPr marL="1295" marR="1295" marT="1295" marB="0" anchor="b">
                    <a:lnL>
                      <a:noFill/>
                    </a:lnL>
                    <a:lnR>
                      <a:noFill/>
                    </a:lnR>
                    <a:lnT>
                      <a:noFill/>
                    </a:lnT>
                    <a:lnB>
                      <a:noFill/>
                    </a:lnB>
                    <a:solidFill>
                      <a:srgbClr val="96CC7D"/>
                    </a:solidFill>
                  </a:tcPr>
                </a:tc>
                <a:tc>
                  <a:txBody>
                    <a:bodyPr/>
                    <a:lstStyle/>
                    <a:p>
                      <a:pPr algn="r" fontAlgn="b"/>
                      <a:r>
                        <a:rPr lang="en-US" sz="300" b="0" i="0" u="none" strike="noStrike">
                          <a:solidFill>
                            <a:srgbClr val="000000"/>
                          </a:solidFill>
                          <a:latin typeface="Calibri"/>
                        </a:rPr>
                        <a:t>28.2</a:t>
                      </a:r>
                    </a:p>
                  </a:txBody>
                  <a:tcPr marL="1295" marR="1295" marT="1295" marB="0" anchor="b">
                    <a:lnL>
                      <a:noFill/>
                    </a:lnL>
                    <a:lnR>
                      <a:noFill/>
                    </a:lnR>
                    <a:lnT>
                      <a:noFill/>
                    </a:lnT>
                    <a:lnB>
                      <a:noFill/>
                    </a:lnB>
                    <a:solidFill>
                      <a:srgbClr val="F0E683"/>
                    </a:solidFill>
                  </a:tcPr>
                </a:tc>
                <a:tc>
                  <a:txBody>
                    <a:bodyPr/>
                    <a:lstStyle/>
                    <a:p>
                      <a:pPr algn="r" fontAlgn="b"/>
                      <a:r>
                        <a:rPr lang="en-US" sz="300" b="0" i="0" u="none" strike="noStrike">
                          <a:solidFill>
                            <a:srgbClr val="000000"/>
                          </a:solidFill>
                          <a:latin typeface="Calibri"/>
                        </a:rPr>
                        <a:t>28.8</a:t>
                      </a:r>
                    </a:p>
                  </a:txBody>
                  <a:tcPr marL="1295" marR="1295" marT="1295" marB="0" anchor="b">
                    <a:lnL>
                      <a:noFill/>
                    </a:lnL>
                    <a:lnR>
                      <a:noFill/>
                    </a:lnR>
                    <a:lnT>
                      <a:noFill/>
                    </a:lnT>
                    <a:lnB>
                      <a:noFill/>
                    </a:lnB>
                    <a:solidFill>
                      <a:srgbClr val="F4E783"/>
                    </a:solidFill>
                  </a:tcPr>
                </a:tc>
                <a:tc>
                  <a:txBody>
                    <a:bodyPr/>
                    <a:lstStyle/>
                    <a:p>
                      <a:pPr algn="r" fontAlgn="b"/>
                      <a:r>
                        <a:rPr lang="en-US" sz="300" b="0" i="0" u="none" strike="noStrike">
                          <a:solidFill>
                            <a:srgbClr val="000000"/>
                          </a:solidFill>
                          <a:latin typeface="Calibri"/>
                        </a:rPr>
                        <a:t>9.8</a:t>
                      </a:r>
                    </a:p>
                  </a:txBody>
                  <a:tcPr marL="1295" marR="1295" marT="1295" marB="0" anchor="b">
                    <a:lnL>
                      <a:noFill/>
                    </a:lnL>
                    <a:lnR>
                      <a:noFill/>
                    </a:lnR>
                    <a:lnT>
                      <a:noFill/>
                    </a:lnT>
                    <a:lnB>
                      <a:noFill/>
                    </a:lnB>
                    <a:solidFill>
                      <a:srgbClr val="7DC57C"/>
                    </a:solidFill>
                  </a:tcPr>
                </a:tc>
                <a:tc>
                  <a:txBody>
                    <a:bodyPr/>
                    <a:lstStyle/>
                    <a:p>
                      <a:pPr algn="r" fontAlgn="b"/>
                      <a:r>
                        <a:rPr lang="en-US" sz="300" b="0" i="0" u="none" strike="noStrike">
                          <a:solidFill>
                            <a:srgbClr val="000000"/>
                          </a:solidFill>
                          <a:latin typeface="Calibri"/>
                        </a:rPr>
                        <a:t>25.1</a:t>
                      </a:r>
                    </a:p>
                  </a:txBody>
                  <a:tcPr marL="1295" marR="1295" marT="1295" marB="0" anchor="b">
                    <a:lnL>
                      <a:noFill/>
                    </a:lnL>
                    <a:lnR>
                      <a:noFill/>
                    </a:lnR>
                    <a:lnT>
                      <a:noFill/>
                    </a:lnT>
                    <a:lnB>
                      <a:noFill/>
                    </a:lnB>
                    <a:solidFill>
                      <a:srgbClr val="DDE182"/>
                    </a:solidFill>
                  </a:tcPr>
                </a:tc>
                <a:tc>
                  <a:txBody>
                    <a:bodyPr/>
                    <a:lstStyle/>
                    <a:p>
                      <a:pPr algn="r" fontAlgn="b"/>
                      <a:r>
                        <a:rPr lang="en-US" sz="300" b="0" i="0" u="none" strike="noStrike">
                          <a:solidFill>
                            <a:srgbClr val="000000"/>
                          </a:solidFill>
                          <a:latin typeface="Calibri"/>
                        </a:rPr>
                        <a:t>11.8</a:t>
                      </a:r>
                    </a:p>
                  </a:txBody>
                  <a:tcPr marL="1295" marR="1295" marT="1295" marB="0" anchor="b">
                    <a:lnL>
                      <a:noFill/>
                    </a:lnL>
                    <a:lnR>
                      <a:noFill/>
                    </a:lnR>
                    <a:lnT>
                      <a:noFill/>
                    </a:lnT>
                    <a:lnB>
                      <a:noFill/>
                    </a:lnB>
                    <a:solidFill>
                      <a:srgbClr val="89C97D"/>
                    </a:solidFill>
                  </a:tcPr>
                </a:tc>
                <a:tc>
                  <a:txBody>
                    <a:bodyPr/>
                    <a:lstStyle/>
                    <a:p>
                      <a:pPr algn="r" fontAlgn="b"/>
                      <a:r>
                        <a:rPr lang="en-US" sz="300" b="0" i="0" u="none" strike="noStrike">
                          <a:solidFill>
                            <a:srgbClr val="000000"/>
                          </a:solidFill>
                          <a:latin typeface="Calibri"/>
                        </a:rPr>
                        <a:t>28.9</a:t>
                      </a:r>
                    </a:p>
                  </a:txBody>
                  <a:tcPr marL="1295" marR="1295" marT="1295" marB="0" anchor="b">
                    <a:lnL>
                      <a:noFill/>
                    </a:lnL>
                    <a:lnR>
                      <a:noFill/>
                    </a:lnR>
                    <a:lnT>
                      <a:noFill/>
                    </a:lnT>
                    <a:lnB>
                      <a:noFill/>
                    </a:lnB>
                    <a:solidFill>
                      <a:srgbClr val="F4E883"/>
                    </a:solidFill>
                  </a:tcPr>
                </a:tc>
                <a:tc>
                  <a:txBody>
                    <a:bodyPr/>
                    <a:lstStyle/>
                    <a:p>
                      <a:pPr algn="r" fontAlgn="b"/>
                      <a:r>
                        <a:rPr lang="en-US" sz="300" b="0" i="0" u="none" strike="noStrike">
                          <a:solidFill>
                            <a:srgbClr val="000000"/>
                          </a:solidFill>
                          <a:latin typeface="Calibri"/>
                        </a:rPr>
                        <a:t>12.1</a:t>
                      </a:r>
                    </a:p>
                  </a:txBody>
                  <a:tcPr marL="1295" marR="1295" marT="1295" marB="0" anchor="b">
                    <a:lnL>
                      <a:noFill/>
                    </a:lnL>
                    <a:lnR>
                      <a:noFill/>
                    </a:lnR>
                    <a:lnT>
                      <a:noFill/>
                    </a:lnT>
                    <a:lnB>
                      <a:noFill/>
                    </a:lnB>
                    <a:solidFill>
                      <a:srgbClr val="8BC97D"/>
                    </a:solidFill>
                  </a:tcPr>
                </a:tc>
                <a:tc>
                  <a:txBody>
                    <a:bodyPr/>
                    <a:lstStyle/>
                    <a:p>
                      <a:pPr algn="r" fontAlgn="b"/>
                      <a:r>
                        <a:rPr lang="en-US" sz="300" b="0" i="0" u="none" strike="noStrike">
                          <a:solidFill>
                            <a:srgbClr val="000000"/>
                          </a:solidFill>
                          <a:latin typeface="Calibri"/>
                        </a:rPr>
                        <a:t>29.0</a:t>
                      </a:r>
                    </a:p>
                  </a:txBody>
                  <a:tcPr marL="1295" marR="1295" marT="1295" marB="0" anchor="b">
                    <a:lnL>
                      <a:noFill/>
                    </a:lnL>
                    <a:lnR>
                      <a:noFill/>
                    </a:lnR>
                    <a:lnT>
                      <a:noFill/>
                    </a:lnT>
                    <a:lnB>
                      <a:noFill/>
                    </a:lnB>
                    <a:solidFill>
                      <a:srgbClr val="F5E883"/>
                    </a:solidFill>
                  </a:tcPr>
                </a:tc>
                <a:tc>
                  <a:txBody>
                    <a:bodyPr/>
                    <a:lstStyle/>
                    <a:p>
                      <a:pPr algn="r" fontAlgn="b"/>
                      <a:r>
                        <a:rPr lang="en-US" sz="300" b="0" i="0" u="none" strike="noStrike">
                          <a:solidFill>
                            <a:srgbClr val="000000"/>
                          </a:solidFill>
                          <a:latin typeface="Calibri"/>
                        </a:rPr>
                        <a:t>10.1</a:t>
                      </a:r>
                    </a:p>
                  </a:txBody>
                  <a:tcPr marL="1295" marR="1295" marT="1295" marB="0" anchor="b">
                    <a:lnL>
                      <a:noFill/>
                    </a:lnL>
                    <a:lnR>
                      <a:noFill/>
                    </a:lnR>
                    <a:lnT>
                      <a:noFill/>
                    </a:lnT>
                    <a:lnB>
                      <a:noFill/>
                    </a:lnB>
                    <a:solidFill>
                      <a:srgbClr val="7FC67C"/>
                    </a:solidFill>
                  </a:tcPr>
                </a:tc>
                <a:tc>
                  <a:txBody>
                    <a:bodyPr/>
                    <a:lstStyle/>
                    <a:p>
                      <a:pPr algn="r" fontAlgn="b"/>
                      <a:r>
                        <a:rPr lang="en-US" sz="300" b="0" i="0" u="none" strike="noStrike">
                          <a:solidFill>
                            <a:srgbClr val="000000"/>
                          </a:solidFill>
                          <a:latin typeface="Calibri"/>
                        </a:rPr>
                        <a:t>15.0</a:t>
                      </a:r>
                    </a:p>
                  </a:txBody>
                  <a:tcPr marL="1295" marR="1295" marT="1295" marB="0" anchor="b">
                    <a:lnL>
                      <a:noFill/>
                    </a:lnL>
                    <a:lnR>
                      <a:noFill/>
                    </a:lnR>
                    <a:lnT>
                      <a:noFill/>
                    </a:lnT>
                    <a:lnB>
                      <a:noFill/>
                    </a:lnB>
                    <a:solidFill>
                      <a:srgbClr val="9ECF7E"/>
                    </a:solidFill>
                  </a:tcPr>
                </a:tc>
                <a:tc>
                  <a:txBody>
                    <a:bodyPr/>
                    <a:lstStyle/>
                    <a:p>
                      <a:pPr algn="r" fontAlgn="b"/>
                      <a:r>
                        <a:rPr lang="en-US" sz="300" b="0" i="0" u="none" strike="noStrike">
                          <a:solidFill>
                            <a:srgbClr val="000000"/>
                          </a:solidFill>
                          <a:latin typeface="Calibri"/>
                        </a:rPr>
                        <a:t>9.4</a:t>
                      </a:r>
                    </a:p>
                  </a:txBody>
                  <a:tcPr marL="1295" marR="1295" marT="1295" marB="0" anchor="b">
                    <a:lnL>
                      <a:noFill/>
                    </a:lnL>
                    <a:lnR>
                      <a:noFill/>
                    </a:lnR>
                    <a:lnT>
                      <a:noFill/>
                    </a:lnT>
                    <a:lnB>
                      <a:noFill/>
                    </a:lnB>
                    <a:solidFill>
                      <a:srgbClr val="7AC47C"/>
                    </a:solidFill>
                  </a:tcPr>
                </a:tc>
                <a:tc>
                  <a:txBody>
                    <a:bodyPr/>
                    <a:lstStyle/>
                    <a:p>
                      <a:pPr algn="r" fontAlgn="b"/>
                      <a:r>
                        <a:rPr lang="en-US" sz="300" b="0" i="0" u="none" strike="noStrike">
                          <a:solidFill>
                            <a:srgbClr val="000000"/>
                          </a:solidFill>
                          <a:latin typeface="Calibri"/>
                        </a:rPr>
                        <a:t>12.8</a:t>
                      </a:r>
                    </a:p>
                  </a:txBody>
                  <a:tcPr marL="1295" marR="1295" marT="1295" marB="0" anchor="b">
                    <a:lnL>
                      <a:noFill/>
                    </a:lnL>
                    <a:lnR>
                      <a:noFill/>
                    </a:lnR>
                    <a:lnT>
                      <a:noFill/>
                    </a:lnT>
                    <a:lnB>
                      <a:noFill/>
                    </a:lnB>
                    <a:solidFill>
                      <a:srgbClr val="90CB7D"/>
                    </a:solidFill>
                  </a:tcPr>
                </a:tc>
                <a:tc>
                  <a:txBody>
                    <a:bodyPr/>
                    <a:lstStyle/>
                    <a:p>
                      <a:pPr algn="r" fontAlgn="b"/>
                      <a:r>
                        <a:rPr lang="en-US" sz="300" b="0" i="0" u="none" strike="noStrike">
                          <a:solidFill>
                            <a:srgbClr val="000000"/>
                          </a:solidFill>
                          <a:latin typeface="Calibri"/>
                        </a:rPr>
                        <a:t>10.6</a:t>
                      </a:r>
                    </a:p>
                  </a:txBody>
                  <a:tcPr marL="1295" marR="1295" marT="1295" marB="0" anchor="b">
                    <a:lnL>
                      <a:noFill/>
                    </a:lnL>
                    <a:lnR>
                      <a:noFill/>
                    </a:lnR>
                    <a:lnT>
                      <a:noFill/>
                    </a:lnT>
                    <a:lnB>
                      <a:noFill/>
                    </a:lnB>
                    <a:solidFill>
                      <a:srgbClr val="82C77C"/>
                    </a:solidFill>
                  </a:tcPr>
                </a:tc>
                <a:tc>
                  <a:txBody>
                    <a:bodyPr/>
                    <a:lstStyle/>
                    <a:p>
                      <a:pPr algn="r" fontAlgn="b"/>
                      <a:r>
                        <a:rPr lang="en-US" sz="300" b="0" i="0" u="none" strike="noStrike">
                          <a:solidFill>
                            <a:srgbClr val="000000"/>
                          </a:solidFill>
                          <a:latin typeface="Calibri"/>
                        </a:rPr>
                        <a:t>12.8</a:t>
                      </a:r>
                    </a:p>
                  </a:txBody>
                  <a:tcPr marL="1295" marR="1295" marT="1295" marB="0" anchor="b">
                    <a:lnL>
                      <a:noFill/>
                    </a:lnL>
                    <a:lnR>
                      <a:noFill/>
                    </a:lnR>
                    <a:lnT>
                      <a:noFill/>
                    </a:lnT>
                    <a:lnB>
                      <a:noFill/>
                    </a:lnB>
                    <a:solidFill>
                      <a:srgbClr val="90CB7D"/>
                    </a:solidFill>
                  </a:tcPr>
                </a:tc>
                <a:tc>
                  <a:txBody>
                    <a:bodyPr/>
                    <a:lstStyle/>
                    <a:p>
                      <a:pPr algn="r" fontAlgn="b"/>
                      <a:r>
                        <a:rPr lang="en-US" sz="300" b="0" i="0" u="none" strike="noStrike">
                          <a:solidFill>
                            <a:srgbClr val="000000"/>
                          </a:solidFill>
                          <a:latin typeface="Calibri"/>
                        </a:rPr>
                        <a:t>11.3</a:t>
                      </a:r>
                    </a:p>
                  </a:txBody>
                  <a:tcPr marL="1295" marR="1295" marT="1295" marB="0" anchor="b">
                    <a:lnL>
                      <a:noFill/>
                    </a:lnL>
                    <a:lnR>
                      <a:noFill/>
                    </a:lnR>
                    <a:lnT>
                      <a:noFill/>
                    </a:lnT>
                    <a:lnB>
                      <a:noFill/>
                    </a:lnB>
                    <a:solidFill>
                      <a:srgbClr val="86C87D"/>
                    </a:solidFill>
                  </a:tcPr>
                </a:tc>
                <a:tc>
                  <a:txBody>
                    <a:bodyPr/>
                    <a:lstStyle/>
                    <a:p>
                      <a:pPr algn="r" fontAlgn="b"/>
                      <a:r>
                        <a:rPr lang="en-US" sz="300" b="0" i="0" u="none" strike="noStrike">
                          <a:solidFill>
                            <a:srgbClr val="000000"/>
                          </a:solidFill>
                          <a:latin typeface="Calibri"/>
                        </a:rPr>
                        <a:t>9.1</a:t>
                      </a:r>
                    </a:p>
                  </a:txBody>
                  <a:tcPr marL="1295" marR="1295" marT="1295" marB="0" anchor="b">
                    <a:lnL>
                      <a:noFill/>
                    </a:lnL>
                    <a:lnR>
                      <a:noFill/>
                    </a:lnR>
                    <a:lnT>
                      <a:noFill/>
                    </a:lnT>
                    <a:lnB>
                      <a:noFill/>
                    </a:lnB>
                    <a:solidFill>
                      <a:srgbClr val="78C47C"/>
                    </a:solidFill>
                  </a:tcPr>
                </a:tc>
                <a:tc>
                  <a:txBody>
                    <a:bodyPr/>
                    <a:lstStyle/>
                    <a:p>
                      <a:pPr algn="r" fontAlgn="b"/>
                      <a:r>
                        <a:rPr lang="en-US" sz="300" b="0" i="0" u="none" strike="noStrike">
                          <a:solidFill>
                            <a:srgbClr val="000000"/>
                          </a:solidFill>
                          <a:latin typeface="Calibri"/>
                        </a:rPr>
                        <a:t>8.7</a:t>
                      </a:r>
                    </a:p>
                  </a:txBody>
                  <a:tcPr marL="1295" marR="1295" marT="1295" marB="0" anchor="b">
                    <a:lnL>
                      <a:noFill/>
                    </a:lnL>
                    <a:lnR>
                      <a:noFill/>
                    </a:lnR>
                    <a:lnT>
                      <a:noFill/>
                    </a:lnT>
                    <a:lnB>
                      <a:noFill/>
                    </a:lnB>
                    <a:solidFill>
                      <a:srgbClr val="76C37C"/>
                    </a:solidFill>
                  </a:tcPr>
                </a:tc>
                <a:tc>
                  <a:txBody>
                    <a:bodyPr/>
                    <a:lstStyle/>
                    <a:p>
                      <a:pPr algn="r" fontAlgn="b"/>
                      <a:r>
                        <a:rPr lang="en-US" sz="300" b="0" i="0" u="none" strike="noStrike">
                          <a:solidFill>
                            <a:srgbClr val="000000"/>
                          </a:solidFill>
                          <a:latin typeface="Calibri"/>
                        </a:rPr>
                        <a:t>17.1</a:t>
                      </a:r>
                    </a:p>
                  </a:txBody>
                  <a:tcPr marL="1295" marR="1295" marT="1295" marB="0" anchor="b">
                    <a:lnL>
                      <a:noFill/>
                    </a:lnL>
                    <a:lnR>
                      <a:noFill/>
                    </a:lnR>
                    <a:lnT>
                      <a:noFill/>
                    </a:lnT>
                    <a:lnB>
                      <a:noFill/>
                    </a:lnB>
                    <a:solidFill>
                      <a:srgbClr val="AAD27F"/>
                    </a:solidFill>
                  </a:tcPr>
                </a:tc>
                <a:tc>
                  <a:txBody>
                    <a:bodyPr/>
                    <a:lstStyle/>
                    <a:p>
                      <a:pPr algn="r" fontAlgn="b"/>
                      <a:r>
                        <a:rPr lang="en-US" sz="300" b="0" i="0" u="none" strike="noStrike">
                          <a:solidFill>
                            <a:srgbClr val="000000"/>
                          </a:solidFill>
                          <a:latin typeface="Calibri"/>
                        </a:rPr>
                        <a:t>22.3</a:t>
                      </a:r>
                    </a:p>
                  </a:txBody>
                  <a:tcPr marL="1295" marR="1295" marT="1295" marB="0" anchor="b">
                    <a:lnL>
                      <a:noFill/>
                    </a:lnL>
                    <a:lnR>
                      <a:noFill/>
                    </a:lnR>
                    <a:lnT>
                      <a:noFill/>
                    </a:lnT>
                    <a:lnB>
                      <a:noFill/>
                    </a:lnB>
                    <a:solidFill>
                      <a:srgbClr val="CBDC81"/>
                    </a:solidFill>
                  </a:tcPr>
                </a:tc>
                <a:tc>
                  <a:txBody>
                    <a:bodyPr/>
                    <a:lstStyle/>
                    <a:p>
                      <a:pPr algn="r" fontAlgn="b"/>
                      <a:r>
                        <a:rPr lang="en-US" sz="300" b="0" i="0" u="none" strike="noStrike">
                          <a:solidFill>
                            <a:srgbClr val="000000"/>
                          </a:solidFill>
                          <a:latin typeface="Calibri"/>
                        </a:rPr>
                        <a:t>17.8</a:t>
                      </a:r>
                    </a:p>
                  </a:txBody>
                  <a:tcPr marL="1295" marR="1295" marT="1295" marB="0" anchor="b">
                    <a:lnL>
                      <a:noFill/>
                    </a:lnL>
                    <a:lnR>
                      <a:noFill/>
                    </a:lnR>
                    <a:lnT>
                      <a:noFill/>
                    </a:lnT>
                    <a:lnB>
                      <a:noFill/>
                    </a:lnB>
                    <a:solidFill>
                      <a:srgbClr val="AFD47F"/>
                    </a:solidFill>
                  </a:tcPr>
                </a:tc>
                <a:tc>
                  <a:txBody>
                    <a:bodyPr/>
                    <a:lstStyle/>
                    <a:p>
                      <a:pPr algn="r" fontAlgn="b"/>
                      <a:r>
                        <a:rPr lang="en-US" sz="300" b="0" i="0" u="none" strike="noStrike">
                          <a:solidFill>
                            <a:srgbClr val="000000"/>
                          </a:solidFill>
                          <a:latin typeface="Calibri"/>
                        </a:rPr>
                        <a:t>26.9</a:t>
                      </a:r>
                    </a:p>
                  </a:txBody>
                  <a:tcPr marL="1295" marR="1295" marT="1295" marB="0" anchor="b">
                    <a:lnL>
                      <a:noFill/>
                    </a:lnL>
                    <a:lnR>
                      <a:noFill/>
                    </a:lnR>
                    <a:lnT>
                      <a:noFill/>
                    </a:lnT>
                    <a:lnB>
                      <a:noFill/>
                    </a:lnB>
                    <a:solidFill>
                      <a:srgbClr val="E8E482"/>
                    </a:solidFill>
                  </a:tcPr>
                </a:tc>
                <a:tc>
                  <a:txBody>
                    <a:bodyPr/>
                    <a:lstStyle/>
                    <a:p>
                      <a:pPr algn="r" fontAlgn="b"/>
                      <a:r>
                        <a:rPr lang="en-US" sz="300" b="0" i="0" u="none" strike="noStrike">
                          <a:solidFill>
                            <a:srgbClr val="000000"/>
                          </a:solidFill>
                          <a:latin typeface="Calibri"/>
                        </a:rPr>
                        <a:t>15.8</a:t>
                      </a:r>
                    </a:p>
                  </a:txBody>
                  <a:tcPr marL="1295" marR="1295" marT="1295" marB="0" anchor="b">
                    <a:lnL>
                      <a:noFill/>
                    </a:lnL>
                    <a:lnR>
                      <a:noFill/>
                    </a:lnR>
                    <a:lnT>
                      <a:noFill/>
                    </a:lnT>
                    <a:lnB>
                      <a:noFill/>
                    </a:lnB>
                    <a:solidFill>
                      <a:srgbClr val="A2D07E"/>
                    </a:solidFill>
                  </a:tcPr>
                </a:tc>
                <a:tc>
                  <a:txBody>
                    <a:bodyPr/>
                    <a:lstStyle/>
                    <a:p>
                      <a:pPr algn="r" fontAlgn="b"/>
                      <a:r>
                        <a:rPr lang="en-US" sz="300" b="0" i="0" u="none" strike="noStrike">
                          <a:solidFill>
                            <a:srgbClr val="000000"/>
                          </a:solidFill>
                          <a:latin typeface="Calibri"/>
                        </a:rPr>
                        <a:t>24.9</a:t>
                      </a:r>
                    </a:p>
                  </a:txBody>
                  <a:tcPr marL="1295" marR="1295" marT="1295" marB="0" anchor="b">
                    <a:lnL>
                      <a:noFill/>
                    </a:lnL>
                    <a:lnR>
                      <a:noFill/>
                    </a:lnR>
                    <a:lnT>
                      <a:noFill/>
                    </a:lnT>
                    <a:lnB>
                      <a:noFill/>
                    </a:lnB>
                    <a:solidFill>
                      <a:srgbClr val="DCE081"/>
                    </a:solidFill>
                  </a:tcPr>
                </a:tc>
                <a:tc>
                  <a:txBody>
                    <a:bodyPr/>
                    <a:lstStyle/>
                    <a:p>
                      <a:pPr algn="r" fontAlgn="b"/>
                      <a:r>
                        <a:rPr lang="en-US" sz="300" b="0" i="0" u="none" strike="noStrike">
                          <a:solidFill>
                            <a:srgbClr val="000000"/>
                          </a:solidFill>
                          <a:latin typeface="Calibri"/>
                        </a:rPr>
                        <a:t>16.0</a:t>
                      </a:r>
                    </a:p>
                  </a:txBody>
                  <a:tcPr marL="1295" marR="1295" marT="1295" marB="0" anchor="b">
                    <a:lnL>
                      <a:noFill/>
                    </a:lnL>
                    <a:lnR>
                      <a:noFill/>
                    </a:lnR>
                    <a:lnT>
                      <a:noFill/>
                    </a:lnT>
                    <a:lnB>
                      <a:noFill/>
                    </a:lnB>
                    <a:solidFill>
                      <a:srgbClr val="A4D07E"/>
                    </a:solidFill>
                  </a:tcPr>
                </a:tc>
                <a:tc>
                  <a:txBody>
                    <a:bodyPr/>
                    <a:lstStyle/>
                    <a:p>
                      <a:pPr algn="r" fontAlgn="b"/>
                      <a:r>
                        <a:rPr lang="en-US" sz="300" b="0" i="0" u="none" strike="noStrike">
                          <a:solidFill>
                            <a:srgbClr val="000000"/>
                          </a:solidFill>
                          <a:latin typeface="Calibri"/>
                        </a:rPr>
                        <a:t>23.1</a:t>
                      </a:r>
                    </a:p>
                  </a:txBody>
                  <a:tcPr marL="1295" marR="1295" marT="1295" marB="0" anchor="b">
                    <a:lnL>
                      <a:noFill/>
                    </a:lnL>
                    <a:lnR>
                      <a:noFill/>
                    </a:lnR>
                    <a:lnT>
                      <a:noFill/>
                    </a:lnT>
                    <a:lnB>
                      <a:noFill/>
                    </a:lnB>
                    <a:solidFill>
                      <a:srgbClr val="D0DD81"/>
                    </a:solidFill>
                  </a:tcPr>
                </a:tc>
                <a:tc>
                  <a:txBody>
                    <a:bodyPr/>
                    <a:lstStyle/>
                    <a:p>
                      <a:pPr algn="r" fontAlgn="b"/>
                      <a:r>
                        <a:rPr lang="en-US" sz="300" b="0" i="0" u="none" strike="noStrike">
                          <a:solidFill>
                            <a:srgbClr val="000000"/>
                          </a:solidFill>
                          <a:latin typeface="Calibri"/>
                        </a:rPr>
                        <a:t>14.9</a:t>
                      </a:r>
                    </a:p>
                  </a:txBody>
                  <a:tcPr marL="1295" marR="1295" marT="1295" marB="0" anchor="b">
                    <a:lnL>
                      <a:noFill/>
                    </a:lnL>
                    <a:lnR>
                      <a:noFill/>
                    </a:lnR>
                    <a:lnT>
                      <a:noFill/>
                    </a:lnT>
                    <a:lnB>
                      <a:noFill/>
                    </a:lnB>
                    <a:solidFill>
                      <a:srgbClr val="9DCE7E"/>
                    </a:solidFill>
                  </a:tcPr>
                </a:tc>
                <a:tc>
                  <a:txBody>
                    <a:bodyPr/>
                    <a:lstStyle/>
                    <a:p>
                      <a:pPr algn="r" fontAlgn="b"/>
                      <a:r>
                        <a:rPr lang="en-US" sz="300" b="0" i="0" u="none" strike="noStrike">
                          <a:solidFill>
                            <a:srgbClr val="000000"/>
                          </a:solidFill>
                          <a:latin typeface="Calibri"/>
                        </a:rPr>
                        <a:t>24.6</a:t>
                      </a:r>
                    </a:p>
                  </a:txBody>
                  <a:tcPr marL="1295" marR="1295" marT="1295" marB="0" anchor="b">
                    <a:lnL>
                      <a:noFill/>
                    </a:lnL>
                    <a:lnR>
                      <a:noFill/>
                    </a:lnR>
                    <a:lnT>
                      <a:noFill/>
                    </a:lnT>
                    <a:lnB>
                      <a:noFill/>
                    </a:lnB>
                    <a:solidFill>
                      <a:srgbClr val="DAE081"/>
                    </a:solidFill>
                  </a:tcPr>
                </a:tc>
                <a:tc>
                  <a:txBody>
                    <a:bodyPr/>
                    <a:lstStyle/>
                    <a:p>
                      <a:pPr algn="r" fontAlgn="b"/>
                      <a:r>
                        <a:rPr lang="en-US" sz="300" b="0" i="0" u="none" strike="noStrike">
                          <a:solidFill>
                            <a:srgbClr val="000000"/>
                          </a:solidFill>
                          <a:latin typeface="Calibri"/>
                        </a:rPr>
                        <a:t>13.3</a:t>
                      </a:r>
                    </a:p>
                  </a:txBody>
                  <a:tcPr marL="1295" marR="1295" marT="1295" marB="0" anchor="b">
                    <a:lnL>
                      <a:noFill/>
                    </a:lnL>
                    <a:lnR>
                      <a:noFill/>
                    </a:lnR>
                    <a:lnT>
                      <a:noFill/>
                    </a:lnT>
                    <a:lnB>
                      <a:noFill/>
                    </a:lnB>
                    <a:solidFill>
                      <a:srgbClr val="93CB7D"/>
                    </a:solidFill>
                  </a:tcPr>
                </a:tc>
                <a:tc>
                  <a:txBody>
                    <a:bodyPr/>
                    <a:lstStyle/>
                    <a:p>
                      <a:pPr algn="r" fontAlgn="b"/>
                      <a:r>
                        <a:rPr lang="en-US" sz="300" b="0" i="0" u="none" strike="noStrike">
                          <a:solidFill>
                            <a:srgbClr val="000000"/>
                          </a:solidFill>
                          <a:latin typeface="Calibri"/>
                        </a:rPr>
                        <a:t>23.8</a:t>
                      </a:r>
                    </a:p>
                  </a:txBody>
                  <a:tcPr marL="1295" marR="1295" marT="1295" marB="0" anchor="b">
                    <a:lnL>
                      <a:noFill/>
                    </a:lnL>
                    <a:lnR>
                      <a:noFill/>
                    </a:lnR>
                    <a:lnT>
                      <a:noFill/>
                    </a:lnT>
                    <a:lnB>
                      <a:noFill/>
                    </a:lnB>
                    <a:solidFill>
                      <a:srgbClr val="D4DE81"/>
                    </a:solidFill>
                  </a:tcPr>
                </a:tc>
                <a:tc>
                  <a:txBody>
                    <a:bodyPr/>
                    <a:lstStyle/>
                    <a:p>
                      <a:pPr algn="r" fontAlgn="b"/>
                      <a:r>
                        <a:rPr lang="en-US" sz="300" b="0" i="0" u="none" strike="noStrike">
                          <a:solidFill>
                            <a:srgbClr val="000000"/>
                          </a:solidFill>
                          <a:latin typeface="Calibri"/>
                        </a:rPr>
                        <a:t>14.5</a:t>
                      </a:r>
                    </a:p>
                  </a:txBody>
                  <a:tcPr marL="1295" marR="1295" marT="1295" marB="0" anchor="b">
                    <a:lnL>
                      <a:noFill/>
                    </a:lnL>
                    <a:lnR>
                      <a:noFill/>
                    </a:lnR>
                    <a:lnT>
                      <a:noFill/>
                    </a:lnT>
                    <a:lnB>
                      <a:noFill/>
                    </a:lnB>
                    <a:solidFill>
                      <a:srgbClr val="9ACE7E"/>
                    </a:solidFill>
                  </a:tcPr>
                </a:tc>
                <a:tc>
                  <a:txBody>
                    <a:bodyPr/>
                    <a:lstStyle/>
                    <a:p>
                      <a:pPr algn="r" fontAlgn="b"/>
                      <a:r>
                        <a:rPr lang="en-US" sz="300" b="0" i="0" u="none" strike="noStrike">
                          <a:solidFill>
                            <a:srgbClr val="000000"/>
                          </a:solidFill>
                          <a:latin typeface="Calibri"/>
                        </a:rPr>
                        <a:t>21.2</a:t>
                      </a:r>
                    </a:p>
                  </a:txBody>
                  <a:tcPr marL="1295" marR="1295" marT="1295" marB="0" anchor="b">
                    <a:lnL>
                      <a:noFill/>
                    </a:lnL>
                    <a:lnR>
                      <a:noFill/>
                    </a:lnR>
                    <a:lnT>
                      <a:noFill/>
                    </a:lnT>
                    <a:lnB>
                      <a:noFill/>
                    </a:lnB>
                    <a:solidFill>
                      <a:srgbClr val="C4DA80"/>
                    </a:solidFill>
                  </a:tcPr>
                </a:tc>
                <a:tc>
                  <a:txBody>
                    <a:bodyPr/>
                    <a:lstStyle/>
                    <a:p>
                      <a:pPr algn="r" fontAlgn="b"/>
                      <a:r>
                        <a:rPr lang="en-US" sz="300" b="0" i="0" u="none" strike="noStrike">
                          <a:solidFill>
                            <a:srgbClr val="000000"/>
                          </a:solidFill>
                          <a:latin typeface="Calibri"/>
                        </a:rPr>
                        <a:t>15.6</a:t>
                      </a:r>
                    </a:p>
                  </a:txBody>
                  <a:tcPr marL="1295" marR="1295" marT="1295" marB="0" anchor="b">
                    <a:lnL>
                      <a:noFill/>
                    </a:lnL>
                    <a:lnR>
                      <a:noFill/>
                    </a:lnR>
                    <a:lnT>
                      <a:noFill/>
                    </a:lnT>
                    <a:lnB>
                      <a:noFill/>
                    </a:lnB>
                    <a:solidFill>
                      <a:srgbClr val="A1D07E"/>
                    </a:solidFill>
                  </a:tcPr>
                </a:tc>
                <a:tc>
                  <a:txBody>
                    <a:bodyPr/>
                    <a:lstStyle/>
                    <a:p>
                      <a:pPr algn="r" fontAlgn="b"/>
                      <a:r>
                        <a:rPr lang="en-US" sz="300" b="0" i="0" u="none" strike="noStrike">
                          <a:solidFill>
                            <a:srgbClr val="000000"/>
                          </a:solidFill>
                          <a:latin typeface="Calibri"/>
                        </a:rPr>
                        <a:t>21.3</a:t>
                      </a:r>
                    </a:p>
                  </a:txBody>
                  <a:tcPr marL="1295" marR="1295" marT="1295" marB="0" anchor="b">
                    <a:lnL>
                      <a:noFill/>
                    </a:lnL>
                    <a:lnR>
                      <a:noFill/>
                    </a:lnR>
                    <a:lnT>
                      <a:noFill/>
                    </a:lnT>
                    <a:lnB>
                      <a:noFill/>
                    </a:lnB>
                    <a:solidFill>
                      <a:srgbClr val="C5DA80"/>
                    </a:solidFill>
                  </a:tcPr>
                </a:tc>
                <a:tc>
                  <a:txBody>
                    <a:bodyPr/>
                    <a:lstStyle/>
                    <a:p>
                      <a:pPr algn="r" fontAlgn="b"/>
                      <a:r>
                        <a:rPr lang="en-US" sz="300" b="0" i="0" u="none" strike="noStrike">
                          <a:solidFill>
                            <a:srgbClr val="000000"/>
                          </a:solidFill>
                          <a:latin typeface="Calibri"/>
                        </a:rPr>
                        <a:t>17.0</a:t>
                      </a:r>
                    </a:p>
                  </a:txBody>
                  <a:tcPr marL="1295" marR="1295" marT="1295" marB="0" anchor="b">
                    <a:lnL>
                      <a:noFill/>
                    </a:lnL>
                    <a:lnR>
                      <a:noFill/>
                    </a:lnR>
                    <a:lnT>
                      <a:noFill/>
                    </a:lnT>
                    <a:lnB>
                      <a:noFill/>
                    </a:lnB>
                    <a:solidFill>
                      <a:srgbClr val="AAD27F"/>
                    </a:solidFill>
                  </a:tcPr>
                </a:tc>
                <a:tc>
                  <a:txBody>
                    <a:bodyPr/>
                    <a:lstStyle/>
                    <a:p>
                      <a:pPr algn="r" fontAlgn="b"/>
                      <a:r>
                        <a:rPr lang="en-US" sz="300" b="0" i="0" u="none" strike="noStrike">
                          <a:solidFill>
                            <a:srgbClr val="000000"/>
                          </a:solidFill>
                          <a:latin typeface="Calibri"/>
                        </a:rPr>
                        <a:t>11.8</a:t>
                      </a:r>
                    </a:p>
                  </a:txBody>
                  <a:tcPr marL="1295" marR="1295" marT="1295" marB="0" anchor="b">
                    <a:lnL>
                      <a:noFill/>
                    </a:lnL>
                    <a:lnR>
                      <a:noFill/>
                    </a:lnR>
                    <a:lnT>
                      <a:noFill/>
                    </a:lnT>
                    <a:lnB>
                      <a:noFill/>
                    </a:lnB>
                    <a:solidFill>
                      <a:srgbClr val="89C97D"/>
                    </a:solidFill>
                  </a:tcPr>
                </a:tc>
                <a:tc>
                  <a:txBody>
                    <a:bodyPr/>
                    <a:lstStyle/>
                    <a:p>
                      <a:pPr algn="r" fontAlgn="b"/>
                      <a:r>
                        <a:rPr lang="en-US" sz="300" b="0" i="0" u="none" strike="noStrike">
                          <a:solidFill>
                            <a:srgbClr val="000000"/>
                          </a:solidFill>
                          <a:latin typeface="Calibri"/>
                        </a:rPr>
                        <a:t>16.5</a:t>
                      </a:r>
                    </a:p>
                  </a:txBody>
                  <a:tcPr marL="1295" marR="1295" marT="1295" marB="0" anchor="b">
                    <a:lnL>
                      <a:noFill/>
                    </a:lnL>
                    <a:lnR>
                      <a:noFill/>
                    </a:lnR>
                    <a:lnT>
                      <a:noFill/>
                    </a:lnT>
                    <a:lnB>
                      <a:noFill/>
                    </a:lnB>
                    <a:solidFill>
                      <a:srgbClr val="A7D17E"/>
                    </a:solidFill>
                  </a:tcPr>
                </a:tc>
                <a:tc>
                  <a:txBody>
                    <a:bodyPr/>
                    <a:lstStyle/>
                    <a:p>
                      <a:pPr algn="r" fontAlgn="b"/>
                      <a:r>
                        <a:rPr lang="en-US" sz="300" b="0" i="0" u="none" strike="noStrike">
                          <a:solidFill>
                            <a:srgbClr val="000000"/>
                          </a:solidFill>
                          <a:latin typeface="Calibri"/>
                        </a:rPr>
                        <a:t>12.8</a:t>
                      </a:r>
                    </a:p>
                  </a:txBody>
                  <a:tcPr marL="1295" marR="1295" marT="1295" marB="0" anchor="b">
                    <a:lnL>
                      <a:noFill/>
                    </a:lnL>
                    <a:lnR>
                      <a:noFill/>
                    </a:lnR>
                    <a:lnT>
                      <a:noFill/>
                    </a:lnT>
                    <a:lnB>
                      <a:noFill/>
                    </a:lnB>
                    <a:solidFill>
                      <a:srgbClr val="90CB7D"/>
                    </a:solidFill>
                  </a:tcPr>
                </a:tc>
                <a:tc>
                  <a:txBody>
                    <a:bodyPr/>
                    <a:lstStyle/>
                    <a:p>
                      <a:pPr algn="r" fontAlgn="b"/>
                      <a:r>
                        <a:rPr lang="en-US" sz="300" b="0" i="0" u="none" strike="noStrike">
                          <a:solidFill>
                            <a:srgbClr val="000000"/>
                          </a:solidFill>
                          <a:latin typeface="Calibri"/>
                        </a:rPr>
                        <a:t>18.4</a:t>
                      </a:r>
                    </a:p>
                  </a:txBody>
                  <a:tcPr marL="1295" marR="1295" marT="1295" marB="0" anchor="b">
                    <a:lnL>
                      <a:noFill/>
                    </a:lnL>
                    <a:lnR>
                      <a:noFill/>
                    </a:lnR>
                    <a:lnT>
                      <a:noFill/>
                    </a:lnT>
                    <a:lnB>
                      <a:noFill/>
                    </a:lnB>
                    <a:solidFill>
                      <a:srgbClr val="B2D57F"/>
                    </a:solidFill>
                  </a:tcPr>
                </a:tc>
                <a:tc>
                  <a:txBody>
                    <a:bodyPr/>
                    <a:lstStyle/>
                    <a:p>
                      <a:pPr algn="r" fontAlgn="b"/>
                      <a:r>
                        <a:rPr lang="en-US" sz="300" b="0" i="0" u="none" strike="noStrike">
                          <a:solidFill>
                            <a:srgbClr val="000000"/>
                          </a:solidFill>
                          <a:latin typeface="Calibri"/>
                        </a:rPr>
                        <a:t>11.9</a:t>
                      </a:r>
                    </a:p>
                  </a:txBody>
                  <a:tcPr marL="1295" marR="1295" marT="1295" marB="0" anchor="b">
                    <a:lnL>
                      <a:noFill/>
                    </a:lnL>
                    <a:lnR>
                      <a:noFill/>
                    </a:lnR>
                    <a:lnT>
                      <a:noFill/>
                    </a:lnT>
                    <a:lnB>
                      <a:noFill/>
                    </a:lnB>
                    <a:solidFill>
                      <a:srgbClr val="8AC97D"/>
                    </a:solidFill>
                  </a:tcPr>
                </a:tc>
                <a:tc>
                  <a:txBody>
                    <a:bodyPr/>
                    <a:lstStyle/>
                    <a:p>
                      <a:pPr algn="r" fontAlgn="b"/>
                      <a:r>
                        <a:rPr lang="en-US" sz="300" b="0" i="0" u="none" strike="noStrike">
                          <a:solidFill>
                            <a:srgbClr val="000000"/>
                          </a:solidFill>
                          <a:latin typeface="Calibri"/>
                        </a:rPr>
                        <a:t>17.9</a:t>
                      </a:r>
                    </a:p>
                  </a:txBody>
                  <a:tcPr marL="1295" marR="1295" marT="1295" marB="0" anchor="b">
                    <a:lnL>
                      <a:noFill/>
                    </a:lnL>
                    <a:lnR>
                      <a:noFill/>
                    </a:lnR>
                    <a:lnT>
                      <a:noFill/>
                    </a:lnT>
                    <a:lnB>
                      <a:noFill/>
                    </a:lnB>
                    <a:solidFill>
                      <a:srgbClr val="B0D47F"/>
                    </a:solidFill>
                  </a:tcPr>
                </a:tc>
                <a:tc>
                  <a:txBody>
                    <a:bodyPr/>
                    <a:lstStyle/>
                    <a:p>
                      <a:pPr algn="r" fontAlgn="b"/>
                      <a:r>
                        <a:rPr lang="en-US" sz="300" b="0" i="0" u="none" strike="noStrike">
                          <a:solidFill>
                            <a:srgbClr val="000000"/>
                          </a:solidFill>
                          <a:latin typeface="Calibri"/>
                        </a:rPr>
                        <a:t>11.8</a:t>
                      </a:r>
                    </a:p>
                  </a:txBody>
                  <a:tcPr marL="1295" marR="1295" marT="1295" marB="0" anchor="b">
                    <a:lnL>
                      <a:noFill/>
                    </a:lnL>
                    <a:lnR>
                      <a:noFill/>
                    </a:lnR>
                    <a:lnT>
                      <a:noFill/>
                    </a:lnT>
                    <a:lnB>
                      <a:noFill/>
                    </a:lnB>
                    <a:solidFill>
                      <a:srgbClr val="8AC97D"/>
                    </a:solidFill>
                  </a:tcPr>
                </a:tc>
              </a:tr>
              <a:tr h="49195">
                <a:tc>
                  <a:txBody>
                    <a:bodyPr/>
                    <a:lstStyle/>
                    <a:p>
                      <a:pPr algn="l" fontAlgn="b"/>
                      <a:r>
                        <a:rPr lang="en-US" sz="300" b="0" i="0" u="none" strike="noStrike">
                          <a:solidFill>
                            <a:srgbClr val="000000"/>
                          </a:solidFill>
                          <a:latin typeface="Calibri"/>
                        </a:rPr>
                        <a:t>ASPEN Primary Placebo</a:t>
                      </a:r>
                    </a:p>
                  </a:txBody>
                  <a:tcPr marL="1295" marR="1295" marT="1295" marB="0" anchor="b">
                    <a:lnL>
                      <a:noFill/>
                    </a:lnL>
                    <a:lnR>
                      <a:noFill/>
                    </a:lnR>
                    <a:lnT>
                      <a:noFill/>
                    </a:lnT>
                    <a:lnB>
                      <a:noFill/>
                    </a:lnB>
                  </a:tcPr>
                </a:tc>
                <a:tc>
                  <a:txBody>
                    <a:bodyPr/>
                    <a:lstStyle/>
                    <a:p>
                      <a:pPr algn="r" fontAlgn="b"/>
                      <a:r>
                        <a:rPr lang="en-US" sz="300" b="0" i="0" u="none" strike="noStrike">
                          <a:solidFill>
                            <a:srgbClr val="000000"/>
                          </a:solidFill>
                          <a:latin typeface="Calibri"/>
                        </a:rPr>
                        <a:t>23.3</a:t>
                      </a:r>
                    </a:p>
                  </a:txBody>
                  <a:tcPr marL="1295" marR="1295" marT="1295" marB="0" anchor="b">
                    <a:lnL>
                      <a:noFill/>
                    </a:lnL>
                    <a:lnR>
                      <a:noFill/>
                    </a:lnR>
                    <a:lnT>
                      <a:noFill/>
                    </a:lnT>
                    <a:lnB>
                      <a:noFill/>
                    </a:lnB>
                    <a:solidFill>
                      <a:srgbClr val="D2DE81"/>
                    </a:solidFill>
                  </a:tcPr>
                </a:tc>
                <a:tc>
                  <a:txBody>
                    <a:bodyPr/>
                    <a:lstStyle/>
                    <a:p>
                      <a:pPr algn="r" fontAlgn="b"/>
                      <a:r>
                        <a:rPr lang="en-US" sz="300" b="0" i="0" u="none" strike="noStrike">
                          <a:solidFill>
                            <a:srgbClr val="000000"/>
                          </a:solidFill>
                          <a:latin typeface="Calibri"/>
                        </a:rPr>
                        <a:t>9.5</a:t>
                      </a:r>
                    </a:p>
                  </a:txBody>
                  <a:tcPr marL="1295" marR="1295" marT="1295" marB="0" anchor="b">
                    <a:lnL>
                      <a:noFill/>
                    </a:lnL>
                    <a:lnR>
                      <a:noFill/>
                    </a:lnR>
                    <a:lnT>
                      <a:noFill/>
                    </a:lnT>
                    <a:lnB>
                      <a:noFill/>
                    </a:lnB>
                    <a:solidFill>
                      <a:srgbClr val="7BC47C"/>
                    </a:solidFill>
                  </a:tcPr>
                </a:tc>
                <a:tc>
                  <a:txBody>
                    <a:bodyPr/>
                    <a:lstStyle/>
                    <a:p>
                      <a:pPr algn="r" fontAlgn="b"/>
                      <a:r>
                        <a:rPr lang="en-US" sz="300" b="0" i="0" u="none" strike="noStrike">
                          <a:solidFill>
                            <a:srgbClr val="000000"/>
                          </a:solidFill>
                          <a:latin typeface="Calibri"/>
                        </a:rPr>
                        <a:t>23.1</a:t>
                      </a:r>
                    </a:p>
                  </a:txBody>
                  <a:tcPr marL="1295" marR="1295" marT="1295" marB="0" anchor="b">
                    <a:lnL>
                      <a:noFill/>
                    </a:lnL>
                    <a:lnR>
                      <a:noFill/>
                    </a:lnR>
                    <a:lnT>
                      <a:noFill/>
                    </a:lnT>
                    <a:lnB>
                      <a:noFill/>
                    </a:lnB>
                    <a:solidFill>
                      <a:srgbClr val="D0DD81"/>
                    </a:solidFill>
                  </a:tcPr>
                </a:tc>
                <a:tc>
                  <a:txBody>
                    <a:bodyPr/>
                    <a:lstStyle/>
                    <a:p>
                      <a:pPr algn="r" fontAlgn="b"/>
                      <a:r>
                        <a:rPr lang="en-US" sz="300" b="0" i="0" u="none" strike="noStrike">
                          <a:solidFill>
                            <a:srgbClr val="000000"/>
                          </a:solidFill>
                          <a:latin typeface="Calibri"/>
                        </a:rPr>
                        <a:t>11.1</a:t>
                      </a:r>
                    </a:p>
                  </a:txBody>
                  <a:tcPr marL="1295" marR="1295" marT="1295" marB="0" anchor="b">
                    <a:lnL>
                      <a:noFill/>
                    </a:lnL>
                    <a:lnR>
                      <a:noFill/>
                    </a:lnR>
                    <a:lnT>
                      <a:noFill/>
                    </a:lnT>
                    <a:lnB>
                      <a:noFill/>
                    </a:lnB>
                    <a:solidFill>
                      <a:srgbClr val="85C77C"/>
                    </a:solidFill>
                  </a:tcPr>
                </a:tc>
                <a:tc>
                  <a:txBody>
                    <a:bodyPr/>
                    <a:lstStyle/>
                    <a:p>
                      <a:pPr algn="r" fontAlgn="b"/>
                      <a:r>
                        <a:rPr lang="en-US" sz="300" b="0" i="0" u="none" strike="noStrike">
                          <a:solidFill>
                            <a:srgbClr val="000000"/>
                          </a:solidFill>
                          <a:latin typeface="Calibri"/>
                        </a:rPr>
                        <a:t>22.3</a:t>
                      </a:r>
                    </a:p>
                  </a:txBody>
                  <a:tcPr marL="1295" marR="1295" marT="1295" marB="0" anchor="b">
                    <a:lnL>
                      <a:noFill/>
                    </a:lnL>
                    <a:lnR>
                      <a:noFill/>
                    </a:lnR>
                    <a:lnT>
                      <a:noFill/>
                    </a:lnT>
                    <a:lnB>
                      <a:noFill/>
                    </a:lnB>
                    <a:solidFill>
                      <a:srgbClr val="CBDC81"/>
                    </a:solidFill>
                  </a:tcPr>
                </a:tc>
                <a:tc>
                  <a:txBody>
                    <a:bodyPr/>
                    <a:lstStyle/>
                    <a:p>
                      <a:pPr algn="r" fontAlgn="b"/>
                      <a:r>
                        <a:rPr lang="en-US" sz="300" b="0" i="0" u="none" strike="noStrike">
                          <a:solidFill>
                            <a:srgbClr val="000000"/>
                          </a:solidFill>
                          <a:latin typeface="Calibri"/>
                        </a:rPr>
                        <a:t>9.0</a:t>
                      </a:r>
                    </a:p>
                  </a:txBody>
                  <a:tcPr marL="1295" marR="1295" marT="1295" marB="0" anchor="b">
                    <a:lnL>
                      <a:noFill/>
                    </a:lnL>
                    <a:lnR>
                      <a:noFill/>
                    </a:lnR>
                    <a:lnT>
                      <a:noFill/>
                    </a:lnT>
                    <a:lnB>
                      <a:noFill/>
                    </a:lnB>
                    <a:solidFill>
                      <a:srgbClr val="78C47C"/>
                    </a:solidFill>
                  </a:tcPr>
                </a:tc>
                <a:tc>
                  <a:txBody>
                    <a:bodyPr/>
                    <a:lstStyle/>
                    <a:p>
                      <a:pPr algn="r" fontAlgn="b"/>
                      <a:r>
                        <a:rPr lang="en-US" sz="300" b="0" i="0" u="none" strike="noStrike">
                          <a:solidFill>
                            <a:srgbClr val="000000"/>
                          </a:solidFill>
                          <a:latin typeface="Calibri"/>
                        </a:rPr>
                        <a:t>20.6</a:t>
                      </a:r>
                    </a:p>
                  </a:txBody>
                  <a:tcPr marL="1295" marR="1295" marT="1295" marB="0" anchor="b">
                    <a:lnL>
                      <a:noFill/>
                    </a:lnL>
                    <a:lnR>
                      <a:noFill/>
                    </a:lnR>
                    <a:lnT>
                      <a:noFill/>
                    </a:lnT>
                    <a:lnB>
                      <a:noFill/>
                    </a:lnB>
                    <a:solidFill>
                      <a:srgbClr val="C1D980"/>
                    </a:solidFill>
                  </a:tcPr>
                </a:tc>
                <a:tc>
                  <a:txBody>
                    <a:bodyPr/>
                    <a:lstStyle/>
                    <a:p>
                      <a:pPr algn="r" fontAlgn="b"/>
                      <a:r>
                        <a:rPr lang="en-US" sz="300" b="0" i="0" u="none" strike="noStrike">
                          <a:solidFill>
                            <a:srgbClr val="000000"/>
                          </a:solidFill>
                          <a:latin typeface="Calibri"/>
                        </a:rPr>
                        <a:t>9.0</a:t>
                      </a:r>
                    </a:p>
                  </a:txBody>
                  <a:tcPr marL="1295" marR="1295" marT="1295" marB="0" anchor="b">
                    <a:lnL>
                      <a:noFill/>
                    </a:lnL>
                    <a:lnR>
                      <a:noFill/>
                    </a:lnR>
                    <a:lnT>
                      <a:noFill/>
                    </a:lnT>
                    <a:lnB>
                      <a:noFill/>
                    </a:lnB>
                    <a:solidFill>
                      <a:srgbClr val="78C47C"/>
                    </a:solidFill>
                  </a:tcPr>
                </a:tc>
                <a:tc>
                  <a:txBody>
                    <a:bodyPr/>
                    <a:lstStyle/>
                    <a:p>
                      <a:pPr algn="r" fontAlgn="b"/>
                      <a:r>
                        <a:rPr lang="en-US" sz="300" b="0" i="0" u="none" strike="noStrike">
                          <a:solidFill>
                            <a:srgbClr val="000000"/>
                          </a:solidFill>
                          <a:latin typeface="Calibri"/>
                        </a:rPr>
                        <a:t>19.7</a:t>
                      </a:r>
                    </a:p>
                  </a:txBody>
                  <a:tcPr marL="1295" marR="1295" marT="1295" marB="0" anchor="b">
                    <a:lnL>
                      <a:noFill/>
                    </a:lnL>
                    <a:lnR>
                      <a:noFill/>
                    </a:lnR>
                    <a:lnT>
                      <a:noFill/>
                    </a:lnT>
                    <a:lnB>
                      <a:noFill/>
                    </a:lnB>
                    <a:solidFill>
                      <a:srgbClr val="BBD780"/>
                    </a:solidFill>
                  </a:tcPr>
                </a:tc>
                <a:tc>
                  <a:txBody>
                    <a:bodyPr/>
                    <a:lstStyle/>
                    <a:p>
                      <a:pPr algn="r" fontAlgn="b"/>
                      <a:r>
                        <a:rPr lang="en-US" sz="300" b="0" i="0" u="none" strike="noStrike">
                          <a:solidFill>
                            <a:srgbClr val="000000"/>
                          </a:solidFill>
                          <a:latin typeface="Calibri"/>
                        </a:rPr>
                        <a:t>31.5</a:t>
                      </a:r>
                    </a:p>
                  </a:txBody>
                  <a:tcPr marL="1295" marR="1295" marT="129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25.4</a:t>
                      </a:r>
                    </a:p>
                  </a:txBody>
                  <a:tcPr marL="1295" marR="1295" marT="1295" marB="0" anchor="b">
                    <a:lnL>
                      <a:noFill/>
                    </a:lnL>
                    <a:lnR>
                      <a:noFill/>
                    </a:lnR>
                    <a:lnT>
                      <a:noFill/>
                    </a:lnT>
                    <a:lnB>
                      <a:noFill/>
                    </a:lnB>
                    <a:solidFill>
                      <a:srgbClr val="DEE182"/>
                    </a:solidFill>
                  </a:tcPr>
                </a:tc>
                <a:tc>
                  <a:txBody>
                    <a:bodyPr/>
                    <a:lstStyle/>
                    <a:p>
                      <a:pPr algn="r" fontAlgn="b"/>
                      <a:r>
                        <a:rPr lang="en-US" sz="300" b="0" i="0" u="none" strike="noStrike">
                          <a:solidFill>
                            <a:srgbClr val="000000"/>
                          </a:solidFill>
                          <a:latin typeface="Calibri"/>
                        </a:rPr>
                        <a:t>26.7</a:t>
                      </a:r>
                    </a:p>
                  </a:txBody>
                  <a:tcPr marL="1295" marR="1295" marT="1295" marB="0" anchor="b">
                    <a:lnL>
                      <a:noFill/>
                    </a:lnL>
                    <a:lnR>
                      <a:noFill/>
                    </a:lnR>
                    <a:lnT>
                      <a:noFill/>
                    </a:lnT>
                    <a:lnB>
                      <a:noFill/>
                    </a:lnB>
                    <a:solidFill>
                      <a:srgbClr val="E7E482"/>
                    </a:solidFill>
                  </a:tcPr>
                </a:tc>
                <a:tc>
                  <a:txBody>
                    <a:bodyPr/>
                    <a:lstStyle/>
                    <a:p>
                      <a:pPr algn="r" fontAlgn="b"/>
                      <a:r>
                        <a:rPr lang="en-US" sz="300" b="0" i="0" u="none" strike="noStrike">
                          <a:solidFill>
                            <a:srgbClr val="000000"/>
                          </a:solidFill>
                          <a:latin typeface="Calibri"/>
                        </a:rPr>
                        <a:t>24.6</a:t>
                      </a:r>
                    </a:p>
                  </a:txBody>
                  <a:tcPr marL="1295" marR="1295" marT="1295" marB="0" anchor="b">
                    <a:lnL>
                      <a:noFill/>
                    </a:lnL>
                    <a:lnR>
                      <a:noFill/>
                    </a:lnR>
                    <a:lnT>
                      <a:noFill/>
                    </a:lnT>
                    <a:lnB>
                      <a:noFill/>
                    </a:lnB>
                    <a:solidFill>
                      <a:srgbClr val="DAE081"/>
                    </a:solidFill>
                  </a:tcPr>
                </a:tc>
                <a:tc>
                  <a:txBody>
                    <a:bodyPr/>
                    <a:lstStyle/>
                    <a:p>
                      <a:pPr algn="r" fontAlgn="b"/>
                      <a:r>
                        <a:rPr lang="en-US" sz="300" b="0" i="0" u="none" strike="noStrike">
                          <a:solidFill>
                            <a:srgbClr val="000000"/>
                          </a:solidFill>
                          <a:latin typeface="Calibri"/>
                        </a:rPr>
                        <a:t>31.3</a:t>
                      </a:r>
                    </a:p>
                  </a:txBody>
                  <a:tcPr marL="1295" marR="1295" marT="129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23.0</a:t>
                      </a:r>
                    </a:p>
                  </a:txBody>
                  <a:tcPr marL="1295" marR="1295" marT="1295" marB="0" anchor="b">
                    <a:lnL>
                      <a:noFill/>
                    </a:lnL>
                    <a:lnR>
                      <a:noFill/>
                    </a:lnR>
                    <a:lnT>
                      <a:noFill/>
                    </a:lnT>
                    <a:lnB>
                      <a:noFill/>
                    </a:lnB>
                    <a:solidFill>
                      <a:srgbClr val="D0DD81"/>
                    </a:solidFill>
                  </a:tcPr>
                </a:tc>
                <a:tc>
                  <a:txBody>
                    <a:bodyPr/>
                    <a:lstStyle/>
                    <a:p>
                      <a:pPr algn="r" fontAlgn="b"/>
                      <a:r>
                        <a:rPr lang="en-US" sz="300" b="0" i="0" u="none" strike="noStrike">
                          <a:solidFill>
                            <a:srgbClr val="000000"/>
                          </a:solidFill>
                          <a:latin typeface="Calibri"/>
                        </a:rPr>
                        <a:t>27.8</a:t>
                      </a:r>
                    </a:p>
                  </a:txBody>
                  <a:tcPr marL="1295" marR="1295" marT="1295" marB="0" anchor="b">
                    <a:lnL>
                      <a:noFill/>
                    </a:lnL>
                    <a:lnR>
                      <a:noFill/>
                    </a:lnR>
                    <a:lnT>
                      <a:noFill/>
                    </a:lnT>
                    <a:lnB>
                      <a:noFill/>
                    </a:lnB>
                    <a:solidFill>
                      <a:srgbClr val="EDE683"/>
                    </a:solidFill>
                  </a:tcPr>
                </a:tc>
                <a:tc>
                  <a:txBody>
                    <a:bodyPr/>
                    <a:lstStyle/>
                    <a:p>
                      <a:pPr algn="r" fontAlgn="b"/>
                      <a:r>
                        <a:rPr lang="en-US" sz="300" b="0" i="0" u="none" strike="noStrike">
                          <a:solidFill>
                            <a:srgbClr val="000000"/>
                          </a:solidFill>
                          <a:latin typeface="Calibri"/>
                        </a:rPr>
                        <a:t>15.5</a:t>
                      </a:r>
                    </a:p>
                  </a:txBody>
                  <a:tcPr marL="1295" marR="1295" marT="1295" marB="0" anchor="b">
                    <a:lnL>
                      <a:noFill/>
                    </a:lnL>
                    <a:lnR>
                      <a:noFill/>
                    </a:lnR>
                    <a:lnT>
                      <a:noFill/>
                    </a:lnT>
                    <a:lnB>
                      <a:noFill/>
                    </a:lnB>
                    <a:solidFill>
                      <a:srgbClr val="A0CF7E"/>
                    </a:solidFill>
                  </a:tcPr>
                </a:tc>
                <a:tc>
                  <a:txBody>
                    <a:bodyPr/>
                    <a:lstStyle/>
                    <a:p>
                      <a:pPr algn="r" fontAlgn="b"/>
                      <a:r>
                        <a:rPr lang="en-US" sz="300" b="0" i="0" u="none" strike="noStrike">
                          <a:solidFill>
                            <a:srgbClr val="000000"/>
                          </a:solidFill>
                          <a:latin typeface="Calibri"/>
                        </a:rPr>
                        <a:t>23.8</a:t>
                      </a:r>
                    </a:p>
                  </a:txBody>
                  <a:tcPr marL="1295" marR="1295" marT="1295" marB="0" anchor="b">
                    <a:lnL>
                      <a:noFill/>
                    </a:lnL>
                    <a:lnR>
                      <a:noFill/>
                    </a:lnR>
                    <a:lnT>
                      <a:noFill/>
                    </a:lnT>
                    <a:lnB>
                      <a:noFill/>
                    </a:lnB>
                    <a:solidFill>
                      <a:srgbClr val="D4DE81"/>
                    </a:solidFill>
                  </a:tcPr>
                </a:tc>
                <a:tc>
                  <a:txBody>
                    <a:bodyPr/>
                    <a:lstStyle/>
                    <a:p>
                      <a:pPr algn="r" fontAlgn="b"/>
                      <a:r>
                        <a:rPr lang="en-US" sz="300" b="0" i="0" u="none" strike="noStrike">
                          <a:solidFill>
                            <a:srgbClr val="000000"/>
                          </a:solidFill>
                          <a:latin typeface="Calibri"/>
                        </a:rPr>
                        <a:t>14.3</a:t>
                      </a:r>
                    </a:p>
                  </a:txBody>
                  <a:tcPr marL="1295" marR="1295" marT="1295" marB="0" anchor="b">
                    <a:lnL>
                      <a:noFill/>
                    </a:lnL>
                    <a:lnR>
                      <a:noFill/>
                    </a:lnR>
                    <a:lnT>
                      <a:noFill/>
                    </a:lnT>
                    <a:lnB>
                      <a:noFill/>
                    </a:lnB>
                    <a:solidFill>
                      <a:srgbClr val="99CD7E"/>
                    </a:solidFill>
                  </a:tcPr>
                </a:tc>
                <a:tc>
                  <a:txBody>
                    <a:bodyPr/>
                    <a:lstStyle/>
                    <a:p>
                      <a:pPr algn="r" fontAlgn="b"/>
                      <a:r>
                        <a:rPr lang="en-US" sz="300" b="0" i="0" u="none" strike="noStrike">
                          <a:solidFill>
                            <a:srgbClr val="000000"/>
                          </a:solidFill>
                          <a:latin typeface="Calibri"/>
                        </a:rPr>
                        <a:t>22.6</a:t>
                      </a:r>
                    </a:p>
                  </a:txBody>
                  <a:tcPr marL="1295" marR="1295" marT="1295" marB="0" anchor="b">
                    <a:lnL>
                      <a:noFill/>
                    </a:lnL>
                    <a:lnR>
                      <a:noFill/>
                    </a:lnR>
                    <a:lnT>
                      <a:noFill/>
                    </a:lnT>
                    <a:lnB>
                      <a:noFill/>
                    </a:lnB>
                    <a:solidFill>
                      <a:srgbClr val="CDDC81"/>
                    </a:solidFill>
                  </a:tcPr>
                </a:tc>
                <a:tc>
                  <a:txBody>
                    <a:bodyPr/>
                    <a:lstStyle/>
                    <a:p>
                      <a:pPr algn="r" fontAlgn="b"/>
                      <a:r>
                        <a:rPr lang="en-US" sz="300" b="0" i="0" u="none" strike="noStrike">
                          <a:solidFill>
                            <a:srgbClr val="000000"/>
                          </a:solidFill>
                          <a:latin typeface="Calibri"/>
                        </a:rPr>
                        <a:t>16.0</a:t>
                      </a:r>
                    </a:p>
                  </a:txBody>
                  <a:tcPr marL="1295" marR="1295" marT="1295" marB="0" anchor="b">
                    <a:lnL>
                      <a:noFill/>
                    </a:lnL>
                    <a:lnR>
                      <a:noFill/>
                    </a:lnR>
                    <a:lnT>
                      <a:noFill/>
                    </a:lnT>
                    <a:lnB>
                      <a:noFill/>
                    </a:lnB>
                    <a:solidFill>
                      <a:srgbClr val="A4D07E"/>
                    </a:solidFill>
                  </a:tcPr>
                </a:tc>
                <a:tc>
                  <a:txBody>
                    <a:bodyPr/>
                    <a:lstStyle/>
                    <a:p>
                      <a:pPr algn="r" fontAlgn="b"/>
                      <a:r>
                        <a:rPr lang="en-US" sz="300" b="0" i="0" u="none" strike="noStrike">
                          <a:solidFill>
                            <a:srgbClr val="000000"/>
                          </a:solidFill>
                          <a:latin typeface="Calibri"/>
                        </a:rPr>
                        <a:t>21.7</a:t>
                      </a:r>
                    </a:p>
                  </a:txBody>
                  <a:tcPr marL="1295" marR="1295" marT="1295" marB="0" anchor="b">
                    <a:lnL>
                      <a:noFill/>
                    </a:lnL>
                    <a:lnR>
                      <a:noFill/>
                    </a:lnR>
                    <a:lnT>
                      <a:noFill/>
                    </a:lnT>
                    <a:lnB>
                      <a:noFill/>
                    </a:lnB>
                    <a:solidFill>
                      <a:srgbClr val="C7DB80"/>
                    </a:solidFill>
                  </a:tcPr>
                </a:tc>
                <a:tc>
                  <a:txBody>
                    <a:bodyPr/>
                    <a:lstStyle/>
                    <a:p>
                      <a:pPr algn="r" fontAlgn="b"/>
                      <a:r>
                        <a:rPr lang="en-US" sz="300" b="0" i="0" u="none" strike="noStrike">
                          <a:solidFill>
                            <a:srgbClr val="000000"/>
                          </a:solidFill>
                          <a:latin typeface="Calibri"/>
                        </a:rPr>
                        <a:t>15.8</a:t>
                      </a:r>
                    </a:p>
                  </a:txBody>
                  <a:tcPr marL="1295" marR="1295" marT="1295" marB="0" anchor="b">
                    <a:lnL>
                      <a:noFill/>
                    </a:lnL>
                    <a:lnR>
                      <a:noFill/>
                    </a:lnR>
                    <a:lnT>
                      <a:noFill/>
                    </a:lnT>
                    <a:lnB>
                      <a:noFill/>
                    </a:lnB>
                    <a:solidFill>
                      <a:srgbClr val="A2D07E"/>
                    </a:solidFill>
                  </a:tcPr>
                </a:tc>
                <a:tc>
                  <a:txBody>
                    <a:bodyPr/>
                    <a:lstStyle/>
                    <a:p>
                      <a:pPr algn="r" fontAlgn="b"/>
                      <a:r>
                        <a:rPr lang="en-US" sz="300" b="0" i="0" u="none" strike="noStrike">
                          <a:solidFill>
                            <a:srgbClr val="000000"/>
                          </a:solidFill>
                          <a:latin typeface="Calibri"/>
                        </a:rPr>
                        <a:t>21.7</a:t>
                      </a:r>
                    </a:p>
                  </a:txBody>
                  <a:tcPr marL="1295" marR="1295" marT="1295" marB="0" anchor="b">
                    <a:lnL>
                      <a:noFill/>
                    </a:lnL>
                    <a:lnR>
                      <a:noFill/>
                    </a:lnR>
                    <a:lnT>
                      <a:noFill/>
                    </a:lnT>
                    <a:lnB>
                      <a:noFill/>
                    </a:lnB>
                    <a:solidFill>
                      <a:srgbClr val="C8DB80"/>
                    </a:solidFill>
                  </a:tcPr>
                </a:tc>
                <a:tc>
                  <a:txBody>
                    <a:bodyPr/>
                    <a:lstStyle/>
                    <a:p>
                      <a:pPr algn="r" fontAlgn="b"/>
                      <a:r>
                        <a:rPr lang="en-US" sz="300" b="0" i="0" u="none" strike="noStrike">
                          <a:solidFill>
                            <a:srgbClr val="000000"/>
                          </a:solidFill>
                          <a:latin typeface="Calibri"/>
                        </a:rPr>
                        <a:t>33.3</a:t>
                      </a:r>
                    </a:p>
                  </a:txBody>
                  <a:tcPr marL="1295" marR="1295" marT="1295" marB="0" anchor="b">
                    <a:lnL>
                      <a:noFill/>
                    </a:lnL>
                    <a:lnR>
                      <a:noFill/>
                    </a:lnR>
                    <a:lnT>
                      <a:noFill/>
                    </a:lnT>
                    <a:lnB>
                      <a:noFill/>
                    </a:lnB>
                    <a:solidFill>
                      <a:srgbClr val="FFE684"/>
                    </a:solidFill>
                  </a:tcPr>
                </a:tc>
                <a:tc>
                  <a:txBody>
                    <a:bodyPr/>
                    <a:lstStyle/>
                    <a:p>
                      <a:pPr algn="r" fontAlgn="b"/>
                      <a:r>
                        <a:rPr lang="en-US" sz="300" b="0" i="0" u="none" strike="noStrike">
                          <a:solidFill>
                            <a:srgbClr val="000000"/>
                          </a:solidFill>
                          <a:latin typeface="Calibri"/>
                        </a:rPr>
                        <a:t>9.8</a:t>
                      </a:r>
                    </a:p>
                  </a:txBody>
                  <a:tcPr marL="1295" marR="1295" marT="1295" marB="0" anchor="b">
                    <a:lnL>
                      <a:noFill/>
                    </a:lnL>
                    <a:lnR>
                      <a:noFill/>
                    </a:lnR>
                    <a:lnT>
                      <a:noFill/>
                    </a:lnT>
                    <a:lnB>
                      <a:noFill/>
                    </a:lnB>
                    <a:solidFill>
                      <a:srgbClr val="7DC57C"/>
                    </a:solidFill>
                  </a:tcPr>
                </a:tc>
                <a:tc>
                  <a:txBody>
                    <a:bodyPr/>
                    <a:lstStyle/>
                    <a:p>
                      <a:pPr algn="r" fontAlgn="b"/>
                      <a:r>
                        <a:rPr lang="en-US" sz="300" b="0" i="0" u="none" strike="noStrike">
                          <a:solidFill>
                            <a:srgbClr val="000000"/>
                          </a:solidFill>
                          <a:latin typeface="Calibri"/>
                        </a:rPr>
                        <a:t>31.3</a:t>
                      </a:r>
                    </a:p>
                  </a:txBody>
                  <a:tcPr marL="1295" marR="1295" marT="129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10.2</a:t>
                      </a:r>
                    </a:p>
                  </a:txBody>
                  <a:tcPr marL="1295" marR="1295" marT="1295" marB="0" anchor="b">
                    <a:lnL>
                      <a:noFill/>
                    </a:lnL>
                    <a:lnR>
                      <a:noFill/>
                    </a:lnR>
                    <a:lnT>
                      <a:noFill/>
                    </a:lnT>
                    <a:lnB>
                      <a:noFill/>
                    </a:lnB>
                    <a:solidFill>
                      <a:srgbClr val="7FC67C"/>
                    </a:solidFill>
                  </a:tcPr>
                </a:tc>
                <a:tc>
                  <a:txBody>
                    <a:bodyPr/>
                    <a:lstStyle/>
                    <a:p>
                      <a:pPr algn="r" fontAlgn="b"/>
                      <a:r>
                        <a:rPr lang="en-US" sz="300" b="0" i="0" u="none" strike="noStrike">
                          <a:solidFill>
                            <a:srgbClr val="000000"/>
                          </a:solidFill>
                          <a:latin typeface="Calibri"/>
                        </a:rPr>
                        <a:t>29.9</a:t>
                      </a:r>
                    </a:p>
                  </a:txBody>
                  <a:tcPr marL="1295" marR="1295" marT="1295" marB="0" anchor="b">
                    <a:lnL>
                      <a:noFill/>
                    </a:lnL>
                    <a:lnR>
                      <a:noFill/>
                    </a:lnR>
                    <a:lnT>
                      <a:noFill/>
                    </a:lnT>
                    <a:lnB>
                      <a:noFill/>
                    </a:lnB>
                    <a:solidFill>
                      <a:srgbClr val="FBE983"/>
                    </a:solidFill>
                  </a:tcPr>
                </a:tc>
                <a:tc>
                  <a:txBody>
                    <a:bodyPr/>
                    <a:lstStyle/>
                    <a:p>
                      <a:pPr algn="r" fontAlgn="b"/>
                      <a:r>
                        <a:rPr lang="en-US" sz="300" b="0" i="0" u="none" strike="noStrike">
                          <a:solidFill>
                            <a:srgbClr val="000000"/>
                          </a:solidFill>
                          <a:latin typeface="Calibri"/>
                        </a:rPr>
                        <a:t>9.0</a:t>
                      </a:r>
                    </a:p>
                  </a:txBody>
                  <a:tcPr marL="1295" marR="1295" marT="1295" marB="0" anchor="b">
                    <a:lnL>
                      <a:noFill/>
                    </a:lnL>
                    <a:lnR>
                      <a:noFill/>
                    </a:lnR>
                    <a:lnT>
                      <a:noFill/>
                    </a:lnT>
                    <a:lnB>
                      <a:noFill/>
                    </a:lnB>
                    <a:solidFill>
                      <a:srgbClr val="78C47C"/>
                    </a:solidFill>
                  </a:tcPr>
                </a:tc>
                <a:tc>
                  <a:txBody>
                    <a:bodyPr/>
                    <a:lstStyle/>
                    <a:p>
                      <a:pPr algn="r" fontAlgn="b"/>
                      <a:r>
                        <a:rPr lang="en-US" sz="300" b="0" i="0" u="none" strike="noStrike">
                          <a:solidFill>
                            <a:srgbClr val="000000"/>
                          </a:solidFill>
                          <a:latin typeface="Calibri"/>
                        </a:rPr>
                        <a:t>32.7</a:t>
                      </a:r>
                    </a:p>
                  </a:txBody>
                  <a:tcPr marL="1295" marR="1295" marT="129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9.3</a:t>
                      </a:r>
                    </a:p>
                  </a:txBody>
                  <a:tcPr marL="1295" marR="1295" marT="1295" marB="0" anchor="b">
                    <a:lnL>
                      <a:noFill/>
                    </a:lnL>
                    <a:lnR>
                      <a:noFill/>
                    </a:lnR>
                    <a:lnT>
                      <a:noFill/>
                    </a:lnT>
                    <a:lnB>
                      <a:noFill/>
                    </a:lnB>
                    <a:solidFill>
                      <a:srgbClr val="7AC47C"/>
                    </a:solidFill>
                  </a:tcPr>
                </a:tc>
                <a:tc>
                  <a:txBody>
                    <a:bodyPr/>
                    <a:lstStyle/>
                    <a:p>
                      <a:pPr algn="r" fontAlgn="b"/>
                      <a:r>
                        <a:rPr lang="en-US" sz="300" b="0" i="0" u="none" strike="noStrike">
                          <a:solidFill>
                            <a:srgbClr val="000000"/>
                          </a:solidFill>
                          <a:latin typeface="Calibri"/>
                        </a:rPr>
                        <a:t>23.4</a:t>
                      </a:r>
                    </a:p>
                  </a:txBody>
                  <a:tcPr marL="1295" marR="1295" marT="1295" marB="0" anchor="b">
                    <a:lnL>
                      <a:noFill/>
                    </a:lnL>
                    <a:lnR>
                      <a:noFill/>
                    </a:lnR>
                    <a:lnT>
                      <a:noFill/>
                    </a:lnT>
                    <a:lnB>
                      <a:noFill/>
                    </a:lnB>
                    <a:solidFill>
                      <a:srgbClr val="D2DE81"/>
                    </a:solidFill>
                  </a:tcPr>
                </a:tc>
                <a:tc>
                  <a:txBody>
                    <a:bodyPr/>
                    <a:lstStyle/>
                    <a:p>
                      <a:pPr algn="r" fontAlgn="b"/>
                      <a:r>
                        <a:rPr lang="en-US" sz="300" b="0" i="0" u="none" strike="noStrike">
                          <a:solidFill>
                            <a:srgbClr val="000000"/>
                          </a:solidFill>
                          <a:latin typeface="Calibri"/>
                        </a:rPr>
                        <a:t>8.7</a:t>
                      </a:r>
                    </a:p>
                  </a:txBody>
                  <a:tcPr marL="1295" marR="1295" marT="1295" marB="0" anchor="b">
                    <a:lnL>
                      <a:noFill/>
                    </a:lnL>
                    <a:lnR>
                      <a:noFill/>
                    </a:lnR>
                    <a:lnT>
                      <a:noFill/>
                    </a:lnT>
                    <a:lnB>
                      <a:noFill/>
                    </a:lnB>
                    <a:solidFill>
                      <a:srgbClr val="76C37C"/>
                    </a:solidFill>
                  </a:tcPr>
                </a:tc>
                <a:tc>
                  <a:txBody>
                    <a:bodyPr/>
                    <a:lstStyle/>
                    <a:p>
                      <a:pPr algn="r" fontAlgn="b"/>
                      <a:r>
                        <a:rPr lang="en-US" sz="300" b="0" i="0" u="none" strike="noStrike">
                          <a:solidFill>
                            <a:srgbClr val="000000"/>
                          </a:solidFill>
                          <a:latin typeface="Calibri"/>
                        </a:rPr>
                        <a:t>21.3</a:t>
                      </a:r>
                    </a:p>
                  </a:txBody>
                  <a:tcPr marL="1295" marR="1295" marT="1295" marB="0" anchor="b">
                    <a:lnL>
                      <a:noFill/>
                    </a:lnL>
                    <a:lnR>
                      <a:noFill/>
                    </a:lnR>
                    <a:lnT>
                      <a:noFill/>
                    </a:lnT>
                    <a:lnB>
                      <a:noFill/>
                    </a:lnB>
                    <a:solidFill>
                      <a:srgbClr val="C5DA80"/>
                    </a:solidFill>
                  </a:tcPr>
                </a:tc>
                <a:tc>
                  <a:txBody>
                    <a:bodyPr/>
                    <a:lstStyle/>
                    <a:p>
                      <a:pPr algn="r" fontAlgn="b"/>
                      <a:r>
                        <a:rPr lang="en-US" sz="300" b="0" i="0" u="none" strike="noStrike">
                          <a:solidFill>
                            <a:srgbClr val="000000"/>
                          </a:solidFill>
                          <a:latin typeface="Calibri"/>
                        </a:rPr>
                        <a:t>9.8</a:t>
                      </a:r>
                    </a:p>
                  </a:txBody>
                  <a:tcPr marL="1295" marR="1295" marT="1295" marB="0" anchor="b">
                    <a:lnL>
                      <a:noFill/>
                    </a:lnL>
                    <a:lnR>
                      <a:noFill/>
                    </a:lnR>
                    <a:lnT>
                      <a:noFill/>
                    </a:lnT>
                    <a:lnB>
                      <a:noFill/>
                    </a:lnB>
                    <a:solidFill>
                      <a:srgbClr val="7DC57C"/>
                    </a:solidFill>
                  </a:tcPr>
                </a:tc>
                <a:tc>
                  <a:txBody>
                    <a:bodyPr/>
                    <a:lstStyle/>
                    <a:p>
                      <a:pPr algn="r" fontAlgn="b"/>
                      <a:r>
                        <a:rPr lang="en-US" sz="300" b="0" i="0" u="none" strike="noStrike">
                          <a:solidFill>
                            <a:srgbClr val="000000"/>
                          </a:solidFill>
                          <a:latin typeface="Calibri"/>
                        </a:rPr>
                        <a:t>20.8</a:t>
                      </a:r>
                    </a:p>
                  </a:txBody>
                  <a:tcPr marL="1295" marR="1295" marT="1295" marB="0" anchor="b">
                    <a:lnL>
                      <a:noFill/>
                    </a:lnL>
                    <a:lnR>
                      <a:noFill/>
                    </a:lnR>
                    <a:lnT>
                      <a:noFill/>
                    </a:lnT>
                    <a:lnB>
                      <a:noFill/>
                    </a:lnB>
                    <a:solidFill>
                      <a:srgbClr val="C2D980"/>
                    </a:solidFill>
                  </a:tcPr>
                </a:tc>
                <a:tc>
                  <a:txBody>
                    <a:bodyPr/>
                    <a:lstStyle/>
                    <a:p>
                      <a:pPr algn="r" fontAlgn="b"/>
                      <a:r>
                        <a:rPr lang="en-US" sz="300" b="0" i="0" u="none" strike="noStrike">
                          <a:solidFill>
                            <a:srgbClr val="000000"/>
                          </a:solidFill>
                          <a:latin typeface="Calibri"/>
                        </a:rPr>
                        <a:t>9.0</a:t>
                      </a:r>
                    </a:p>
                  </a:txBody>
                  <a:tcPr marL="1295" marR="1295" marT="1295" marB="0" anchor="b">
                    <a:lnL>
                      <a:noFill/>
                    </a:lnL>
                    <a:lnR>
                      <a:noFill/>
                    </a:lnR>
                    <a:lnT>
                      <a:noFill/>
                    </a:lnT>
                    <a:lnB>
                      <a:noFill/>
                    </a:lnB>
                    <a:solidFill>
                      <a:srgbClr val="78C47C"/>
                    </a:solidFill>
                  </a:tcPr>
                </a:tc>
                <a:tc>
                  <a:txBody>
                    <a:bodyPr/>
                    <a:lstStyle/>
                    <a:p>
                      <a:pPr algn="r" fontAlgn="b"/>
                      <a:r>
                        <a:rPr lang="en-US" sz="300" b="0" i="0" u="none" strike="noStrike">
                          <a:solidFill>
                            <a:srgbClr val="000000"/>
                          </a:solidFill>
                          <a:latin typeface="Calibri"/>
                        </a:rPr>
                        <a:t>22.4</a:t>
                      </a:r>
                    </a:p>
                  </a:txBody>
                  <a:tcPr marL="1295" marR="1295" marT="1295" marB="0" anchor="b">
                    <a:lnL>
                      <a:noFill/>
                    </a:lnL>
                    <a:lnR>
                      <a:noFill/>
                    </a:lnR>
                    <a:lnT>
                      <a:noFill/>
                    </a:lnT>
                    <a:lnB>
                      <a:noFill/>
                    </a:lnB>
                    <a:solidFill>
                      <a:srgbClr val="CCDC81"/>
                    </a:solidFill>
                  </a:tcPr>
                </a:tc>
                <a:tc>
                  <a:txBody>
                    <a:bodyPr/>
                    <a:lstStyle/>
                    <a:p>
                      <a:pPr algn="r" fontAlgn="b"/>
                      <a:r>
                        <a:rPr lang="en-US" sz="300" b="0" i="0" u="none" strike="noStrike">
                          <a:solidFill>
                            <a:srgbClr val="000000"/>
                          </a:solidFill>
                          <a:latin typeface="Calibri"/>
                        </a:rPr>
                        <a:t>9.1</a:t>
                      </a:r>
                    </a:p>
                  </a:txBody>
                  <a:tcPr marL="1295" marR="1295" marT="1295" marB="0" anchor="b">
                    <a:lnL>
                      <a:noFill/>
                    </a:lnL>
                    <a:lnR>
                      <a:noFill/>
                    </a:lnR>
                    <a:lnT>
                      <a:noFill/>
                    </a:lnT>
                    <a:lnB>
                      <a:noFill/>
                    </a:lnB>
                    <a:solidFill>
                      <a:srgbClr val="78C47C"/>
                    </a:solidFill>
                  </a:tcPr>
                </a:tc>
                <a:tc>
                  <a:txBody>
                    <a:bodyPr/>
                    <a:lstStyle/>
                    <a:p>
                      <a:pPr algn="r" fontAlgn="b"/>
                      <a:r>
                        <a:rPr lang="en-US" sz="300" b="0" i="0" u="none" strike="noStrike">
                          <a:solidFill>
                            <a:srgbClr val="000000"/>
                          </a:solidFill>
                          <a:latin typeface="Calibri"/>
                        </a:rPr>
                        <a:t>23.4</a:t>
                      </a:r>
                    </a:p>
                  </a:txBody>
                  <a:tcPr marL="1295" marR="1295" marT="1295" marB="0" anchor="b">
                    <a:lnL>
                      <a:noFill/>
                    </a:lnL>
                    <a:lnR>
                      <a:noFill/>
                    </a:lnR>
                    <a:lnT>
                      <a:noFill/>
                    </a:lnT>
                    <a:lnB>
                      <a:noFill/>
                    </a:lnB>
                    <a:solidFill>
                      <a:srgbClr val="D2DE81"/>
                    </a:solidFill>
                  </a:tcPr>
                </a:tc>
                <a:tc>
                  <a:txBody>
                    <a:bodyPr/>
                    <a:lstStyle/>
                    <a:p>
                      <a:pPr algn="r" fontAlgn="b"/>
                      <a:r>
                        <a:rPr lang="en-US" sz="300" b="0" i="0" u="none" strike="noStrike">
                          <a:solidFill>
                            <a:srgbClr val="000000"/>
                          </a:solidFill>
                          <a:latin typeface="Calibri"/>
                        </a:rPr>
                        <a:t>30.1</a:t>
                      </a:r>
                    </a:p>
                  </a:txBody>
                  <a:tcPr marL="1295" marR="1295" marT="1295" marB="0" anchor="b">
                    <a:lnL>
                      <a:noFill/>
                    </a:lnL>
                    <a:lnR>
                      <a:noFill/>
                    </a:lnR>
                    <a:lnT>
                      <a:noFill/>
                    </a:lnT>
                    <a:lnB>
                      <a:noFill/>
                    </a:lnB>
                    <a:solidFill>
                      <a:srgbClr val="FCEA83"/>
                    </a:solidFill>
                  </a:tcPr>
                </a:tc>
                <a:tc>
                  <a:txBody>
                    <a:bodyPr/>
                    <a:lstStyle/>
                    <a:p>
                      <a:pPr algn="r" fontAlgn="b"/>
                      <a:r>
                        <a:rPr lang="en-US" sz="300" b="0" i="0" u="none" strike="noStrike">
                          <a:solidFill>
                            <a:srgbClr val="000000"/>
                          </a:solidFill>
                          <a:latin typeface="Calibri"/>
                        </a:rPr>
                        <a:t>24.3</a:t>
                      </a:r>
                    </a:p>
                  </a:txBody>
                  <a:tcPr marL="1295" marR="1295" marT="1295" marB="0" anchor="b">
                    <a:lnL>
                      <a:noFill/>
                    </a:lnL>
                    <a:lnR>
                      <a:noFill/>
                    </a:lnR>
                    <a:lnT>
                      <a:noFill/>
                    </a:lnT>
                    <a:lnB>
                      <a:noFill/>
                    </a:lnB>
                    <a:solidFill>
                      <a:srgbClr val="D8DF81"/>
                    </a:solidFill>
                  </a:tcPr>
                </a:tc>
                <a:tc>
                  <a:txBody>
                    <a:bodyPr/>
                    <a:lstStyle/>
                    <a:p>
                      <a:pPr algn="r" fontAlgn="b"/>
                      <a:r>
                        <a:rPr lang="en-US" sz="300" b="0" i="0" u="none" strike="noStrike">
                          <a:solidFill>
                            <a:srgbClr val="000000"/>
                          </a:solidFill>
                          <a:latin typeface="Calibri"/>
                        </a:rPr>
                        <a:t>30.5</a:t>
                      </a:r>
                    </a:p>
                  </a:txBody>
                  <a:tcPr marL="1295" marR="1295" marT="129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23.5</a:t>
                      </a:r>
                    </a:p>
                  </a:txBody>
                  <a:tcPr marL="1295" marR="1295" marT="1295" marB="0" anchor="b">
                    <a:lnL>
                      <a:noFill/>
                    </a:lnL>
                    <a:lnR>
                      <a:noFill/>
                    </a:lnR>
                    <a:lnT>
                      <a:noFill/>
                    </a:lnT>
                    <a:lnB>
                      <a:noFill/>
                    </a:lnB>
                    <a:solidFill>
                      <a:srgbClr val="D3DE81"/>
                    </a:solidFill>
                  </a:tcPr>
                </a:tc>
                <a:tc>
                  <a:txBody>
                    <a:bodyPr/>
                    <a:lstStyle/>
                    <a:p>
                      <a:pPr algn="r" fontAlgn="b"/>
                      <a:r>
                        <a:rPr lang="en-US" sz="300" b="0" i="0" u="none" strike="noStrike">
                          <a:solidFill>
                            <a:srgbClr val="000000"/>
                          </a:solidFill>
                          <a:latin typeface="Calibri"/>
                        </a:rPr>
                        <a:t>29.5</a:t>
                      </a:r>
                    </a:p>
                  </a:txBody>
                  <a:tcPr marL="1295" marR="1295" marT="1295" marB="0" anchor="b">
                    <a:lnL>
                      <a:noFill/>
                    </a:lnL>
                    <a:lnR>
                      <a:noFill/>
                    </a:lnR>
                    <a:lnT>
                      <a:noFill/>
                    </a:lnT>
                    <a:lnB>
                      <a:noFill/>
                    </a:lnB>
                    <a:solidFill>
                      <a:srgbClr val="F9E983"/>
                    </a:solidFill>
                  </a:tcPr>
                </a:tc>
                <a:tc>
                  <a:txBody>
                    <a:bodyPr/>
                    <a:lstStyle/>
                    <a:p>
                      <a:pPr algn="r" fontAlgn="b"/>
                      <a:r>
                        <a:rPr lang="en-US" sz="300" b="0" i="0" u="none" strike="noStrike">
                          <a:solidFill>
                            <a:srgbClr val="000000"/>
                          </a:solidFill>
                          <a:latin typeface="Calibri"/>
                        </a:rPr>
                        <a:t>26.5</a:t>
                      </a:r>
                    </a:p>
                  </a:txBody>
                  <a:tcPr marL="1295" marR="1295" marT="1295" marB="0" anchor="b">
                    <a:lnL>
                      <a:noFill/>
                    </a:lnL>
                    <a:lnR>
                      <a:noFill/>
                    </a:lnR>
                    <a:lnT>
                      <a:noFill/>
                    </a:lnT>
                    <a:lnB>
                      <a:noFill/>
                    </a:lnB>
                    <a:solidFill>
                      <a:srgbClr val="E5E382"/>
                    </a:solidFill>
                  </a:tcPr>
                </a:tc>
                <a:tc>
                  <a:txBody>
                    <a:bodyPr/>
                    <a:lstStyle/>
                    <a:p>
                      <a:pPr algn="r" fontAlgn="b"/>
                      <a:r>
                        <a:rPr lang="en-US" sz="300" b="0" i="0" u="none" strike="noStrike">
                          <a:solidFill>
                            <a:srgbClr val="000000"/>
                          </a:solidFill>
                          <a:latin typeface="Calibri"/>
                        </a:rPr>
                        <a:t>31.1</a:t>
                      </a:r>
                    </a:p>
                  </a:txBody>
                  <a:tcPr marL="1295" marR="1295" marT="129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14.6</a:t>
                      </a:r>
                    </a:p>
                  </a:txBody>
                  <a:tcPr marL="1295" marR="1295" marT="1295" marB="0" anchor="b">
                    <a:lnL>
                      <a:noFill/>
                    </a:lnL>
                    <a:lnR>
                      <a:noFill/>
                    </a:lnR>
                    <a:lnT>
                      <a:noFill/>
                    </a:lnT>
                    <a:lnB>
                      <a:noFill/>
                    </a:lnB>
                    <a:solidFill>
                      <a:srgbClr val="9BCE7E"/>
                    </a:solidFill>
                  </a:tcPr>
                </a:tc>
                <a:tc>
                  <a:txBody>
                    <a:bodyPr/>
                    <a:lstStyle/>
                    <a:p>
                      <a:pPr algn="r" fontAlgn="b"/>
                      <a:r>
                        <a:rPr lang="en-US" sz="300" b="0" i="0" u="none" strike="noStrike">
                          <a:solidFill>
                            <a:srgbClr val="000000"/>
                          </a:solidFill>
                          <a:latin typeface="Calibri"/>
                        </a:rPr>
                        <a:t>25.1</a:t>
                      </a:r>
                    </a:p>
                  </a:txBody>
                  <a:tcPr marL="1295" marR="1295" marT="1295" marB="0" anchor="b">
                    <a:lnL>
                      <a:noFill/>
                    </a:lnL>
                    <a:lnR>
                      <a:noFill/>
                    </a:lnR>
                    <a:lnT>
                      <a:noFill/>
                    </a:lnT>
                    <a:lnB>
                      <a:noFill/>
                    </a:lnB>
                    <a:solidFill>
                      <a:srgbClr val="DCE182"/>
                    </a:solidFill>
                  </a:tcPr>
                </a:tc>
                <a:tc>
                  <a:txBody>
                    <a:bodyPr/>
                    <a:lstStyle/>
                    <a:p>
                      <a:pPr algn="r" fontAlgn="b"/>
                      <a:r>
                        <a:rPr lang="en-US" sz="300" b="0" i="0" u="none" strike="noStrike">
                          <a:solidFill>
                            <a:srgbClr val="000000"/>
                          </a:solidFill>
                          <a:latin typeface="Calibri"/>
                        </a:rPr>
                        <a:t>16.1</a:t>
                      </a:r>
                    </a:p>
                  </a:txBody>
                  <a:tcPr marL="1295" marR="1295" marT="1295" marB="0" anchor="b">
                    <a:lnL>
                      <a:noFill/>
                    </a:lnL>
                    <a:lnR>
                      <a:noFill/>
                    </a:lnR>
                    <a:lnT>
                      <a:noFill/>
                    </a:lnT>
                    <a:lnB>
                      <a:noFill/>
                    </a:lnB>
                    <a:solidFill>
                      <a:srgbClr val="A5D17E"/>
                    </a:solidFill>
                  </a:tcPr>
                </a:tc>
                <a:tc>
                  <a:txBody>
                    <a:bodyPr/>
                    <a:lstStyle/>
                    <a:p>
                      <a:pPr algn="r" fontAlgn="b"/>
                      <a:r>
                        <a:rPr lang="en-US" sz="300" b="0" i="0" u="none" strike="noStrike">
                          <a:solidFill>
                            <a:srgbClr val="000000"/>
                          </a:solidFill>
                          <a:latin typeface="Calibri"/>
                        </a:rPr>
                        <a:t>25.1</a:t>
                      </a:r>
                    </a:p>
                  </a:txBody>
                  <a:tcPr marL="1295" marR="1295" marT="1295" marB="0" anchor="b">
                    <a:lnL>
                      <a:noFill/>
                    </a:lnL>
                    <a:lnR>
                      <a:noFill/>
                    </a:lnR>
                    <a:lnT>
                      <a:noFill/>
                    </a:lnT>
                    <a:lnB>
                      <a:noFill/>
                    </a:lnB>
                    <a:solidFill>
                      <a:srgbClr val="DDE182"/>
                    </a:solidFill>
                  </a:tcPr>
                </a:tc>
                <a:tc>
                  <a:txBody>
                    <a:bodyPr/>
                    <a:lstStyle/>
                    <a:p>
                      <a:pPr algn="r" fontAlgn="b"/>
                      <a:r>
                        <a:rPr lang="en-US" sz="300" b="0" i="0" u="none" strike="noStrike">
                          <a:solidFill>
                            <a:srgbClr val="000000"/>
                          </a:solidFill>
                          <a:latin typeface="Calibri"/>
                        </a:rPr>
                        <a:t>15.0</a:t>
                      </a:r>
                    </a:p>
                  </a:txBody>
                  <a:tcPr marL="1295" marR="1295" marT="1295" marB="0" anchor="b">
                    <a:lnL>
                      <a:noFill/>
                    </a:lnL>
                    <a:lnR>
                      <a:noFill/>
                    </a:lnR>
                    <a:lnT>
                      <a:noFill/>
                    </a:lnT>
                    <a:lnB>
                      <a:noFill/>
                    </a:lnB>
                    <a:solidFill>
                      <a:srgbClr val="9DCF7E"/>
                    </a:solidFill>
                  </a:tcPr>
                </a:tc>
                <a:tc>
                  <a:txBody>
                    <a:bodyPr/>
                    <a:lstStyle/>
                    <a:p>
                      <a:pPr algn="r" fontAlgn="b"/>
                      <a:r>
                        <a:rPr lang="en-US" sz="300" b="0" i="0" u="none" strike="noStrike">
                          <a:solidFill>
                            <a:srgbClr val="000000"/>
                          </a:solidFill>
                          <a:latin typeface="Calibri"/>
                        </a:rPr>
                        <a:t>21.5</a:t>
                      </a:r>
                    </a:p>
                  </a:txBody>
                  <a:tcPr marL="1295" marR="1295" marT="1295" marB="0" anchor="b">
                    <a:lnL>
                      <a:noFill/>
                    </a:lnL>
                    <a:lnR>
                      <a:noFill/>
                    </a:lnR>
                    <a:lnT>
                      <a:noFill/>
                    </a:lnT>
                    <a:lnB>
                      <a:noFill/>
                    </a:lnB>
                    <a:solidFill>
                      <a:srgbClr val="C6DA80"/>
                    </a:solidFill>
                  </a:tcPr>
                </a:tc>
                <a:tc>
                  <a:txBody>
                    <a:bodyPr/>
                    <a:lstStyle/>
                    <a:p>
                      <a:pPr algn="r" fontAlgn="b"/>
                      <a:r>
                        <a:rPr lang="en-US" sz="300" b="0" i="0" u="none" strike="noStrike">
                          <a:solidFill>
                            <a:srgbClr val="000000"/>
                          </a:solidFill>
                          <a:latin typeface="Calibri"/>
                        </a:rPr>
                        <a:t>17.3</a:t>
                      </a:r>
                    </a:p>
                  </a:txBody>
                  <a:tcPr marL="1295" marR="1295" marT="1295" marB="0" anchor="b">
                    <a:lnL>
                      <a:noFill/>
                    </a:lnL>
                    <a:lnR>
                      <a:noFill/>
                    </a:lnR>
                    <a:lnT>
                      <a:noFill/>
                    </a:lnT>
                    <a:lnB>
                      <a:noFill/>
                    </a:lnB>
                    <a:solidFill>
                      <a:srgbClr val="ACD37F"/>
                    </a:solidFill>
                  </a:tcPr>
                </a:tc>
                <a:tc>
                  <a:txBody>
                    <a:bodyPr/>
                    <a:lstStyle/>
                    <a:p>
                      <a:pPr algn="r" fontAlgn="b"/>
                      <a:r>
                        <a:rPr lang="en-US" sz="300" b="0" i="0" u="none" strike="noStrike">
                          <a:solidFill>
                            <a:srgbClr val="000000"/>
                          </a:solidFill>
                          <a:latin typeface="Calibri"/>
                        </a:rPr>
                        <a:t>24.3</a:t>
                      </a:r>
                    </a:p>
                  </a:txBody>
                  <a:tcPr marL="1295" marR="1295" marT="1295" marB="0" anchor="b">
                    <a:lnL>
                      <a:noFill/>
                    </a:lnL>
                    <a:lnR>
                      <a:noFill/>
                    </a:lnR>
                    <a:lnT>
                      <a:noFill/>
                    </a:lnT>
                    <a:lnB>
                      <a:noFill/>
                    </a:lnB>
                    <a:solidFill>
                      <a:srgbClr val="D7DF81"/>
                    </a:solidFill>
                  </a:tcPr>
                </a:tc>
                <a:tc>
                  <a:txBody>
                    <a:bodyPr/>
                    <a:lstStyle/>
                    <a:p>
                      <a:pPr algn="r" fontAlgn="b"/>
                      <a:r>
                        <a:rPr lang="en-US" sz="300" b="0" i="0" u="none" strike="noStrike">
                          <a:solidFill>
                            <a:srgbClr val="000000"/>
                          </a:solidFill>
                          <a:latin typeface="Calibri"/>
                        </a:rPr>
                        <a:t>29.4</a:t>
                      </a:r>
                    </a:p>
                  </a:txBody>
                  <a:tcPr marL="1295" marR="1295" marT="1295" marB="0" anchor="b">
                    <a:lnL>
                      <a:noFill/>
                    </a:lnL>
                    <a:lnR>
                      <a:noFill/>
                    </a:lnR>
                    <a:lnT>
                      <a:noFill/>
                    </a:lnT>
                    <a:lnB>
                      <a:noFill/>
                    </a:lnB>
                    <a:solidFill>
                      <a:srgbClr val="F7E883"/>
                    </a:solidFill>
                  </a:tcPr>
                </a:tc>
                <a:tc>
                  <a:txBody>
                    <a:bodyPr/>
                    <a:lstStyle/>
                    <a:p>
                      <a:pPr algn="r" fontAlgn="b"/>
                      <a:r>
                        <a:rPr lang="en-US" sz="300" b="0" i="0" u="none" strike="noStrike">
                          <a:solidFill>
                            <a:srgbClr val="000000"/>
                          </a:solidFill>
                          <a:latin typeface="Calibri"/>
                        </a:rPr>
                        <a:t>9.4</a:t>
                      </a:r>
                    </a:p>
                  </a:txBody>
                  <a:tcPr marL="1295" marR="1295" marT="1295" marB="0" anchor="b">
                    <a:lnL>
                      <a:noFill/>
                    </a:lnL>
                    <a:lnR>
                      <a:noFill/>
                    </a:lnR>
                    <a:lnT>
                      <a:noFill/>
                    </a:lnT>
                    <a:lnB>
                      <a:noFill/>
                    </a:lnB>
                    <a:solidFill>
                      <a:srgbClr val="7AC47C"/>
                    </a:solidFill>
                  </a:tcPr>
                </a:tc>
                <a:tc>
                  <a:txBody>
                    <a:bodyPr/>
                    <a:lstStyle/>
                    <a:p>
                      <a:pPr algn="r" fontAlgn="b"/>
                      <a:r>
                        <a:rPr lang="en-US" sz="300" b="0" i="0" u="none" strike="noStrike">
                          <a:solidFill>
                            <a:srgbClr val="000000"/>
                          </a:solidFill>
                          <a:latin typeface="Calibri"/>
                        </a:rPr>
                        <a:t>31.1</a:t>
                      </a:r>
                    </a:p>
                  </a:txBody>
                  <a:tcPr marL="1295" marR="1295" marT="129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10.2</a:t>
                      </a:r>
                    </a:p>
                  </a:txBody>
                  <a:tcPr marL="1295" marR="1295" marT="1295" marB="0" anchor="b">
                    <a:lnL>
                      <a:noFill/>
                    </a:lnL>
                    <a:lnR>
                      <a:noFill/>
                    </a:lnR>
                    <a:lnT>
                      <a:noFill/>
                    </a:lnT>
                    <a:lnB>
                      <a:noFill/>
                    </a:lnB>
                    <a:solidFill>
                      <a:srgbClr val="7FC67C"/>
                    </a:solidFill>
                  </a:tcPr>
                </a:tc>
                <a:tc>
                  <a:txBody>
                    <a:bodyPr/>
                    <a:lstStyle/>
                    <a:p>
                      <a:pPr algn="r" fontAlgn="b"/>
                      <a:r>
                        <a:rPr lang="en-US" sz="300" b="0" i="0" u="none" strike="noStrike">
                          <a:solidFill>
                            <a:srgbClr val="000000"/>
                          </a:solidFill>
                          <a:latin typeface="Calibri"/>
                        </a:rPr>
                        <a:t>32.7</a:t>
                      </a:r>
                    </a:p>
                  </a:txBody>
                  <a:tcPr marL="1295" marR="1295" marT="129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8.8</a:t>
                      </a:r>
                    </a:p>
                  </a:txBody>
                  <a:tcPr marL="1295" marR="1295" marT="1295" marB="0" anchor="b">
                    <a:lnL>
                      <a:noFill/>
                    </a:lnL>
                    <a:lnR>
                      <a:noFill/>
                    </a:lnR>
                    <a:lnT>
                      <a:noFill/>
                    </a:lnT>
                    <a:lnB>
                      <a:noFill/>
                    </a:lnB>
                    <a:solidFill>
                      <a:srgbClr val="76C37C"/>
                    </a:solidFill>
                  </a:tcPr>
                </a:tc>
                <a:tc>
                  <a:txBody>
                    <a:bodyPr/>
                    <a:lstStyle/>
                    <a:p>
                      <a:pPr algn="r" fontAlgn="b"/>
                      <a:r>
                        <a:rPr lang="en-US" sz="300" b="0" i="0" u="none" strike="noStrike">
                          <a:solidFill>
                            <a:srgbClr val="000000"/>
                          </a:solidFill>
                          <a:latin typeface="Calibri"/>
                        </a:rPr>
                        <a:t>32.2</a:t>
                      </a:r>
                    </a:p>
                  </a:txBody>
                  <a:tcPr marL="1295" marR="1295" marT="129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7.9</a:t>
                      </a:r>
                    </a:p>
                  </a:txBody>
                  <a:tcPr marL="1295" marR="1295" marT="1295" marB="0" anchor="b">
                    <a:lnL>
                      <a:noFill/>
                    </a:lnL>
                    <a:lnR>
                      <a:noFill/>
                    </a:lnR>
                    <a:lnT>
                      <a:noFill/>
                    </a:lnT>
                    <a:lnB>
                      <a:noFill/>
                    </a:lnB>
                    <a:solidFill>
                      <a:srgbClr val="71C27B"/>
                    </a:solidFill>
                  </a:tcPr>
                </a:tc>
              </a:tr>
              <a:tr h="49195">
                <a:tc>
                  <a:txBody>
                    <a:bodyPr/>
                    <a:lstStyle/>
                    <a:p>
                      <a:pPr algn="l" fontAlgn="b"/>
                      <a:r>
                        <a:rPr lang="en-US" sz="300" b="0" i="0" u="none" strike="noStrike">
                          <a:solidFill>
                            <a:srgbClr val="000000"/>
                          </a:solidFill>
                          <a:latin typeface="Calibri"/>
                        </a:rPr>
                        <a:t>ASPEN Primary Atorvastatin</a:t>
                      </a:r>
                    </a:p>
                  </a:txBody>
                  <a:tcPr marL="1295" marR="1295" marT="1295" marB="0" anchor="b">
                    <a:lnL>
                      <a:noFill/>
                    </a:lnL>
                    <a:lnR>
                      <a:noFill/>
                    </a:lnR>
                    <a:lnT>
                      <a:noFill/>
                    </a:lnT>
                    <a:lnB>
                      <a:noFill/>
                    </a:lnB>
                  </a:tcPr>
                </a:tc>
                <a:tc>
                  <a:txBody>
                    <a:bodyPr/>
                    <a:lstStyle/>
                    <a:p>
                      <a:pPr algn="r" fontAlgn="b"/>
                      <a:r>
                        <a:rPr lang="en-US" sz="300" b="0" i="0" u="none" strike="noStrike">
                          <a:solidFill>
                            <a:srgbClr val="000000"/>
                          </a:solidFill>
                          <a:latin typeface="Calibri"/>
                        </a:rPr>
                        <a:t>21.7</a:t>
                      </a:r>
                    </a:p>
                  </a:txBody>
                  <a:tcPr marL="1295" marR="1295" marT="1295" marB="0" anchor="b">
                    <a:lnL>
                      <a:noFill/>
                    </a:lnL>
                    <a:lnR>
                      <a:noFill/>
                    </a:lnR>
                    <a:lnT>
                      <a:noFill/>
                    </a:lnT>
                    <a:lnB>
                      <a:noFill/>
                    </a:lnB>
                    <a:solidFill>
                      <a:srgbClr val="C7DB80"/>
                    </a:solidFill>
                  </a:tcPr>
                </a:tc>
                <a:tc>
                  <a:txBody>
                    <a:bodyPr/>
                    <a:lstStyle/>
                    <a:p>
                      <a:pPr algn="r" fontAlgn="b"/>
                      <a:r>
                        <a:rPr lang="en-US" sz="300" b="0" i="0" u="none" strike="noStrike">
                          <a:solidFill>
                            <a:srgbClr val="000000"/>
                          </a:solidFill>
                          <a:latin typeface="Calibri"/>
                        </a:rPr>
                        <a:t>13.1</a:t>
                      </a:r>
                    </a:p>
                  </a:txBody>
                  <a:tcPr marL="1295" marR="1295" marT="1295" marB="0" anchor="b">
                    <a:lnL>
                      <a:noFill/>
                    </a:lnL>
                    <a:lnR>
                      <a:noFill/>
                    </a:lnR>
                    <a:lnT>
                      <a:noFill/>
                    </a:lnT>
                    <a:lnB>
                      <a:noFill/>
                    </a:lnB>
                    <a:solidFill>
                      <a:srgbClr val="91CB7D"/>
                    </a:solidFill>
                  </a:tcPr>
                </a:tc>
                <a:tc>
                  <a:txBody>
                    <a:bodyPr/>
                    <a:lstStyle/>
                    <a:p>
                      <a:pPr algn="r" fontAlgn="b"/>
                      <a:r>
                        <a:rPr lang="en-US" sz="300" b="0" i="0" u="none" strike="noStrike">
                          <a:solidFill>
                            <a:srgbClr val="000000"/>
                          </a:solidFill>
                          <a:latin typeface="Calibri"/>
                        </a:rPr>
                        <a:t>24.3</a:t>
                      </a:r>
                    </a:p>
                  </a:txBody>
                  <a:tcPr marL="1295" marR="1295" marT="1295" marB="0" anchor="b">
                    <a:lnL>
                      <a:noFill/>
                    </a:lnL>
                    <a:lnR>
                      <a:noFill/>
                    </a:lnR>
                    <a:lnT>
                      <a:noFill/>
                    </a:lnT>
                    <a:lnB>
                      <a:noFill/>
                    </a:lnB>
                    <a:solidFill>
                      <a:srgbClr val="D8DF81"/>
                    </a:solidFill>
                  </a:tcPr>
                </a:tc>
                <a:tc>
                  <a:txBody>
                    <a:bodyPr/>
                    <a:lstStyle/>
                    <a:p>
                      <a:pPr algn="r" fontAlgn="b"/>
                      <a:r>
                        <a:rPr lang="en-US" sz="300" b="0" i="0" u="none" strike="noStrike">
                          <a:solidFill>
                            <a:srgbClr val="000000"/>
                          </a:solidFill>
                          <a:latin typeface="Calibri"/>
                        </a:rPr>
                        <a:t>11.4</a:t>
                      </a:r>
                    </a:p>
                  </a:txBody>
                  <a:tcPr marL="1295" marR="1295" marT="1295" marB="0" anchor="b">
                    <a:lnL>
                      <a:noFill/>
                    </a:lnL>
                    <a:lnR>
                      <a:noFill/>
                    </a:lnR>
                    <a:lnT>
                      <a:noFill/>
                    </a:lnT>
                    <a:lnB>
                      <a:noFill/>
                    </a:lnB>
                    <a:solidFill>
                      <a:srgbClr val="87C87D"/>
                    </a:solidFill>
                  </a:tcPr>
                </a:tc>
                <a:tc>
                  <a:txBody>
                    <a:bodyPr/>
                    <a:lstStyle/>
                    <a:p>
                      <a:pPr algn="r" fontAlgn="b"/>
                      <a:r>
                        <a:rPr lang="en-US" sz="300" b="0" i="0" u="none" strike="noStrike">
                          <a:solidFill>
                            <a:srgbClr val="000000"/>
                          </a:solidFill>
                          <a:latin typeface="Calibri"/>
                        </a:rPr>
                        <a:t>21.7</a:t>
                      </a:r>
                    </a:p>
                  </a:txBody>
                  <a:tcPr marL="1295" marR="1295" marT="1295" marB="0" anchor="b">
                    <a:lnL>
                      <a:noFill/>
                    </a:lnL>
                    <a:lnR>
                      <a:noFill/>
                    </a:lnR>
                    <a:lnT>
                      <a:noFill/>
                    </a:lnT>
                    <a:lnB>
                      <a:noFill/>
                    </a:lnB>
                    <a:solidFill>
                      <a:srgbClr val="C7DB80"/>
                    </a:solidFill>
                  </a:tcPr>
                </a:tc>
                <a:tc>
                  <a:txBody>
                    <a:bodyPr/>
                    <a:lstStyle/>
                    <a:p>
                      <a:pPr algn="r" fontAlgn="b"/>
                      <a:r>
                        <a:rPr lang="en-US" sz="300" b="0" i="0" u="none" strike="noStrike">
                          <a:solidFill>
                            <a:srgbClr val="000000"/>
                          </a:solidFill>
                          <a:latin typeface="Calibri"/>
                        </a:rPr>
                        <a:t>10.3</a:t>
                      </a:r>
                    </a:p>
                  </a:txBody>
                  <a:tcPr marL="1295" marR="1295" marT="1295" marB="0" anchor="b">
                    <a:lnL>
                      <a:noFill/>
                    </a:lnL>
                    <a:lnR>
                      <a:noFill/>
                    </a:lnR>
                    <a:lnT>
                      <a:noFill/>
                    </a:lnT>
                    <a:lnB>
                      <a:noFill/>
                    </a:lnB>
                    <a:solidFill>
                      <a:srgbClr val="80C67C"/>
                    </a:solidFill>
                  </a:tcPr>
                </a:tc>
                <a:tc>
                  <a:txBody>
                    <a:bodyPr/>
                    <a:lstStyle/>
                    <a:p>
                      <a:pPr algn="r" fontAlgn="b"/>
                      <a:r>
                        <a:rPr lang="en-US" sz="300" b="0" i="0" u="none" strike="noStrike">
                          <a:solidFill>
                            <a:srgbClr val="000000"/>
                          </a:solidFill>
                          <a:latin typeface="Calibri"/>
                        </a:rPr>
                        <a:t>22.9</a:t>
                      </a:r>
                    </a:p>
                  </a:txBody>
                  <a:tcPr marL="1295" marR="1295" marT="1295" marB="0" anchor="b">
                    <a:lnL>
                      <a:noFill/>
                    </a:lnL>
                    <a:lnR>
                      <a:noFill/>
                    </a:lnR>
                    <a:lnT>
                      <a:noFill/>
                    </a:lnT>
                    <a:lnB>
                      <a:noFill/>
                    </a:lnB>
                    <a:solidFill>
                      <a:srgbClr val="CFDD81"/>
                    </a:solidFill>
                  </a:tcPr>
                </a:tc>
                <a:tc>
                  <a:txBody>
                    <a:bodyPr/>
                    <a:lstStyle/>
                    <a:p>
                      <a:pPr algn="r" fontAlgn="b"/>
                      <a:r>
                        <a:rPr lang="en-US" sz="300" b="0" i="0" u="none" strike="noStrike">
                          <a:solidFill>
                            <a:srgbClr val="000000"/>
                          </a:solidFill>
                          <a:latin typeface="Calibri"/>
                        </a:rPr>
                        <a:t>11.9</a:t>
                      </a:r>
                    </a:p>
                  </a:txBody>
                  <a:tcPr marL="1295" marR="1295" marT="1295" marB="0" anchor="b">
                    <a:lnL>
                      <a:noFill/>
                    </a:lnL>
                    <a:lnR>
                      <a:noFill/>
                    </a:lnR>
                    <a:lnT>
                      <a:noFill/>
                    </a:lnT>
                    <a:lnB>
                      <a:noFill/>
                    </a:lnB>
                    <a:solidFill>
                      <a:srgbClr val="8AC97D"/>
                    </a:solidFill>
                  </a:tcPr>
                </a:tc>
                <a:tc>
                  <a:txBody>
                    <a:bodyPr/>
                    <a:lstStyle/>
                    <a:p>
                      <a:pPr algn="r" fontAlgn="b"/>
                      <a:r>
                        <a:rPr lang="en-US" sz="300" b="0" i="0" u="none" strike="noStrike">
                          <a:solidFill>
                            <a:srgbClr val="000000"/>
                          </a:solidFill>
                          <a:latin typeface="Calibri"/>
                        </a:rPr>
                        <a:t>25.0</a:t>
                      </a:r>
                    </a:p>
                  </a:txBody>
                  <a:tcPr marL="1295" marR="1295" marT="1295" marB="0" anchor="b">
                    <a:lnL>
                      <a:noFill/>
                    </a:lnL>
                    <a:lnR>
                      <a:noFill/>
                    </a:lnR>
                    <a:lnT>
                      <a:noFill/>
                    </a:lnT>
                    <a:lnB>
                      <a:noFill/>
                    </a:lnB>
                    <a:solidFill>
                      <a:srgbClr val="DCE182"/>
                    </a:solidFill>
                  </a:tcPr>
                </a:tc>
                <a:tc>
                  <a:txBody>
                    <a:bodyPr/>
                    <a:lstStyle/>
                    <a:p>
                      <a:pPr algn="r" fontAlgn="b"/>
                      <a:r>
                        <a:rPr lang="en-US" sz="300" b="0" i="0" u="none" strike="noStrike">
                          <a:solidFill>
                            <a:srgbClr val="000000"/>
                          </a:solidFill>
                          <a:latin typeface="Calibri"/>
                        </a:rPr>
                        <a:t>32.1</a:t>
                      </a:r>
                    </a:p>
                  </a:txBody>
                  <a:tcPr marL="1295" marR="1295" marT="129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23.0</a:t>
                      </a:r>
                    </a:p>
                  </a:txBody>
                  <a:tcPr marL="1295" marR="1295" marT="1295" marB="0" anchor="b">
                    <a:lnL>
                      <a:noFill/>
                    </a:lnL>
                    <a:lnR>
                      <a:noFill/>
                    </a:lnR>
                    <a:lnT>
                      <a:noFill/>
                    </a:lnT>
                    <a:lnB>
                      <a:noFill/>
                    </a:lnB>
                    <a:solidFill>
                      <a:srgbClr val="D0DD81"/>
                    </a:solidFill>
                  </a:tcPr>
                </a:tc>
                <a:tc>
                  <a:txBody>
                    <a:bodyPr/>
                    <a:lstStyle/>
                    <a:p>
                      <a:pPr algn="r" fontAlgn="b"/>
                      <a:r>
                        <a:rPr lang="en-US" sz="300" b="0" i="0" u="none" strike="noStrike">
                          <a:solidFill>
                            <a:srgbClr val="000000"/>
                          </a:solidFill>
                          <a:latin typeface="Calibri"/>
                        </a:rPr>
                        <a:t>32.7</a:t>
                      </a:r>
                    </a:p>
                  </a:txBody>
                  <a:tcPr marL="1295" marR="1295" marT="129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24.2</a:t>
                      </a:r>
                    </a:p>
                  </a:txBody>
                  <a:tcPr marL="1295" marR="1295" marT="1295" marB="0" anchor="b">
                    <a:lnL>
                      <a:noFill/>
                    </a:lnL>
                    <a:lnR>
                      <a:noFill/>
                    </a:lnR>
                    <a:lnT>
                      <a:noFill/>
                    </a:lnT>
                    <a:lnB>
                      <a:noFill/>
                    </a:lnB>
                    <a:solidFill>
                      <a:srgbClr val="D7DF81"/>
                    </a:solidFill>
                  </a:tcPr>
                </a:tc>
                <a:tc>
                  <a:txBody>
                    <a:bodyPr/>
                    <a:lstStyle/>
                    <a:p>
                      <a:pPr algn="r" fontAlgn="b"/>
                      <a:r>
                        <a:rPr lang="en-US" sz="300" b="0" i="0" u="none" strike="noStrike">
                          <a:solidFill>
                            <a:srgbClr val="000000"/>
                          </a:solidFill>
                          <a:latin typeface="Calibri"/>
                        </a:rPr>
                        <a:t>31.2</a:t>
                      </a:r>
                    </a:p>
                  </a:txBody>
                  <a:tcPr marL="1295" marR="1295" marT="129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25.5</a:t>
                      </a:r>
                    </a:p>
                  </a:txBody>
                  <a:tcPr marL="1295" marR="1295" marT="1295" marB="0" anchor="b">
                    <a:lnL>
                      <a:noFill/>
                    </a:lnL>
                    <a:lnR>
                      <a:noFill/>
                    </a:lnR>
                    <a:lnT>
                      <a:noFill/>
                    </a:lnT>
                    <a:lnB>
                      <a:noFill/>
                    </a:lnB>
                    <a:solidFill>
                      <a:srgbClr val="DFE182"/>
                    </a:solidFill>
                  </a:tcPr>
                </a:tc>
                <a:tc>
                  <a:txBody>
                    <a:bodyPr/>
                    <a:lstStyle/>
                    <a:p>
                      <a:pPr algn="r" fontAlgn="b"/>
                      <a:r>
                        <a:rPr lang="en-US" sz="300" b="0" i="0" u="none" strike="noStrike">
                          <a:solidFill>
                            <a:srgbClr val="000000"/>
                          </a:solidFill>
                          <a:latin typeface="Calibri"/>
                        </a:rPr>
                        <a:t>31.6</a:t>
                      </a:r>
                    </a:p>
                  </a:txBody>
                  <a:tcPr marL="1295" marR="1295" marT="129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17.2</a:t>
                      </a:r>
                    </a:p>
                  </a:txBody>
                  <a:tcPr marL="1295" marR="1295" marT="1295" marB="0" anchor="b">
                    <a:lnL>
                      <a:noFill/>
                    </a:lnL>
                    <a:lnR>
                      <a:noFill/>
                    </a:lnR>
                    <a:lnT>
                      <a:noFill/>
                    </a:lnT>
                    <a:lnB>
                      <a:noFill/>
                    </a:lnB>
                    <a:solidFill>
                      <a:srgbClr val="ABD27F"/>
                    </a:solidFill>
                  </a:tcPr>
                </a:tc>
                <a:tc>
                  <a:txBody>
                    <a:bodyPr/>
                    <a:lstStyle/>
                    <a:p>
                      <a:pPr algn="r" fontAlgn="b"/>
                      <a:r>
                        <a:rPr lang="en-US" sz="300" b="0" i="0" u="none" strike="noStrike">
                          <a:solidFill>
                            <a:srgbClr val="000000"/>
                          </a:solidFill>
                          <a:latin typeface="Calibri"/>
                        </a:rPr>
                        <a:t>25.2</a:t>
                      </a:r>
                    </a:p>
                  </a:txBody>
                  <a:tcPr marL="1295" marR="1295" marT="1295" marB="0" anchor="b">
                    <a:lnL>
                      <a:noFill/>
                    </a:lnL>
                    <a:lnR>
                      <a:noFill/>
                    </a:lnR>
                    <a:lnT>
                      <a:noFill/>
                    </a:lnT>
                    <a:lnB>
                      <a:noFill/>
                    </a:lnB>
                    <a:solidFill>
                      <a:srgbClr val="DDE182"/>
                    </a:solidFill>
                  </a:tcPr>
                </a:tc>
                <a:tc>
                  <a:txBody>
                    <a:bodyPr/>
                    <a:lstStyle/>
                    <a:p>
                      <a:pPr algn="r" fontAlgn="b"/>
                      <a:r>
                        <a:rPr lang="en-US" sz="300" b="0" i="0" u="none" strike="noStrike">
                          <a:solidFill>
                            <a:srgbClr val="000000"/>
                          </a:solidFill>
                          <a:latin typeface="Calibri"/>
                        </a:rPr>
                        <a:t>15.6</a:t>
                      </a:r>
                    </a:p>
                  </a:txBody>
                  <a:tcPr marL="1295" marR="1295" marT="1295" marB="0" anchor="b">
                    <a:lnL>
                      <a:noFill/>
                    </a:lnL>
                    <a:lnR>
                      <a:noFill/>
                    </a:lnR>
                    <a:lnT>
                      <a:noFill/>
                    </a:lnT>
                    <a:lnB>
                      <a:noFill/>
                    </a:lnB>
                    <a:solidFill>
                      <a:srgbClr val="A1D07E"/>
                    </a:solidFill>
                  </a:tcPr>
                </a:tc>
                <a:tc>
                  <a:txBody>
                    <a:bodyPr/>
                    <a:lstStyle/>
                    <a:p>
                      <a:pPr algn="r" fontAlgn="b"/>
                      <a:r>
                        <a:rPr lang="en-US" sz="300" b="0" i="0" u="none" strike="noStrike">
                          <a:solidFill>
                            <a:srgbClr val="000000"/>
                          </a:solidFill>
                          <a:latin typeface="Calibri"/>
                        </a:rPr>
                        <a:t>25.7</a:t>
                      </a:r>
                    </a:p>
                  </a:txBody>
                  <a:tcPr marL="1295" marR="1295" marT="1295" marB="0" anchor="b">
                    <a:lnL>
                      <a:noFill/>
                    </a:lnL>
                    <a:lnR>
                      <a:noFill/>
                    </a:lnR>
                    <a:lnT>
                      <a:noFill/>
                    </a:lnT>
                    <a:lnB>
                      <a:noFill/>
                    </a:lnB>
                    <a:solidFill>
                      <a:srgbClr val="E1E282"/>
                    </a:solidFill>
                  </a:tcPr>
                </a:tc>
                <a:tc>
                  <a:txBody>
                    <a:bodyPr/>
                    <a:lstStyle/>
                    <a:p>
                      <a:pPr algn="r" fontAlgn="b"/>
                      <a:r>
                        <a:rPr lang="en-US" sz="300" b="0" i="0" u="none" strike="noStrike">
                          <a:solidFill>
                            <a:srgbClr val="000000"/>
                          </a:solidFill>
                          <a:latin typeface="Calibri"/>
                        </a:rPr>
                        <a:t>17.4</a:t>
                      </a:r>
                    </a:p>
                  </a:txBody>
                  <a:tcPr marL="1295" marR="1295" marT="1295" marB="0" anchor="b">
                    <a:lnL>
                      <a:noFill/>
                    </a:lnL>
                    <a:lnR>
                      <a:noFill/>
                    </a:lnR>
                    <a:lnT>
                      <a:noFill/>
                    </a:lnT>
                    <a:lnB>
                      <a:noFill/>
                    </a:lnB>
                    <a:solidFill>
                      <a:srgbClr val="ADD37F"/>
                    </a:solidFill>
                  </a:tcPr>
                </a:tc>
                <a:tc>
                  <a:txBody>
                    <a:bodyPr/>
                    <a:lstStyle/>
                    <a:p>
                      <a:pPr algn="r" fontAlgn="b"/>
                      <a:r>
                        <a:rPr lang="en-US" sz="300" b="0" i="0" u="none" strike="noStrike">
                          <a:solidFill>
                            <a:srgbClr val="000000"/>
                          </a:solidFill>
                          <a:latin typeface="Calibri"/>
                        </a:rPr>
                        <a:t>26.2</a:t>
                      </a:r>
                    </a:p>
                  </a:txBody>
                  <a:tcPr marL="1295" marR="1295" marT="1295" marB="0" anchor="b">
                    <a:lnL>
                      <a:noFill/>
                    </a:lnL>
                    <a:lnR>
                      <a:noFill/>
                    </a:lnR>
                    <a:lnT>
                      <a:noFill/>
                    </a:lnT>
                    <a:lnB>
                      <a:noFill/>
                    </a:lnB>
                    <a:solidFill>
                      <a:srgbClr val="E4E382"/>
                    </a:solidFill>
                  </a:tcPr>
                </a:tc>
                <a:tc>
                  <a:txBody>
                    <a:bodyPr/>
                    <a:lstStyle/>
                    <a:p>
                      <a:pPr algn="r" fontAlgn="b"/>
                      <a:r>
                        <a:rPr lang="en-US" sz="300" b="0" i="0" u="none" strike="noStrike">
                          <a:solidFill>
                            <a:srgbClr val="000000"/>
                          </a:solidFill>
                          <a:latin typeface="Calibri"/>
                        </a:rPr>
                        <a:t>16.5</a:t>
                      </a:r>
                    </a:p>
                  </a:txBody>
                  <a:tcPr marL="1295" marR="1295" marT="1295" marB="0" anchor="b">
                    <a:lnL>
                      <a:noFill/>
                    </a:lnL>
                    <a:lnR>
                      <a:noFill/>
                    </a:lnR>
                    <a:lnT>
                      <a:noFill/>
                    </a:lnT>
                    <a:lnB>
                      <a:noFill/>
                    </a:lnB>
                    <a:solidFill>
                      <a:srgbClr val="A7D17E"/>
                    </a:solidFill>
                  </a:tcPr>
                </a:tc>
                <a:tc>
                  <a:txBody>
                    <a:bodyPr/>
                    <a:lstStyle/>
                    <a:p>
                      <a:pPr algn="r" fontAlgn="b"/>
                      <a:r>
                        <a:rPr lang="en-US" sz="300" b="0" i="0" u="none" strike="noStrike">
                          <a:solidFill>
                            <a:srgbClr val="000000"/>
                          </a:solidFill>
                          <a:latin typeface="Calibri"/>
                        </a:rPr>
                        <a:t>25.7</a:t>
                      </a:r>
                    </a:p>
                  </a:txBody>
                  <a:tcPr marL="1295" marR="1295" marT="1295" marB="0" anchor="b">
                    <a:lnL>
                      <a:noFill/>
                    </a:lnL>
                    <a:lnR>
                      <a:noFill/>
                    </a:lnR>
                    <a:lnT>
                      <a:noFill/>
                    </a:lnT>
                    <a:lnB>
                      <a:noFill/>
                    </a:lnB>
                    <a:solidFill>
                      <a:srgbClr val="E0E282"/>
                    </a:solidFill>
                  </a:tcPr>
                </a:tc>
                <a:tc>
                  <a:txBody>
                    <a:bodyPr/>
                    <a:lstStyle/>
                    <a:p>
                      <a:pPr algn="r" fontAlgn="b"/>
                      <a:r>
                        <a:rPr lang="en-US" sz="300" b="0" i="0" u="none" strike="noStrike">
                          <a:solidFill>
                            <a:srgbClr val="000000"/>
                          </a:solidFill>
                          <a:latin typeface="Calibri"/>
                        </a:rPr>
                        <a:t>34.7</a:t>
                      </a:r>
                    </a:p>
                  </a:txBody>
                  <a:tcPr marL="1295" marR="1295" marT="1295" marB="0" anchor="b">
                    <a:lnL>
                      <a:noFill/>
                    </a:lnL>
                    <a:lnR>
                      <a:noFill/>
                    </a:lnR>
                    <a:lnT>
                      <a:noFill/>
                    </a:lnT>
                    <a:lnB>
                      <a:noFill/>
                    </a:lnB>
                    <a:solidFill>
                      <a:srgbClr val="FFE483"/>
                    </a:solidFill>
                  </a:tcPr>
                </a:tc>
                <a:tc>
                  <a:txBody>
                    <a:bodyPr/>
                    <a:lstStyle/>
                    <a:p>
                      <a:pPr algn="r" fontAlgn="b"/>
                      <a:r>
                        <a:rPr lang="en-US" sz="300" b="0" i="0" u="none" strike="noStrike">
                          <a:solidFill>
                            <a:srgbClr val="000000"/>
                          </a:solidFill>
                          <a:latin typeface="Calibri"/>
                        </a:rPr>
                        <a:t>13.1</a:t>
                      </a:r>
                    </a:p>
                  </a:txBody>
                  <a:tcPr marL="1295" marR="1295" marT="1295" marB="0" anchor="b">
                    <a:lnL>
                      <a:noFill/>
                    </a:lnL>
                    <a:lnR>
                      <a:noFill/>
                    </a:lnR>
                    <a:lnT>
                      <a:noFill/>
                    </a:lnT>
                    <a:lnB>
                      <a:noFill/>
                    </a:lnB>
                    <a:solidFill>
                      <a:srgbClr val="91CB7D"/>
                    </a:solidFill>
                  </a:tcPr>
                </a:tc>
                <a:tc>
                  <a:txBody>
                    <a:bodyPr/>
                    <a:lstStyle/>
                    <a:p>
                      <a:pPr algn="r" fontAlgn="b"/>
                      <a:r>
                        <a:rPr lang="en-US" sz="300" b="0" i="0" u="none" strike="noStrike">
                          <a:solidFill>
                            <a:srgbClr val="000000"/>
                          </a:solidFill>
                          <a:latin typeface="Calibri"/>
                        </a:rPr>
                        <a:t>31.4</a:t>
                      </a:r>
                    </a:p>
                  </a:txBody>
                  <a:tcPr marL="1295" marR="1295" marT="129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10.5</a:t>
                      </a:r>
                    </a:p>
                  </a:txBody>
                  <a:tcPr marL="1295" marR="1295" marT="1295" marB="0" anchor="b">
                    <a:lnL>
                      <a:noFill/>
                    </a:lnL>
                    <a:lnR>
                      <a:noFill/>
                    </a:lnR>
                    <a:lnT>
                      <a:noFill/>
                    </a:lnT>
                    <a:lnB>
                      <a:noFill/>
                    </a:lnB>
                    <a:solidFill>
                      <a:srgbClr val="81C67C"/>
                    </a:solidFill>
                  </a:tcPr>
                </a:tc>
                <a:tc>
                  <a:txBody>
                    <a:bodyPr/>
                    <a:lstStyle/>
                    <a:p>
                      <a:pPr algn="r" fontAlgn="b"/>
                      <a:r>
                        <a:rPr lang="en-US" sz="300" b="0" i="0" u="none" strike="noStrike">
                          <a:solidFill>
                            <a:srgbClr val="000000"/>
                          </a:solidFill>
                          <a:latin typeface="Calibri"/>
                        </a:rPr>
                        <a:t>32.2</a:t>
                      </a:r>
                    </a:p>
                  </a:txBody>
                  <a:tcPr marL="1295" marR="1295" marT="129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10.0</a:t>
                      </a:r>
                    </a:p>
                  </a:txBody>
                  <a:tcPr marL="1295" marR="1295" marT="1295" marB="0" anchor="b">
                    <a:lnL>
                      <a:noFill/>
                    </a:lnL>
                    <a:lnR>
                      <a:noFill/>
                    </a:lnR>
                    <a:lnT>
                      <a:noFill/>
                    </a:lnT>
                    <a:lnB>
                      <a:noFill/>
                    </a:lnB>
                    <a:solidFill>
                      <a:srgbClr val="7EC67C"/>
                    </a:solidFill>
                  </a:tcPr>
                </a:tc>
                <a:tc>
                  <a:txBody>
                    <a:bodyPr/>
                    <a:lstStyle/>
                    <a:p>
                      <a:pPr algn="r" fontAlgn="b"/>
                      <a:r>
                        <a:rPr lang="en-US" sz="300" b="0" i="0" u="none" strike="noStrike">
                          <a:solidFill>
                            <a:srgbClr val="000000"/>
                          </a:solidFill>
                          <a:latin typeface="Calibri"/>
                        </a:rPr>
                        <a:t>32.7</a:t>
                      </a:r>
                    </a:p>
                  </a:txBody>
                  <a:tcPr marL="1295" marR="1295" marT="129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10.4</a:t>
                      </a:r>
                    </a:p>
                  </a:txBody>
                  <a:tcPr marL="1295" marR="1295" marT="1295" marB="0" anchor="b">
                    <a:lnL>
                      <a:noFill/>
                    </a:lnL>
                    <a:lnR>
                      <a:noFill/>
                    </a:lnR>
                    <a:lnT>
                      <a:noFill/>
                    </a:lnT>
                    <a:lnB>
                      <a:noFill/>
                    </a:lnB>
                    <a:solidFill>
                      <a:srgbClr val="80C67C"/>
                    </a:solidFill>
                  </a:tcPr>
                </a:tc>
                <a:tc>
                  <a:txBody>
                    <a:bodyPr/>
                    <a:lstStyle/>
                    <a:p>
                      <a:pPr algn="r" fontAlgn="b"/>
                      <a:r>
                        <a:rPr lang="en-US" sz="300" b="0" i="0" u="none" strike="noStrike">
                          <a:solidFill>
                            <a:srgbClr val="000000"/>
                          </a:solidFill>
                          <a:latin typeface="Calibri"/>
                        </a:rPr>
                        <a:t>17.0</a:t>
                      </a:r>
                    </a:p>
                  </a:txBody>
                  <a:tcPr marL="1295" marR="1295" marT="1295" marB="0" anchor="b">
                    <a:lnL>
                      <a:noFill/>
                    </a:lnL>
                    <a:lnR>
                      <a:noFill/>
                    </a:lnR>
                    <a:lnT>
                      <a:noFill/>
                    </a:lnT>
                    <a:lnB>
                      <a:noFill/>
                    </a:lnB>
                    <a:solidFill>
                      <a:srgbClr val="AAD27F"/>
                    </a:solidFill>
                  </a:tcPr>
                </a:tc>
                <a:tc>
                  <a:txBody>
                    <a:bodyPr/>
                    <a:lstStyle/>
                    <a:p>
                      <a:pPr algn="r" fontAlgn="b"/>
                      <a:r>
                        <a:rPr lang="en-US" sz="300" b="0" i="0" u="none" strike="noStrike">
                          <a:solidFill>
                            <a:srgbClr val="000000"/>
                          </a:solidFill>
                          <a:latin typeface="Calibri"/>
                        </a:rPr>
                        <a:t>11.3</a:t>
                      </a:r>
                    </a:p>
                  </a:txBody>
                  <a:tcPr marL="1295" marR="1295" marT="1295" marB="0" anchor="b">
                    <a:lnL>
                      <a:noFill/>
                    </a:lnL>
                    <a:lnR>
                      <a:noFill/>
                    </a:lnR>
                    <a:lnT>
                      <a:noFill/>
                    </a:lnT>
                    <a:lnB>
                      <a:noFill/>
                    </a:lnB>
                    <a:solidFill>
                      <a:srgbClr val="86C87D"/>
                    </a:solidFill>
                  </a:tcPr>
                </a:tc>
                <a:tc>
                  <a:txBody>
                    <a:bodyPr/>
                    <a:lstStyle/>
                    <a:p>
                      <a:pPr algn="r" fontAlgn="b"/>
                      <a:r>
                        <a:rPr lang="en-US" sz="300" b="0" i="0" u="none" strike="noStrike">
                          <a:solidFill>
                            <a:srgbClr val="000000"/>
                          </a:solidFill>
                          <a:latin typeface="Calibri"/>
                        </a:rPr>
                        <a:t>15.7</a:t>
                      </a:r>
                    </a:p>
                  </a:txBody>
                  <a:tcPr marL="1295" marR="1295" marT="1295" marB="0" anchor="b">
                    <a:lnL>
                      <a:noFill/>
                    </a:lnL>
                    <a:lnR>
                      <a:noFill/>
                    </a:lnR>
                    <a:lnT>
                      <a:noFill/>
                    </a:lnT>
                    <a:lnB>
                      <a:noFill/>
                    </a:lnB>
                    <a:solidFill>
                      <a:srgbClr val="A2D07E"/>
                    </a:solidFill>
                  </a:tcPr>
                </a:tc>
                <a:tc>
                  <a:txBody>
                    <a:bodyPr/>
                    <a:lstStyle/>
                    <a:p>
                      <a:pPr algn="r" fontAlgn="b"/>
                      <a:r>
                        <a:rPr lang="en-US" sz="300" b="0" i="0" u="none" strike="noStrike">
                          <a:solidFill>
                            <a:srgbClr val="000000"/>
                          </a:solidFill>
                          <a:latin typeface="Calibri"/>
                        </a:rPr>
                        <a:t>10.7</a:t>
                      </a:r>
                    </a:p>
                  </a:txBody>
                  <a:tcPr marL="1295" marR="1295" marT="1295" marB="0" anchor="b">
                    <a:lnL>
                      <a:noFill/>
                    </a:lnL>
                    <a:lnR>
                      <a:noFill/>
                    </a:lnR>
                    <a:lnT>
                      <a:noFill/>
                    </a:lnT>
                    <a:lnB>
                      <a:noFill/>
                    </a:lnB>
                    <a:solidFill>
                      <a:srgbClr val="82C77C"/>
                    </a:solidFill>
                  </a:tcPr>
                </a:tc>
                <a:tc>
                  <a:txBody>
                    <a:bodyPr/>
                    <a:lstStyle/>
                    <a:p>
                      <a:pPr algn="r" fontAlgn="b"/>
                      <a:r>
                        <a:rPr lang="en-US" sz="300" b="0" i="0" u="none" strike="noStrike">
                          <a:solidFill>
                            <a:srgbClr val="000000"/>
                          </a:solidFill>
                          <a:latin typeface="Calibri"/>
                        </a:rPr>
                        <a:t>16.5</a:t>
                      </a:r>
                    </a:p>
                  </a:txBody>
                  <a:tcPr marL="1295" marR="1295" marT="1295" marB="0" anchor="b">
                    <a:lnL>
                      <a:noFill/>
                    </a:lnL>
                    <a:lnR>
                      <a:noFill/>
                    </a:lnR>
                    <a:lnT>
                      <a:noFill/>
                    </a:lnT>
                    <a:lnB>
                      <a:noFill/>
                    </a:lnB>
                    <a:solidFill>
                      <a:srgbClr val="A7D17E"/>
                    </a:solidFill>
                  </a:tcPr>
                </a:tc>
                <a:tc>
                  <a:txBody>
                    <a:bodyPr/>
                    <a:lstStyle/>
                    <a:p>
                      <a:pPr algn="r" fontAlgn="b"/>
                      <a:r>
                        <a:rPr lang="en-US" sz="300" b="0" i="0" u="none" strike="noStrike">
                          <a:solidFill>
                            <a:srgbClr val="000000"/>
                          </a:solidFill>
                          <a:latin typeface="Calibri"/>
                        </a:rPr>
                        <a:t>9.8</a:t>
                      </a:r>
                    </a:p>
                  </a:txBody>
                  <a:tcPr marL="1295" marR="1295" marT="1295" marB="0" anchor="b">
                    <a:lnL>
                      <a:noFill/>
                    </a:lnL>
                    <a:lnR>
                      <a:noFill/>
                    </a:lnR>
                    <a:lnT>
                      <a:noFill/>
                    </a:lnT>
                    <a:lnB>
                      <a:noFill/>
                    </a:lnB>
                    <a:solidFill>
                      <a:srgbClr val="7DC57C"/>
                    </a:solidFill>
                  </a:tcPr>
                </a:tc>
                <a:tc>
                  <a:txBody>
                    <a:bodyPr/>
                    <a:lstStyle/>
                    <a:p>
                      <a:pPr algn="r" fontAlgn="b"/>
                      <a:r>
                        <a:rPr lang="en-US" sz="300" b="0" i="0" u="none" strike="noStrike">
                          <a:solidFill>
                            <a:srgbClr val="000000"/>
                          </a:solidFill>
                          <a:latin typeface="Calibri"/>
                        </a:rPr>
                        <a:t>16.0</a:t>
                      </a:r>
                    </a:p>
                  </a:txBody>
                  <a:tcPr marL="1295" marR="1295" marT="1295" marB="0" anchor="b">
                    <a:lnL>
                      <a:noFill/>
                    </a:lnL>
                    <a:lnR>
                      <a:noFill/>
                    </a:lnR>
                    <a:lnT>
                      <a:noFill/>
                    </a:lnT>
                    <a:lnB>
                      <a:noFill/>
                    </a:lnB>
                    <a:solidFill>
                      <a:srgbClr val="A4D07E"/>
                    </a:solidFill>
                  </a:tcPr>
                </a:tc>
                <a:tc>
                  <a:txBody>
                    <a:bodyPr/>
                    <a:lstStyle/>
                    <a:p>
                      <a:pPr algn="r" fontAlgn="b"/>
                      <a:r>
                        <a:rPr lang="en-US" sz="300" b="0" i="0" u="none" strike="noStrike">
                          <a:solidFill>
                            <a:srgbClr val="000000"/>
                          </a:solidFill>
                          <a:latin typeface="Calibri"/>
                        </a:rPr>
                        <a:t>12.0</a:t>
                      </a:r>
                    </a:p>
                  </a:txBody>
                  <a:tcPr marL="1295" marR="1295" marT="1295" marB="0" anchor="b">
                    <a:lnL>
                      <a:noFill/>
                    </a:lnL>
                    <a:lnR>
                      <a:noFill/>
                    </a:lnR>
                    <a:lnT>
                      <a:noFill/>
                    </a:lnT>
                    <a:lnB>
                      <a:noFill/>
                    </a:lnB>
                    <a:solidFill>
                      <a:srgbClr val="8AC97D"/>
                    </a:solidFill>
                  </a:tcPr>
                </a:tc>
                <a:tc>
                  <a:txBody>
                    <a:bodyPr/>
                    <a:lstStyle/>
                    <a:p>
                      <a:pPr algn="r" fontAlgn="b"/>
                      <a:r>
                        <a:rPr lang="en-US" sz="300" b="0" i="0" u="none" strike="noStrike">
                          <a:solidFill>
                            <a:srgbClr val="000000"/>
                          </a:solidFill>
                          <a:latin typeface="Calibri"/>
                        </a:rPr>
                        <a:t>21.6</a:t>
                      </a:r>
                    </a:p>
                  </a:txBody>
                  <a:tcPr marL="1295" marR="1295" marT="1295" marB="0" anchor="b">
                    <a:lnL>
                      <a:noFill/>
                    </a:lnL>
                    <a:lnR>
                      <a:noFill/>
                    </a:lnR>
                    <a:lnT>
                      <a:noFill/>
                    </a:lnT>
                    <a:lnB>
                      <a:noFill/>
                    </a:lnB>
                    <a:solidFill>
                      <a:srgbClr val="C7DA80"/>
                    </a:solidFill>
                  </a:tcPr>
                </a:tc>
                <a:tc>
                  <a:txBody>
                    <a:bodyPr/>
                    <a:lstStyle/>
                    <a:p>
                      <a:pPr algn="r" fontAlgn="b"/>
                      <a:r>
                        <a:rPr lang="en-US" sz="300" b="0" i="0" u="none" strike="noStrike">
                          <a:solidFill>
                            <a:srgbClr val="000000"/>
                          </a:solidFill>
                          <a:latin typeface="Calibri"/>
                        </a:rPr>
                        <a:t>24.9</a:t>
                      </a:r>
                    </a:p>
                  </a:txBody>
                  <a:tcPr marL="1295" marR="1295" marT="1295" marB="0" anchor="b">
                    <a:lnL>
                      <a:noFill/>
                    </a:lnL>
                    <a:lnR>
                      <a:noFill/>
                    </a:lnR>
                    <a:lnT>
                      <a:noFill/>
                    </a:lnT>
                    <a:lnB>
                      <a:noFill/>
                    </a:lnB>
                    <a:solidFill>
                      <a:srgbClr val="DCE081"/>
                    </a:solidFill>
                  </a:tcPr>
                </a:tc>
                <a:tc>
                  <a:txBody>
                    <a:bodyPr/>
                    <a:lstStyle/>
                    <a:p>
                      <a:pPr algn="r" fontAlgn="b"/>
                      <a:r>
                        <a:rPr lang="en-US" sz="300" b="0" i="0" u="none" strike="noStrike">
                          <a:solidFill>
                            <a:srgbClr val="000000"/>
                          </a:solidFill>
                          <a:latin typeface="Calibri"/>
                        </a:rPr>
                        <a:t>21.4</a:t>
                      </a:r>
                    </a:p>
                  </a:txBody>
                  <a:tcPr marL="1295" marR="1295" marT="1295" marB="0" anchor="b">
                    <a:lnL>
                      <a:noFill/>
                    </a:lnL>
                    <a:lnR>
                      <a:noFill/>
                    </a:lnR>
                    <a:lnT>
                      <a:noFill/>
                    </a:lnT>
                    <a:lnB>
                      <a:noFill/>
                    </a:lnB>
                    <a:solidFill>
                      <a:srgbClr val="C5DA80"/>
                    </a:solidFill>
                  </a:tcPr>
                </a:tc>
                <a:tc>
                  <a:txBody>
                    <a:bodyPr/>
                    <a:lstStyle/>
                    <a:p>
                      <a:pPr algn="r" fontAlgn="b"/>
                      <a:r>
                        <a:rPr lang="en-US" sz="300" b="0" i="0" u="none" strike="noStrike">
                          <a:solidFill>
                            <a:srgbClr val="000000"/>
                          </a:solidFill>
                          <a:latin typeface="Calibri"/>
                        </a:rPr>
                        <a:t>26.7</a:t>
                      </a:r>
                    </a:p>
                  </a:txBody>
                  <a:tcPr marL="1295" marR="1295" marT="1295" marB="0" anchor="b">
                    <a:lnL>
                      <a:noFill/>
                    </a:lnL>
                    <a:lnR>
                      <a:noFill/>
                    </a:lnR>
                    <a:lnT>
                      <a:noFill/>
                    </a:lnT>
                    <a:lnB>
                      <a:noFill/>
                    </a:lnB>
                    <a:solidFill>
                      <a:srgbClr val="E7E482"/>
                    </a:solidFill>
                  </a:tcPr>
                </a:tc>
                <a:tc>
                  <a:txBody>
                    <a:bodyPr/>
                    <a:lstStyle/>
                    <a:p>
                      <a:pPr algn="r" fontAlgn="b"/>
                      <a:r>
                        <a:rPr lang="en-US" sz="300" b="0" i="0" u="none" strike="noStrike">
                          <a:solidFill>
                            <a:srgbClr val="000000"/>
                          </a:solidFill>
                          <a:latin typeface="Calibri"/>
                        </a:rPr>
                        <a:t>22.0</a:t>
                      </a:r>
                    </a:p>
                  </a:txBody>
                  <a:tcPr marL="1295" marR="1295" marT="1295" marB="0" anchor="b">
                    <a:lnL>
                      <a:noFill/>
                    </a:lnL>
                    <a:lnR>
                      <a:noFill/>
                    </a:lnR>
                    <a:lnT>
                      <a:noFill/>
                    </a:lnT>
                    <a:lnB>
                      <a:noFill/>
                    </a:lnB>
                    <a:solidFill>
                      <a:srgbClr val="C9DB80"/>
                    </a:solidFill>
                  </a:tcPr>
                </a:tc>
                <a:tc>
                  <a:txBody>
                    <a:bodyPr/>
                    <a:lstStyle/>
                    <a:p>
                      <a:pPr algn="r" fontAlgn="b"/>
                      <a:r>
                        <a:rPr lang="en-US" sz="300" b="0" i="0" u="none" strike="noStrike">
                          <a:solidFill>
                            <a:srgbClr val="000000"/>
                          </a:solidFill>
                          <a:latin typeface="Calibri"/>
                        </a:rPr>
                        <a:t>26.8</a:t>
                      </a:r>
                    </a:p>
                  </a:txBody>
                  <a:tcPr marL="1295" marR="1295" marT="1295" marB="0" anchor="b">
                    <a:lnL>
                      <a:noFill/>
                    </a:lnL>
                    <a:lnR>
                      <a:noFill/>
                    </a:lnR>
                    <a:lnT>
                      <a:noFill/>
                    </a:lnT>
                    <a:lnB>
                      <a:noFill/>
                    </a:lnB>
                    <a:solidFill>
                      <a:srgbClr val="E7E482"/>
                    </a:solidFill>
                  </a:tcPr>
                </a:tc>
                <a:tc>
                  <a:txBody>
                    <a:bodyPr/>
                    <a:lstStyle/>
                    <a:p>
                      <a:pPr algn="r" fontAlgn="b"/>
                      <a:r>
                        <a:rPr lang="en-US" sz="300" b="0" i="0" u="none" strike="noStrike">
                          <a:solidFill>
                            <a:srgbClr val="000000"/>
                          </a:solidFill>
                          <a:latin typeface="Calibri"/>
                        </a:rPr>
                        <a:t>24.0</a:t>
                      </a:r>
                    </a:p>
                  </a:txBody>
                  <a:tcPr marL="1295" marR="1295" marT="1295" marB="0" anchor="b">
                    <a:lnL>
                      <a:noFill/>
                    </a:lnL>
                    <a:lnR>
                      <a:noFill/>
                    </a:lnR>
                    <a:lnT>
                      <a:noFill/>
                    </a:lnT>
                    <a:lnB>
                      <a:noFill/>
                    </a:lnB>
                    <a:solidFill>
                      <a:srgbClr val="D6DF81"/>
                    </a:solidFill>
                  </a:tcPr>
                </a:tc>
                <a:tc>
                  <a:txBody>
                    <a:bodyPr/>
                    <a:lstStyle/>
                    <a:p>
                      <a:pPr algn="r" fontAlgn="b"/>
                      <a:r>
                        <a:rPr lang="en-US" sz="300" b="0" i="0" u="none" strike="noStrike">
                          <a:solidFill>
                            <a:srgbClr val="000000"/>
                          </a:solidFill>
                          <a:latin typeface="Calibri"/>
                        </a:rPr>
                        <a:t>28.6</a:t>
                      </a:r>
                    </a:p>
                  </a:txBody>
                  <a:tcPr marL="1295" marR="1295" marT="1295" marB="0" anchor="b">
                    <a:lnL>
                      <a:noFill/>
                    </a:lnL>
                    <a:lnR>
                      <a:noFill/>
                    </a:lnR>
                    <a:lnT>
                      <a:noFill/>
                    </a:lnT>
                    <a:lnB>
                      <a:noFill/>
                    </a:lnB>
                    <a:solidFill>
                      <a:srgbClr val="F3E783"/>
                    </a:solidFill>
                  </a:tcPr>
                </a:tc>
                <a:tc>
                  <a:txBody>
                    <a:bodyPr/>
                    <a:lstStyle/>
                    <a:p>
                      <a:pPr algn="r" fontAlgn="b"/>
                      <a:r>
                        <a:rPr lang="en-US" sz="300" b="0" i="0" u="none" strike="noStrike">
                          <a:solidFill>
                            <a:srgbClr val="000000"/>
                          </a:solidFill>
                          <a:latin typeface="Calibri"/>
                        </a:rPr>
                        <a:t>15.6</a:t>
                      </a:r>
                    </a:p>
                  </a:txBody>
                  <a:tcPr marL="1295" marR="1295" marT="1295" marB="0" anchor="b">
                    <a:lnL>
                      <a:noFill/>
                    </a:lnL>
                    <a:lnR>
                      <a:noFill/>
                    </a:lnR>
                    <a:lnT>
                      <a:noFill/>
                    </a:lnT>
                    <a:lnB>
                      <a:noFill/>
                    </a:lnB>
                    <a:solidFill>
                      <a:srgbClr val="A1D07E"/>
                    </a:solidFill>
                  </a:tcPr>
                </a:tc>
                <a:tc>
                  <a:txBody>
                    <a:bodyPr/>
                    <a:lstStyle/>
                    <a:p>
                      <a:pPr algn="r" fontAlgn="b"/>
                      <a:r>
                        <a:rPr lang="en-US" sz="300" b="0" i="0" u="none" strike="noStrike">
                          <a:solidFill>
                            <a:srgbClr val="000000"/>
                          </a:solidFill>
                          <a:latin typeface="Calibri"/>
                        </a:rPr>
                        <a:t>22.0</a:t>
                      </a:r>
                    </a:p>
                  </a:txBody>
                  <a:tcPr marL="1295" marR="1295" marT="1295" marB="0" anchor="b">
                    <a:lnL>
                      <a:noFill/>
                    </a:lnL>
                    <a:lnR>
                      <a:noFill/>
                    </a:lnR>
                    <a:lnT>
                      <a:noFill/>
                    </a:lnT>
                    <a:lnB>
                      <a:noFill/>
                    </a:lnB>
                    <a:solidFill>
                      <a:srgbClr val="C9DB80"/>
                    </a:solidFill>
                  </a:tcPr>
                </a:tc>
                <a:tc>
                  <a:txBody>
                    <a:bodyPr/>
                    <a:lstStyle/>
                    <a:p>
                      <a:pPr algn="r" fontAlgn="b"/>
                      <a:r>
                        <a:rPr lang="en-US" sz="300" b="0" i="0" u="none" strike="noStrike">
                          <a:solidFill>
                            <a:srgbClr val="000000"/>
                          </a:solidFill>
                          <a:latin typeface="Calibri"/>
                        </a:rPr>
                        <a:t>15.9</a:t>
                      </a:r>
                    </a:p>
                  </a:txBody>
                  <a:tcPr marL="1295" marR="1295" marT="1295" marB="0" anchor="b">
                    <a:lnL>
                      <a:noFill/>
                    </a:lnL>
                    <a:lnR>
                      <a:noFill/>
                    </a:lnR>
                    <a:lnT>
                      <a:noFill/>
                    </a:lnT>
                    <a:lnB>
                      <a:noFill/>
                    </a:lnB>
                    <a:solidFill>
                      <a:srgbClr val="A3D07E"/>
                    </a:solidFill>
                  </a:tcPr>
                </a:tc>
                <a:tc>
                  <a:txBody>
                    <a:bodyPr/>
                    <a:lstStyle/>
                    <a:p>
                      <a:pPr algn="r" fontAlgn="b"/>
                      <a:r>
                        <a:rPr lang="en-US" sz="300" b="0" i="0" u="none" strike="noStrike">
                          <a:solidFill>
                            <a:srgbClr val="000000"/>
                          </a:solidFill>
                          <a:latin typeface="Calibri"/>
                        </a:rPr>
                        <a:t>23.8</a:t>
                      </a:r>
                    </a:p>
                  </a:txBody>
                  <a:tcPr marL="1295" marR="1295" marT="1295" marB="0" anchor="b">
                    <a:lnL>
                      <a:noFill/>
                    </a:lnL>
                    <a:lnR>
                      <a:noFill/>
                    </a:lnR>
                    <a:lnT>
                      <a:noFill/>
                    </a:lnT>
                    <a:lnB>
                      <a:noFill/>
                    </a:lnB>
                    <a:solidFill>
                      <a:srgbClr val="D4DE81"/>
                    </a:solidFill>
                  </a:tcPr>
                </a:tc>
                <a:tc>
                  <a:txBody>
                    <a:bodyPr/>
                    <a:lstStyle/>
                    <a:p>
                      <a:pPr algn="r" fontAlgn="b"/>
                      <a:r>
                        <a:rPr lang="en-US" sz="300" b="0" i="0" u="none" strike="noStrike">
                          <a:solidFill>
                            <a:srgbClr val="000000"/>
                          </a:solidFill>
                          <a:latin typeface="Calibri"/>
                        </a:rPr>
                        <a:t>13.3</a:t>
                      </a:r>
                    </a:p>
                  </a:txBody>
                  <a:tcPr marL="1295" marR="1295" marT="1295" marB="0" anchor="b">
                    <a:lnL>
                      <a:noFill/>
                    </a:lnL>
                    <a:lnR>
                      <a:noFill/>
                    </a:lnR>
                    <a:lnT>
                      <a:noFill/>
                    </a:lnT>
                    <a:lnB>
                      <a:noFill/>
                    </a:lnB>
                    <a:solidFill>
                      <a:srgbClr val="93CB7D"/>
                    </a:solidFill>
                  </a:tcPr>
                </a:tc>
                <a:tc>
                  <a:txBody>
                    <a:bodyPr/>
                    <a:lstStyle/>
                    <a:p>
                      <a:pPr algn="r" fontAlgn="b"/>
                      <a:r>
                        <a:rPr lang="en-US" sz="300" b="0" i="0" u="none" strike="noStrike">
                          <a:solidFill>
                            <a:srgbClr val="000000"/>
                          </a:solidFill>
                          <a:latin typeface="Calibri"/>
                        </a:rPr>
                        <a:t>23.5</a:t>
                      </a:r>
                    </a:p>
                  </a:txBody>
                  <a:tcPr marL="1295" marR="1295" marT="1295" marB="0" anchor="b">
                    <a:lnL>
                      <a:noFill/>
                    </a:lnL>
                    <a:lnR>
                      <a:noFill/>
                    </a:lnR>
                    <a:lnT>
                      <a:noFill/>
                    </a:lnT>
                    <a:lnB>
                      <a:noFill/>
                    </a:lnB>
                    <a:solidFill>
                      <a:srgbClr val="D3DE81"/>
                    </a:solidFill>
                  </a:tcPr>
                </a:tc>
                <a:tc>
                  <a:txBody>
                    <a:bodyPr/>
                    <a:lstStyle/>
                    <a:p>
                      <a:pPr algn="r" fontAlgn="b"/>
                      <a:r>
                        <a:rPr lang="en-US" sz="300" b="0" i="0" u="none" strike="noStrike">
                          <a:solidFill>
                            <a:srgbClr val="000000"/>
                          </a:solidFill>
                          <a:latin typeface="Calibri"/>
                        </a:rPr>
                        <a:t>15.1</a:t>
                      </a:r>
                    </a:p>
                  </a:txBody>
                  <a:tcPr marL="1295" marR="1295" marT="1295" marB="0" anchor="b">
                    <a:lnL>
                      <a:noFill/>
                    </a:lnL>
                    <a:lnR>
                      <a:noFill/>
                    </a:lnR>
                    <a:lnT>
                      <a:noFill/>
                    </a:lnT>
                    <a:lnB>
                      <a:noFill/>
                    </a:lnB>
                    <a:solidFill>
                      <a:srgbClr val="9ECF7E"/>
                    </a:solidFill>
                  </a:tcPr>
                </a:tc>
                <a:tc>
                  <a:txBody>
                    <a:bodyPr/>
                    <a:lstStyle/>
                    <a:p>
                      <a:pPr algn="r" fontAlgn="b"/>
                      <a:r>
                        <a:rPr lang="en-US" sz="300" b="0" i="0" u="none" strike="noStrike">
                          <a:solidFill>
                            <a:srgbClr val="000000"/>
                          </a:solidFill>
                          <a:latin typeface="Calibri"/>
                        </a:rPr>
                        <a:t>24.4</a:t>
                      </a:r>
                    </a:p>
                  </a:txBody>
                  <a:tcPr marL="1295" marR="1295" marT="1295" marB="0" anchor="b">
                    <a:lnL>
                      <a:noFill/>
                    </a:lnL>
                    <a:lnR>
                      <a:noFill/>
                    </a:lnR>
                    <a:lnT>
                      <a:noFill/>
                    </a:lnT>
                    <a:lnB>
                      <a:noFill/>
                    </a:lnB>
                    <a:solidFill>
                      <a:srgbClr val="D8DF81"/>
                    </a:solidFill>
                  </a:tcPr>
                </a:tc>
                <a:tc>
                  <a:txBody>
                    <a:bodyPr/>
                    <a:lstStyle/>
                    <a:p>
                      <a:pPr algn="r" fontAlgn="b"/>
                      <a:r>
                        <a:rPr lang="en-US" sz="300" b="0" i="0" u="none" strike="noStrike">
                          <a:solidFill>
                            <a:srgbClr val="000000"/>
                          </a:solidFill>
                          <a:latin typeface="Calibri"/>
                        </a:rPr>
                        <a:t>23.1</a:t>
                      </a:r>
                    </a:p>
                  </a:txBody>
                  <a:tcPr marL="1295" marR="1295" marT="1295" marB="0" anchor="b">
                    <a:lnL>
                      <a:noFill/>
                    </a:lnL>
                    <a:lnR>
                      <a:noFill/>
                    </a:lnR>
                    <a:lnT>
                      <a:noFill/>
                    </a:lnT>
                    <a:lnB>
                      <a:noFill/>
                    </a:lnB>
                    <a:solidFill>
                      <a:srgbClr val="D0DD81"/>
                    </a:solidFill>
                  </a:tcPr>
                </a:tc>
                <a:tc>
                  <a:txBody>
                    <a:bodyPr/>
                    <a:lstStyle/>
                    <a:p>
                      <a:pPr algn="r" fontAlgn="b"/>
                      <a:r>
                        <a:rPr lang="en-US" sz="300" b="0" i="0" u="none" strike="noStrike">
                          <a:solidFill>
                            <a:srgbClr val="000000"/>
                          </a:solidFill>
                          <a:latin typeface="Calibri"/>
                        </a:rPr>
                        <a:t>11.8</a:t>
                      </a:r>
                    </a:p>
                  </a:txBody>
                  <a:tcPr marL="1295" marR="1295" marT="1295" marB="0" anchor="b">
                    <a:lnL>
                      <a:noFill/>
                    </a:lnL>
                    <a:lnR>
                      <a:noFill/>
                    </a:lnR>
                    <a:lnT>
                      <a:noFill/>
                    </a:lnT>
                    <a:lnB>
                      <a:noFill/>
                    </a:lnB>
                    <a:solidFill>
                      <a:srgbClr val="89C97D"/>
                    </a:solidFill>
                  </a:tcPr>
                </a:tc>
                <a:tc>
                  <a:txBody>
                    <a:bodyPr/>
                    <a:lstStyle/>
                    <a:p>
                      <a:pPr algn="r" fontAlgn="b"/>
                      <a:r>
                        <a:rPr lang="en-US" sz="300" b="0" i="0" u="none" strike="noStrike">
                          <a:solidFill>
                            <a:srgbClr val="000000"/>
                          </a:solidFill>
                          <a:latin typeface="Calibri"/>
                        </a:rPr>
                        <a:t>25.4</a:t>
                      </a:r>
                    </a:p>
                  </a:txBody>
                  <a:tcPr marL="1295" marR="1295" marT="1295" marB="0" anchor="b">
                    <a:lnL>
                      <a:noFill/>
                    </a:lnL>
                    <a:lnR>
                      <a:noFill/>
                    </a:lnR>
                    <a:lnT>
                      <a:noFill/>
                    </a:lnT>
                    <a:lnB>
                      <a:noFill/>
                    </a:lnB>
                    <a:solidFill>
                      <a:srgbClr val="DEE182"/>
                    </a:solidFill>
                  </a:tcPr>
                </a:tc>
                <a:tc>
                  <a:txBody>
                    <a:bodyPr/>
                    <a:lstStyle/>
                    <a:p>
                      <a:pPr algn="r" fontAlgn="b"/>
                      <a:r>
                        <a:rPr lang="en-US" sz="300" b="0" i="0" u="none" strike="noStrike">
                          <a:solidFill>
                            <a:srgbClr val="000000"/>
                          </a:solidFill>
                          <a:latin typeface="Calibri"/>
                        </a:rPr>
                        <a:t>10.3</a:t>
                      </a:r>
                    </a:p>
                  </a:txBody>
                  <a:tcPr marL="1295" marR="1295" marT="1295" marB="0" anchor="b">
                    <a:lnL>
                      <a:noFill/>
                    </a:lnL>
                    <a:lnR>
                      <a:noFill/>
                    </a:lnR>
                    <a:lnT>
                      <a:noFill/>
                    </a:lnT>
                    <a:lnB>
                      <a:noFill/>
                    </a:lnB>
                    <a:solidFill>
                      <a:srgbClr val="80C67C"/>
                    </a:solidFill>
                  </a:tcPr>
                </a:tc>
                <a:tc>
                  <a:txBody>
                    <a:bodyPr/>
                    <a:lstStyle/>
                    <a:p>
                      <a:pPr algn="r" fontAlgn="b"/>
                      <a:r>
                        <a:rPr lang="en-US" sz="300" b="0" i="0" u="none" strike="noStrike">
                          <a:solidFill>
                            <a:srgbClr val="000000"/>
                          </a:solidFill>
                          <a:latin typeface="Calibri"/>
                        </a:rPr>
                        <a:t>23.2</a:t>
                      </a:r>
                    </a:p>
                  </a:txBody>
                  <a:tcPr marL="1295" marR="1295" marT="1295" marB="0" anchor="b">
                    <a:lnL>
                      <a:noFill/>
                    </a:lnL>
                    <a:lnR>
                      <a:noFill/>
                    </a:lnR>
                    <a:lnT>
                      <a:noFill/>
                    </a:lnT>
                    <a:lnB>
                      <a:noFill/>
                    </a:lnB>
                    <a:solidFill>
                      <a:srgbClr val="D1DD81"/>
                    </a:solidFill>
                  </a:tcPr>
                </a:tc>
                <a:tc>
                  <a:txBody>
                    <a:bodyPr/>
                    <a:lstStyle/>
                    <a:p>
                      <a:pPr algn="r" fontAlgn="b"/>
                      <a:r>
                        <a:rPr lang="en-US" sz="300" b="0" i="0" u="none" strike="noStrike">
                          <a:solidFill>
                            <a:srgbClr val="000000"/>
                          </a:solidFill>
                          <a:latin typeface="Calibri"/>
                        </a:rPr>
                        <a:t>8.7</a:t>
                      </a:r>
                    </a:p>
                  </a:txBody>
                  <a:tcPr marL="1295" marR="1295" marT="1295" marB="0" anchor="b">
                    <a:lnL>
                      <a:noFill/>
                    </a:lnL>
                    <a:lnR>
                      <a:noFill/>
                    </a:lnR>
                    <a:lnT>
                      <a:noFill/>
                    </a:lnT>
                    <a:lnB>
                      <a:noFill/>
                    </a:lnB>
                    <a:solidFill>
                      <a:srgbClr val="76C37C"/>
                    </a:solidFill>
                  </a:tcPr>
                </a:tc>
                <a:tc>
                  <a:txBody>
                    <a:bodyPr/>
                    <a:lstStyle/>
                    <a:p>
                      <a:pPr algn="r" fontAlgn="b"/>
                      <a:r>
                        <a:rPr lang="en-US" sz="300" b="0" i="0" u="none" strike="noStrike">
                          <a:solidFill>
                            <a:srgbClr val="000000"/>
                          </a:solidFill>
                          <a:latin typeface="Calibri"/>
                        </a:rPr>
                        <a:t>22.0</a:t>
                      </a:r>
                    </a:p>
                  </a:txBody>
                  <a:tcPr marL="1295" marR="1295" marT="1295" marB="0" anchor="b">
                    <a:lnL>
                      <a:noFill/>
                    </a:lnL>
                    <a:lnR>
                      <a:noFill/>
                    </a:lnR>
                    <a:lnT>
                      <a:noFill/>
                    </a:lnT>
                    <a:lnB>
                      <a:noFill/>
                    </a:lnB>
                    <a:solidFill>
                      <a:srgbClr val="C9DB80"/>
                    </a:solidFill>
                  </a:tcPr>
                </a:tc>
                <a:tc>
                  <a:txBody>
                    <a:bodyPr/>
                    <a:lstStyle/>
                    <a:p>
                      <a:pPr algn="r" fontAlgn="b"/>
                      <a:r>
                        <a:rPr lang="en-US" sz="300" b="0" i="0" u="none" strike="noStrike">
                          <a:solidFill>
                            <a:srgbClr val="000000"/>
                          </a:solidFill>
                          <a:latin typeface="Calibri"/>
                        </a:rPr>
                        <a:t>8.5</a:t>
                      </a:r>
                    </a:p>
                  </a:txBody>
                  <a:tcPr marL="1295" marR="1295" marT="1295" marB="0" anchor="b">
                    <a:lnL>
                      <a:noFill/>
                    </a:lnL>
                    <a:lnR>
                      <a:noFill/>
                    </a:lnR>
                    <a:lnT>
                      <a:noFill/>
                    </a:lnT>
                    <a:lnB>
                      <a:noFill/>
                    </a:lnB>
                    <a:solidFill>
                      <a:srgbClr val="75C37C"/>
                    </a:solidFill>
                  </a:tcPr>
                </a:tc>
              </a:tr>
              <a:tr h="49195">
                <a:tc>
                  <a:txBody>
                    <a:bodyPr/>
                    <a:lstStyle/>
                    <a:p>
                      <a:pPr algn="l" fontAlgn="b"/>
                      <a:r>
                        <a:rPr lang="en-US" sz="300" b="0" i="0" u="none" strike="noStrike">
                          <a:solidFill>
                            <a:srgbClr val="000000"/>
                          </a:solidFill>
                          <a:latin typeface="Calibri"/>
                        </a:rPr>
                        <a:t>ASPEN Secondary Placebo</a:t>
                      </a:r>
                    </a:p>
                  </a:txBody>
                  <a:tcPr marL="1295" marR="1295" marT="1295" marB="0" anchor="b">
                    <a:lnL>
                      <a:noFill/>
                    </a:lnL>
                    <a:lnR>
                      <a:noFill/>
                    </a:lnR>
                    <a:lnT>
                      <a:noFill/>
                    </a:lnT>
                    <a:lnB>
                      <a:noFill/>
                    </a:lnB>
                  </a:tcPr>
                </a:tc>
                <a:tc>
                  <a:txBody>
                    <a:bodyPr/>
                    <a:lstStyle/>
                    <a:p>
                      <a:pPr algn="r" fontAlgn="b"/>
                      <a:r>
                        <a:rPr lang="en-US" sz="300" b="0" i="0" u="none" strike="noStrike">
                          <a:solidFill>
                            <a:srgbClr val="000000"/>
                          </a:solidFill>
                          <a:latin typeface="Calibri"/>
                        </a:rPr>
                        <a:t>23.2</a:t>
                      </a:r>
                    </a:p>
                  </a:txBody>
                  <a:tcPr marL="1295" marR="1295" marT="1295" marB="0" anchor="b">
                    <a:lnL>
                      <a:noFill/>
                    </a:lnL>
                    <a:lnR>
                      <a:noFill/>
                    </a:lnR>
                    <a:lnT>
                      <a:noFill/>
                    </a:lnT>
                    <a:lnB>
                      <a:noFill/>
                    </a:lnB>
                    <a:solidFill>
                      <a:srgbClr val="D1DD81"/>
                    </a:solidFill>
                  </a:tcPr>
                </a:tc>
                <a:tc>
                  <a:txBody>
                    <a:bodyPr/>
                    <a:lstStyle/>
                    <a:p>
                      <a:pPr algn="r" fontAlgn="b"/>
                      <a:r>
                        <a:rPr lang="en-US" sz="300" b="0" i="0" u="none" strike="noStrike">
                          <a:solidFill>
                            <a:srgbClr val="000000"/>
                          </a:solidFill>
                          <a:latin typeface="Calibri"/>
                        </a:rPr>
                        <a:t>37.6</a:t>
                      </a:r>
                    </a:p>
                  </a:txBody>
                  <a:tcPr marL="1295" marR="1295" marT="1295" marB="0" anchor="b">
                    <a:lnL>
                      <a:noFill/>
                    </a:lnL>
                    <a:lnR>
                      <a:noFill/>
                    </a:lnR>
                    <a:lnT>
                      <a:noFill/>
                    </a:lnT>
                    <a:lnB>
                      <a:noFill/>
                    </a:lnB>
                    <a:solidFill>
                      <a:srgbClr val="FFDE82"/>
                    </a:solidFill>
                  </a:tcPr>
                </a:tc>
                <a:tc>
                  <a:txBody>
                    <a:bodyPr/>
                    <a:lstStyle/>
                    <a:p>
                      <a:pPr algn="r" fontAlgn="b"/>
                      <a:r>
                        <a:rPr lang="en-US" sz="300" b="0" i="0" u="none" strike="noStrike">
                          <a:solidFill>
                            <a:srgbClr val="000000"/>
                          </a:solidFill>
                          <a:latin typeface="Calibri"/>
                        </a:rPr>
                        <a:t>21.2</a:t>
                      </a:r>
                    </a:p>
                  </a:txBody>
                  <a:tcPr marL="1295" marR="1295" marT="1295" marB="0" anchor="b">
                    <a:lnL>
                      <a:noFill/>
                    </a:lnL>
                    <a:lnR>
                      <a:noFill/>
                    </a:lnR>
                    <a:lnT>
                      <a:noFill/>
                    </a:lnT>
                    <a:lnB>
                      <a:noFill/>
                    </a:lnB>
                    <a:solidFill>
                      <a:srgbClr val="C4DA80"/>
                    </a:solidFill>
                  </a:tcPr>
                </a:tc>
                <a:tc>
                  <a:txBody>
                    <a:bodyPr/>
                    <a:lstStyle/>
                    <a:p>
                      <a:pPr algn="r" fontAlgn="b"/>
                      <a:r>
                        <a:rPr lang="en-US" sz="300" b="0" i="0" u="none" strike="noStrike">
                          <a:solidFill>
                            <a:srgbClr val="000000"/>
                          </a:solidFill>
                          <a:latin typeface="Calibri"/>
                        </a:rPr>
                        <a:t>39.7</a:t>
                      </a:r>
                    </a:p>
                  </a:txBody>
                  <a:tcPr marL="1295" marR="1295" marT="1295" marB="0" anchor="b">
                    <a:lnL>
                      <a:noFill/>
                    </a:lnL>
                    <a:lnR>
                      <a:noFill/>
                    </a:lnR>
                    <a:lnT>
                      <a:noFill/>
                    </a:lnT>
                    <a:lnB>
                      <a:noFill/>
                    </a:lnB>
                    <a:solidFill>
                      <a:srgbClr val="FFDA81"/>
                    </a:solidFill>
                  </a:tcPr>
                </a:tc>
                <a:tc>
                  <a:txBody>
                    <a:bodyPr/>
                    <a:lstStyle/>
                    <a:p>
                      <a:pPr algn="r" fontAlgn="b"/>
                      <a:r>
                        <a:rPr lang="en-US" sz="300" b="0" i="0" u="none" strike="noStrike">
                          <a:solidFill>
                            <a:srgbClr val="000000"/>
                          </a:solidFill>
                          <a:latin typeface="Calibri"/>
                        </a:rPr>
                        <a:t>21.9</a:t>
                      </a:r>
                    </a:p>
                  </a:txBody>
                  <a:tcPr marL="1295" marR="1295" marT="1295" marB="0" anchor="b">
                    <a:lnL>
                      <a:noFill/>
                    </a:lnL>
                    <a:lnR>
                      <a:noFill/>
                    </a:lnR>
                    <a:lnT>
                      <a:noFill/>
                    </a:lnT>
                    <a:lnB>
                      <a:noFill/>
                    </a:lnB>
                    <a:solidFill>
                      <a:srgbClr val="C9DB80"/>
                    </a:solidFill>
                  </a:tcPr>
                </a:tc>
                <a:tc>
                  <a:txBody>
                    <a:bodyPr/>
                    <a:lstStyle/>
                    <a:p>
                      <a:pPr algn="r" fontAlgn="b"/>
                      <a:r>
                        <a:rPr lang="en-US" sz="300" b="0" i="0" u="none" strike="noStrike">
                          <a:solidFill>
                            <a:srgbClr val="000000"/>
                          </a:solidFill>
                          <a:latin typeface="Calibri"/>
                        </a:rPr>
                        <a:t>40.4</a:t>
                      </a:r>
                    </a:p>
                  </a:txBody>
                  <a:tcPr marL="1295" marR="1295" marT="1295" marB="0" anchor="b">
                    <a:lnL>
                      <a:noFill/>
                    </a:lnL>
                    <a:lnR>
                      <a:noFill/>
                    </a:lnR>
                    <a:lnT>
                      <a:noFill/>
                    </a:lnT>
                    <a:lnB>
                      <a:noFill/>
                    </a:lnB>
                    <a:solidFill>
                      <a:srgbClr val="FFD981"/>
                    </a:solidFill>
                  </a:tcPr>
                </a:tc>
                <a:tc>
                  <a:txBody>
                    <a:bodyPr/>
                    <a:lstStyle/>
                    <a:p>
                      <a:pPr algn="r" fontAlgn="b"/>
                      <a:r>
                        <a:rPr lang="en-US" sz="300" b="0" i="0" u="none" strike="noStrike">
                          <a:solidFill>
                            <a:srgbClr val="000000"/>
                          </a:solidFill>
                          <a:latin typeface="Calibri"/>
                        </a:rPr>
                        <a:t>21.0</a:t>
                      </a:r>
                    </a:p>
                  </a:txBody>
                  <a:tcPr marL="1295" marR="1295" marT="1295" marB="0" anchor="b">
                    <a:lnL>
                      <a:noFill/>
                    </a:lnL>
                    <a:lnR>
                      <a:noFill/>
                    </a:lnR>
                    <a:lnT>
                      <a:noFill/>
                    </a:lnT>
                    <a:lnB>
                      <a:noFill/>
                    </a:lnB>
                    <a:solidFill>
                      <a:srgbClr val="C3D980"/>
                    </a:solidFill>
                  </a:tcPr>
                </a:tc>
                <a:tc>
                  <a:txBody>
                    <a:bodyPr/>
                    <a:lstStyle/>
                    <a:p>
                      <a:pPr algn="r" fontAlgn="b"/>
                      <a:r>
                        <a:rPr lang="en-US" sz="300" b="0" i="0" u="none" strike="noStrike">
                          <a:solidFill>
                            <a:srgbClr val="000000"/>
                          </a:solidFill>
                          <a:latin typeface="Calibri"/>
                        </a:rPr>
                        <a:t>37.3</a:t>
                      </a:r>
                    </a:p>
                  </a:txBody>
                  <a:tcPr marL="1295" marR="1295" marT="1295" marB="0" anchor="b">
                    <a:lnL>
                      <a:noFill/>
                    </a:lnL>
                    <a:lnR>
                      <a:noFill/>
                    </a:lnR>
                    <a:lnT>
                      <a:noFill/>
                    </a:lnT>
                    <a:lnB>
                      <a:noFill/>
                    </a:lnB>
                    <a:solidFill>
                      <a:srgbClr val="FFDF82"/>
                    </a:solidFill>
                  </a:tcPr>
                </a:tc>
                <a:tc>
                  <a:txBody>
                    <a:bodyPr/>
                    <a:lstStyle/>
                    <a:p>
                      <a:pPr algn="r" fontAlgn="b"/>
                      <a:r>
                        <a:rPr lang="en-US" sz="300" b="0" i="0" u="none" strike="noStrike">
                          <a:solidFill>
                            <a:srgbClr val="000000"/>
                          </a:solidFill>
                          <a:latin typeface="Calibri"/>
                        </a:rPr>
                        <a:t>22.7</a:t>
                      </a:r>
                    </a:p>
                  </a:txBody>
                  <a:tcPr marL="1295" marR="1295" marT="1295" marB="0" anchor="b">
                    <a:lnL>
                      <a:noFill/>
                    </a:lnL>
                    <a:lnR>
                      <a:noFill/>
                    </a:lnR>
                    <a:lnT>
                      <a:noFill/>
                    </a:lnT>
                    <a:lnB>
                      <a:noFill/>
                    </a:lnB>
                    <a:solidFill>
                      <a:srgbClr val="CEDC81"/>
                    </a:solidFill>
                  </a:tcPr>
                </a:tc>
                <a:tc>
                  <a:txBody>
                    <a:bodyPr/>
                    <a:lstStyle/>
                    <a:p>
                      <a:pPr algn="r" fontAlgn="b"/>
                      <a:r>
                        <a:rPr lang="en-US" sz="300" b="0" i="0" u="none" strike="noStrike">
                          <a:solidFill>
                            <a:srgbClr val="000000"/>
                          </a:solidFill>
                          <a:latin typeface="Calibri"/>
                        </a:rPr>
                        <a:t>6.2</a:t>
                      </a:r>
                    </a:p>
                  </a:txBody>
                  <a:tcPr marL="1295" marR="1295" marT="1295" marB="0" anchor="b">
                    <a:lnL>
                      <a:noFill/>
                    </a:lnL>
                    <a:lnR>
                      <a:noFill/>
                    </a:lnR>
                    <a:lnT>
                      <a:noFill/>
                    </a:lnT>
                    <a:lnB>
                      <a:noFill/>
                    </a:lnB>
                    <a:solidFill>
                      <a:srgbClr val="66BF7B"/>
                    </a:solidFill>
                  </a:tcPr>
                </a:tc>
                <a:tc>
                  <a:txBody>
                    <a:bodyPr/>
                    <a:lstStyle/>
                    <a:p>
                      <a:pPr algn="r" fontAlgn="b"/>
                      <a:r>
                        <a:rPr lang="en-US" sz="300" b="0" i="0" u="none" strike="noStrike">
                          <a:solidFill>
                            <a:srgbClr val="000000"/>
                          </a:solidFill>
                          <a:latin typeface="Calibri"/>
                        </a:rPr>
                        <a:t>19.0</a:t>
                      </a:r>
                    </a:p>
                  </a:txBody>
                  <a:tcPr marL="1295" marR="1295" marT="1295" marB="0" anchor="b">
                    <a:lnL>
                      <a:noFill/>
                    </a:lnL>
                    <a:lnR>
                      <a:noFill/>
                    </a:lnR>
                    <a:lnT>
                      <a:noFill/>
                    </a:lnT>
                    <a:lnB>
                      <a:noFill/>
                    </a:lnB>
                    <a:solidFill>
                      <a:srgbClr val="B7D67F"/>
                    </a:solidFill>
                  </a:tcPr>
                </a:tc>
                <a:tc>
                  <a:txBody>
                    <a:bodyPr/>
                    <a:lstStyle/>
                    <a:p>
                      <a:pPr algn="r" fontAlgn="b"/>
                      <a:r>
                        <a:rPr lang="en-US" sz="300" b="0" i="0" u="none" strike="noStrike">
                          <a:solidFill>
                            <a:srgbClr val="000000"/>
                          </a:solidFill>
                          <a:latin typeface="Calibri"/>
                        </a:rPr>
                        <a:t>11.6</a:t>
                      </a:r>
                    </a:p>
                  </a:txBody>
                  <a:tcPr marL="1295" marR="1295" marT="1295" marB="0" anchor="b">
                    <a:lnL>
                      <a:noFill/>
                    </a:lnL>
                    <a:lnR>
                      <a:noFill/>
                    </a:lnR>
                    <a:lnT>
                      <a:noFill/>
                    </a:lnT>
                    <a:lnB>
                      <a:noFill/>
                    </a:lnB>
                    <a:solidFill>
                      <a:srgbClr val="88C87D"/>
                    </a:solidFill>
                  </a:tcPr>
                </a:tc>
                <a:tc>
                  <a:txBody>
                    <a:bodyPr/>
                    <a:lstStyle/>
                    <a:p>
                      <a:pPr algn="r" fontAlgn="b"/>
                      <a:r>
                        <a:rPr lang="en-US" sz="300" b="0" i="0" u="none" strike="noStrike">
                          <a:solidFill>
                            <a:srgbClr val="000000"/>
                          </a:solidFill>
                          <a:latin typeface="Calibri"/>
                        </a:rPr>
                        <a:t>20.5</a:t>
                      </a:r>
                    </a:p>
                  </a:txBody>
                  <a:tcPr marL="1295" marR="1295" marT="1295" marB="0" anchor="b">
                    <a:lnL>
                      <a:noFill/>
                    </a:lnL>
                    <a:lnR>
                      <a:noFill/>
                    </a:lnR>
                    <a:lnT>
                      <a:noFill/>
                    </a:lnT>
                    <a:lnB>
                      <a:noFill/>
                    </a:lnB>
                    <a:solidFill>
                      <a:srgbClr val="C0D880"/>
                    </a:solidFill>
                  </a:tcPr>
                </a:tc>
                <a:tc>
                  <a:txBody>
                    <a:bodyPr/>
                    <a:lstStyle/>
                    <a:p>
                      <a:pPr algn="r" fontAlgn="b"/>
                      <a:r>
                        <a:rPr lang="en-US" sz="300" b="0" i="0" u="none" strike="noStrike">
                          <a:solidFill>
                            <a:srgbClr val="000000"/>
                          </a:solidFill>
                          <a:latin typeface="Calibri"/>
                        </a:rPr>
                        <a:t>17.7</a:t>
                      </a:r>
                    </a:p>
                  </a:txBody>
                  <a:tcPr marL="1295" marR="1295" marT="1295" marB="0" anchor="b">
                    <a:lnL>
                      <a:noFill/>
                    </a:lnL>
                    <a:lnR>
                      <a:noFill/>
                    </a:lnR>
                    <a:lnT>
                      <a:noFill/>
                    </a:lnT>
                    <a:lnB>
                      <a:noFill/>
                    </a:lnB>
                    <a:solidFill>
                      <a:srgbClr val="AED37F"/>
                    </a:solidFill>
                  </a:tcPr>
                </a:tc>
                <a:tc>
                  <a:txBody>
                    <a:bodyPr/>
                    <a:lstStyle/>
                    <a:p>
                      <a:pPr algn="r" fontAlgn="b"/>
                      <a:r>
                        <a:rPr lang="en-US" sz="300" b="0" i="0" u="none" strike="noStrike">
                          <a:solidFill>
                            <a:srgbClr val="000000"/>
                          </a:solidFill>
                          <a:latin typeface="Calibri"/>
                        </a:rPr>
                        <a:t>18.1</a:t>
                      </a:r>
                    </a:p>
                  </a:txBody>
                  <a:tcPr marL="1295" marR="1295" marT="1295" marB="0" anchor="b">
                    <a:lnL>
                      <a:noFill/>
                    </a:lnL>
                    <a:lnR>
                      <a:noFill/>
                    </a:lnR>
                    <a:lnT>
                      <a:noFill/>
                    </a:lnT>
                    <a:lnB>
                      <a:noFill/>
                    </a:lnB>
                    <a:solidFill>
                      <a:srgbClr val="B1D47F"/>
                    </a:solidFill>
                  </a:tcPr>
                </a:tc>
                <a:tc>
                  <a:txBody>
                    <a:bodyPr/>
                    <a:lstStyle/>
                    <a:p>
                      <a:pPr algn="r" fontAlgn="b"/>
                      <a:r>
                        <a:rPr lang="en-US" sz="300" b="0" i="0" u="none" strike="noStrike">
                          <a:solidFill>
                            <a:srgbClr val="000000"/>
                          </a:solidFill>
                          <a:latin typeface="Calibri"/>
                        </a:rPr>
                        <a:t>11.9</a:t>
                      </a:r>
                    </a:p>
                  </a:txBody>
                  <a:tcPr marL="1295" marR="1295" marT="1295" marB="0" anchor="b">
                    <a:lnL>
                      <a:noFill/>
                    </a:lnL>
                    <a:lnR>
                      <a:noFill/>
                    </a:lnR>
                    <a:lnT>
                      <a:noFill/>
                    </a:lnT>
                    <a:lnB>
                      <a:noFill/>
                    </a:lnB>
                    <a:solidFill>
                      <a:srgbClr val="8AC97D"/>
                    </a:solidFill>
                  </a:tcPr>
                </a:tc>
                <a:tc>
                  <a:txBody>
                    <a:bodyPr/>
                    <a:lstStyle/>
                    <a:p>
                      <a:pPr algn="r" fontAlgn="b"/>
                      <a:r>
                        <a:rPr lang="en-US" sz="300" b="0" i="0" u="none" strike="noStrike">
                          <a:solidFill>
                            <a:srgbClr val="000000"/>
                          </a:solidFill>
                          <a:latin typeface="Calibri"/>
                        </a:rPr>
                        <a:t>18.4</a:t>
                      </a:r>
                    </a:p>
                  </a:txBody>
                  <a:tcPr marL="1295" marR="1295" marT="1295" marB="0" anchor="b">
                    <a:lnL>
                      <a:noFill/>
                    </a:lnL>
                    <a:lnR>
                      <a:noFill/>
                    </a:lnR>
                    <a:lnT>
                      <a:noFill/>
                    </a:lnT>
                    <a:lnB>
                      <a:noFill/>
                    </a:lnB>
                    <a:solidFill>
                      <a:srgbClr val="B3D57F"/>
                    </a:solidFill>
                  </a:tcPr>
                </a:tc>
                <a:tc>
                  <a:txBody>
                    <a:bodyPr/>
                    <a:lstStyle/>
                    <a:p>
                      <a:pPr algn="r" fontAlgn="b"/>
                      <a:r>
                        <a:rPr lang="en-US" sz="300" b="0" i="0" u="none" strike="noStrike">
                          <a:solidFill>
                            <a:srgbClr val="000000"/>
                          </a:solidFill>
                          <a:latin typeface="Calibri"/>
                        </a:rPr>
                        <a:t>15.7</a:t>
                      </a:r>
                    </a:p>
                  </a:txBody>
                  <a:tcPr marL="1295" marR="1295" marT="1295" marB="0" anchor="b">
                    <a:lnL>
                      <a:noFill/>
                    </a:lnL>
                    <a:lnR>
                      <a:noFill/>
                    </a:lnR>
                    <a:lnT>
                      <a:noFill/>
                    </a:lnT>
                    <a:lnB>
                      <a:noFill/>
                    </a:lnB>
                    <a:solidFill>
                      <a:srgbClr val="A2D07E"/>
                    </a:solidFill>
                  </a:tcPr>
                </a:tc>
                <a:tc>
                  <a:txBody>
                    <a:bodyPr/>
                    <a:lstStyle/>
                    <a:p>
                      <a:pPr algn="r" fontAlgn="b"/>
                      <a:r>
                        <a:rPr lang="en-US" sz="300" b="0" i="0" u="none" strike="noStrike">
                          <a:solidFill>
                            <a:srgbClr val="000000"/>
                          </a:solidFill>
                          <a:latin typeface="Calibri"/>
                        </a:rPr>
                        <a:t>13.6</a:t>
                      </a:r>
                    </a:p>
                  </a:txBody>
                  <a:tcPr marL="1295" marR="1295" marT="1295" marB="0" anchor="b">
                    <a:lnL>
                      <a:noFill/>
                    </a:lnL>
                    <a:lnR>
                      <a:noFill/>
                    </a:lnR>
                    <a:lnT>
                      <a:noFill/>
                    </a:lnT>
                    <a:lnB>
                      <a:noFill/>
                    </a:lnB>
                    <a:solidFill>
                      <a:srgbClr val="95CC7D"/>
                    </a:solidFill>
                  </a:tcPr>
                </a:tc>
                <a:tc>
                  <a:txBody>
                    <a:bodyPr/>
                    <a:lstStyle/>
                    <a:p>
                      <a:pPr algn="r" fontAlgn="b"/>
                      <a:r>
                        <a:rPr lang="en-US" sz="300" b="0" i="0" u="none" strike="noStrike">
                          <a:solidFill>
                            <a:srgbClr val="000000"/>
                          </a:solidFill>
                          <a:latin typeface="Calibri"/>
                        </a:rPr>
                        <a:t>15.4</a:t>
                      </a:r>
                    </a:p>
                  </a:txBody>
                  <a:tcPr marL="1295" marR="1295" marT="1295" marB="0" anchor="b">
                    <a:lnL>
                      <a:noFill/>
                    </a:lnL>
                    <a:lnR>
                      <a:noFill/>
                    </a:lnR>
                    <a:lnT>
                      <a:noFill/>
                    </a:lnT>
                    <a:lnB>
                      <a:noFill/>
                    </a:lnB>
                    <a:solidFill>
                      <a:srgbClr val="A0CF7E"/>
                    </a:solidFill>
                  </a:tcPr>
                </a:tc>
                <a:tc>
                  <a:txBody>
                    <a:bodyPr/>
                    <a:lstStyle/>
                    <a:p>
                      <a:pPr algn="r" fontAlgn="b"/>
                      <a:r>
                        <a:rPr lang="en-US" sz="300" b="0" i="0" u="none" strike="noStrike">
                          <a:solidFill>
                            <a:srgbClr val="000000"/>
                          </a:solidFill>
                          <a:latin typeface="Calibri"/>
                        </a:rPr>
                        <a:t>14.6</a:t>
                      </a:r>
                    </a:p>
                  </a:txBody>
                  <a:tcPr marL="1295" marR="1295" marT="1295" marB="0" anchor="b">
                    <a:lnL>
                      <a:noFill/>
                    </a:lnL>
                    <a:lnR>
                      <a:noFill/>
                    </a:lnR>
                    <a:lnT>
                      <a:noFill/>
                    </a:lnT>
                    <a:lnB>
                      <a:noFill/>
                    </a:lnB>
                    <a:solidFill>
                      <a:srgbClr val="9BCE7E"/>
                    </a:solidFill>
                  </a:tcPr>
                </a:tc>
                <a:tc>
                  <a:txBody>
                    <a:bodyPr/>
                    <a:lstStyle/>
                    <a:p>
                      <a:pPr algn="r" fontAlgn="b"/>
                      <a:r>
                        <a:rPr lang="en-US" sz="300" b="0" i="0" u="none" strike="noStrike">
                          <a:solidFill>
                            <a:srgbClr val="000000"/>
                          </a:solidFill>
                          <a:latin typeface="Calibri"/>
                        </a:rPr>
                        <a:t>24.4</a:t>
                      </a:r>
                    </a:p>
                  </a:txBody>
                  <a:tcPr marL="1295" marR="1295" marT="1295" marB="0" anchor="b">
                    <a:lnL>
                      <a:noFill/>
                    </a:lnL>
                    <a:lnR>
                      <a:noFill/>
                    </a:lnR>
                    <a:lnT>
                      <a:noFill/>
                    </a:lnT>
                    <a:lnB>
                      <a:noFill/>
                    </a:lnB>
                    <a:solidFill>
                      <a:srgbClr val="D8DF81"/>
                    </a:solidFill>
                  </a:tcPr>
                </a:tc>
                <a:tc>
                  <a:txBody>
                    <a:bodyPr/>
                    <a:lstStyle/>
                    <a:p>
                      <a:pPr algn="r" fontAlgn="b"/>
                      <a:r>
                        <a:rPr lang="en-US" sz="300" b="0" i="0" u="none" strike="noStrike">
                          <a:solidFill>
                            <a:srgbClr val="000000"/>
                          </a:solidFill>
                          <a:latin typeface="Calibri"/>
                        </a:rPr>
                        <a:t>12.8</a:t>
                      </a:r>
                    </a:p>
                  </a:txBody>
                  <a:tcPr marL="1295" marR="1295" marT="1295" marB="0" anchor="b">
                    <a:lnL>
                      <a:noFill/>
                    </a:lnL>
                    <a:lnR>
                      <a:noFill/>
                    </a:lnR>
                    <a:lnT>
                      <a:noFill/>
                    </a:lnT>
                    <a:lnB>
                      <a:noFill/>
                    </a:lnB>
                    <a:solidFill>
                      <a:srgbClr val="90CB7D"/>
                    </a:solidFill>
                  </a:tcPr>
                </a:tc>
                <a:tc>
                  <a:txBody>
                    <a:bodyPr/>
                    <a:lstStyle/>
                    <a:p>
                      <a:pPr algn="r" fontAlgn="b"/>
                      <a:r>
                        <a:rPr lang="en-US" sz="300" b="0" i="0" u="none" strike="noStrike">
                          <a:solidFill>
                            <a:srgbClr val="000000"/>
                          </a:solidFill>
                          <a:latin typeface="Calibri"/>
                        </a:rPr>
                        <a:t>16.2</a:t>
                      </a:r>
                    </a:p>
                  </a:txBody>
                  <a:tcPr marL="1295" marR="1295" marT="1295" marB="0" anchor="b">
                    <a:lnL>
                      <a:noFill/>
                    </a:lnL>
                    <a:lnR>
                      <a:noFill/>
                    </a:lnR>
                    <a:lnT>
                      <a:noFill/>
                    </a:lnT>
                    <a:lnB>
                      <a:noFill/>
                    </a:lnB>
                    <a:solidFill>
                      <a:srgbClr val="A5D17E"/>
                    </a:solidFill>
                  </a:tcPr>
                </a:tc>
                <a:tc>
                  <a:txBody>
                    <a:bodyPr/>
                    <a:lstStyle/>
                    <a:p>
                      <a:pPr algn="r" fontAlgn="b"/>
                      <a:r>
                        <a:rPr lang="en-US" sz="300" b="0" i="0" u="none" strike="noStrike">
                          <a:solidFill>
                            <a:srgbClr val="000000"/>
                          </a:solidFill>
                          <a:latin typeface="Calibri"/>
                        </a:rPr>
                        <a:t>20.9</a:t>
                      </a:r>
                    </a:p>
                  </a:txBody>
                  <a:tcPr marL="1295" marR="1295" marT="1295" marB="0" anchor="b">
                    <a:lnL>
                      <a:noFill/>
                    </a:lnL>
                    <a:lnR>
                      <a:noFill/>
                    </a:lnR>
                    <a:lnT>
                      <a:noFill/>
                    </a:lnT>
                    <a:lnB>
                      <a:noFill/>
                    </a:lnB>
                    <a:solidFill>
                      <a:srgbClr val="C2D980"/>
                    </a:solidFill>
                  </a:tcPr>
                </a:tc>
                <a:tc>
                  <a:txBody>
                    <a:bodyPr/>
                    <a:lstStyle/>
                    <a:p>
                      <a:pPr algn="r" fontAlgn="b"/>
                      <a:r>
                        <a:rPr lang="en-US" sz="300" b="0" i="0" u="none" strike="noStrike">
                          <a:solidFill>
                            <a:srgbClr val="000000"/>
                          </a:solidFill>
                          <a:latin typeface="Calibri"/>
                        </a:rPr>
                        <a:t>45.7</a:t>
                      </a:r>
                    </a:p>
                  </a:txBody>
                  <a:tcPr marL="1295" marR="1295" marT="1295" marB="0" anchor="b">
                    <a:lnL>
                      <a:noFill/>
                    </a:lnL>
                    <a:lnR>
                      <a:noFill/>
                    </a:lnR>
                    <a:lnT>
                      <a:noFill/>
                    </a:lnT>
                    <a:lnB>
                      <a:noFill/>
                    </a:lnB>
                    <a:solidFill>
                      <a:srgbClr val="FECF7F"/>
                    </a:solidFill>
                  </a:tcPr>
                </a:tc>
                <a:tc>
                  <a:txBody>
                    <a:bodyPr/>
                    <a:lstStyle/>
                    <a:p>
                      <a:pPr algn="r" fontAlgn="b"/>
                      <a:r>
                        <a:rPr lang="en-US" sz="300" b="0" i="0" u="none" strike="noStrike">
                          <a:solidFill>
                            <a:srgbClr val="000000"/>
                          </a:solidFill>
                          <a:latin typeface="Calibri"/>
                        </a:rPr>
                        <a:t>13.8</a:t>
                      </a:r>
                    </a:p>
                  </a:txBody>
                  <a:tcPr marL="1295" marR="1295" marT="1295" marB="0" anchor="b">
                    <a:lnL>
                      <a:noFill/>
                    </a:lnL>
                    <a:lnR>
                      <a:noFill/>
                    </a:lnR>
                    <a:lnT>
                      <a:noFill/>
                    </a:lnT>
                    <a:lnB>
                      <a:noFill/>
                    </a:lnB>
                    <a:solidFill>
                      <a:srgbClr val="96CC7D"/>
                    </a:solidFill>
                  </a:tcPr>
                </a:tc>
                <a:tc>
                  <a:txBody>
                    <a:bodyPr/>
                    <a:lstStyle/>
                    <a:p>
                      <a:pPr algn="r" fontAlgn="b"/>
                      <a:r>
                        <a:rPr lang="en-US" sz="300" b="0" i="0" u="none" strike="noStrike">
                          <a:solidFill>
                            <a:srgbClr val="000000"/>
                          </a:solidFill>
                          <a:latin typeface="Calibri"/>
                        </a:rPr>
                        <a:t>47.3</a:t>
                      </a:r>
                    </a:p>
                  </a:txBody>
                  <a:tcPr marL="1295" marR="1295" marT="1295" marB="0" anchor="b">
                    <a:lnL>
                      <a:noFill/>
                    </a:lnL>
                    <a:lnR>
                      <a:noFill/>
                    </a:lnR>
                    <a:lnT>
                      <a:noFill/>
                    </a:lnT>
                    <a:lnB>
                      <a:noFill/>
                    </a:lnB>
                    <a:solidFill>
                      <a:srgbClr val="FECC7F"/>
                    </a:solidFill>
                  </a:tcPr>
                </a:tc>
                <a:tc>
                  <a:txBody>
                    <a:bodyPr/>
                    <a:lstStyle/>
                    <a:p>
                      <a:pPr algn="r" fontAlgn="b"/>
                      <a:r>
                        <a:rPr lang="en-US" sz="300" b="0" i="0" u="none" strike="noStrike">
                          <a:solidFill>
                            <a:srgbClr val="000000"/>
                          </a:solidFill>
                          <a:latin typeface="Calibri"/>
                        </a:rPr>
                        <a:t>19.4</a:t>
                      </a:r>
                    </a:p>
                  </a:txBody>
                  <a:tcPr marL="1295" marR="1295" marT="1295" marB="0" anchor="b">
                    <a:lnL>
                      <a:noFill/>
                    </a:lnL>
                    <a:lnR>
                      <a:noFill/>
                    </a:lnR>
                    <a:lnT>
                      <a:noFill/>
                    </a:lnT>
                    <a:lnB>
                      <a:noFill/>
                    </a:lnB>
                    <a:solidFill>
                      <a:srgbClr val="B9D67F"/>
                    </a:solidFill>
                  </a:tcPr>
                </a:tc>
                <a:tc>
                  <a:txBody>
                    <a:bodyPr/>
                    <a:lstStyle/>
                    <a:p>
                      <a:pPr algn="r" fontAlgn="b"/>
                      <a:r>
                        <a:rPr lang="en-US" sz="300" b="0" i="0" u="none" strike="noStrike">
                          <a:solidFill>
                            <a:srgbClr val="000000"/>
                          </a:solidFill>
                          <a:latin typeface="Calibri"/>
                        </a:rPr>
                        <a:t>50.7</a:t>
                      </a:r>
                    </a:p>
                  </a:txBody>
                  <a:tcPr marL="1295" marR="1295" marT="1295" marB="0" anchor="b">
                    <a:lnL>
                      <a:noFill/>
                    </a:lnL>
                    <a:lnR>
                      <a:noFill/>
                    </a:lnR>
                    <a:lnT>
                      <a:noFill/>
                    </a:lnT>
                    <a:lnB>
                      <a:noFill/>
                    </a:lnB>
                    <a:solidFill>
                      <a:srgbClr val="FDC67D"/>
                    </a:solidFill>
                  </a:tcPr>
                </a:tc>
                <a:tc>
                  <a:txBody>
                    <a:bodyPr/>
                    <a:lstStyle/>
                    <a:p>
                      <a:pPr algn="r" fontAlgn="b"/>
                      <a:r>
                        <a:rPr lang="en-US" sz="300" b="0" i="0" u="none" strike="noStrike">
                          <a:solidFill>
                            <a:srgbClr val="000000"/>
                          </a:solidFill>
                          <a:latin typeface="Calibri"/>
                        </a:rPr>
                        <a:t>16.6</a:t>
                      </a:r>
                    </a:p>
                  </a:txBody>
                  <a:tcPr marL="1295" marR="1295" marT="1295" marB="0" anchor="b">
                    <a:lnL>
                      <a:noFill/>
                    </a:lnL>
                    <a:lnR>
                      <a:noFill/>
                    </a:lnR>
                    <a:lnT>
                      <a:noFill/>
                    </a:lnT>
                    <a:lnB>
                      <a:noFill/>
                    </a:lnB>
                    <a:solidFill>
                      <a:srgbClr val="A7D17E"/>
                    </a:solidFill>
                  </a:tcPr>
                </a:tc>
                <a:tc>
                  <a:txBody>
                    <a:bodyPr/>
                    <a:lstStyle/>
                    <a:p>
                      <a:pPr algn="r" fontAlgn="b"/>
                      <a:r>
                        <a:rPr lang="en-US" sz="300" b="0" i="0" u="none" strike="noStrike">
                          <a:solidFill>
                            <a:srgbClr val="000000"/>
                          </a:solidFill>
                          <a:latin typeface="Calibri"/>
                        </a:rPr>
                        <a:t>48.1</a:t>
                      </a:r>
                    </a:p>
                  </a:txBody>
                  <a:tcPr marL="1295" marR="1295" marT="1295" marB="0" anchor="b">
                    <a:lnL>
                      <a:noFill/>
                    </a:lnL>
                    <a:lnR>
                      <a:noFill/>
                    </a:lnR>
                    <a:lnT>
                      <a:noFill/>
                    </a:lnT>
                    <a:lnB>
                      <a:noFill/>
                    </a:lnB>
                    <a:solidFill>
                      <a:srgbClr val="FECB7E"/>
                    </a:solidFill>
                  </a:tcPr>
                </a:tc>
                <a:tc>
                  <a:txBody>
                    <a:bodyPr/>
                    <a:lstStyle/>
                    <a:p>
                      <a:pPr algn="r" fontAlgn="b"/>
                      <a:r>
                        <a:rPr lang="en-US" sz="300" b="0" i="0" u="none" strike="noStrike">
                          <a:solidFill>
                            <a:srgbClr val="000000"/>
                          </a:solidFill>
                          <a:latin typeface="Calibri"/>
                        </a:rPr>
                        <a:t>22.7</a:t>
                      </a:r>
                    </a:p>
                  </a:txBody>
                  <a:tcPr marL="1295" marR="1295" marT="1295" marB="0" anchor="b">
                    <a:lnL>
                      <a:noFill/>
                    </a:lnL>
                    <a:lnR>
                      <a:noFill/>
                    </a:lnR>
                    <a:lnT>
                      <a:noFill/>
                    </a:lnT>
                    <a:lnB>
                      <a:noFill/>
                    </a:lnB>
                    <a:solidFill>
                      <a:srgbClr val="CEDC81"/>
                    </a:solidFill>
                  </a:tcPr>
                </a:tc>
                <a:tc>
                  <a:txBody>
                    <a:bodyPr/>
                    <a:lstStyle/>
                    <a:p>
                      <a:pPr algn="r" fontAlgn="b"/>
                      <a:r>
                        <a:rPr lang="en-US" sz="300" b="0" i="0" u="none" strike="noStrike">
                          <a:solidFill>
                            <a:srgbClr val="000000"/>
                          </a:solidFill>
                          <a:latin typeface="Calibri"/>
                        </a:rPr>
                        <a:t>37.9</a:t>
                      </a:r>
                    </a:p>
                  </a:txBody>
                  <a:tcPr marL="1295" marR="1295" marT="1295" marB="0" anchor="b">
                    <a:lnL>
                      <a:noFill/>
                    </a:lnL>
                    <a:lnR>
                      <a:noFill/>
                    </a:lnR>
                    <a:lnT>
                      <a:noFill/>
                    </a:lnT>
                    <a:lnB>
                      <a:noFill/>
                    </a:lnB>
                    <a:solidFill>
                      <a:srgbClr val="FFDE82"/>
                    </a:solidFill>
                  </a:tcPr>
                </a:tc>
                <a:tc>
                  <a:txBody>
                    <a:bodyPr/>
                    <a:lstStyle/>
                    <a:p>
                      <a:pPr algn="r" fontAlgn="b"/>
                      <a:r>
                        <a:rPr lang="en-US" sz="300" b="0" i="0" u="none" strike="noStrike">
                          <a:solidFill>
                            <a:srgbClr val="000000"/>
                          </a:solidFill>
                          <a:latin typeface="Calibri"/>
                        </a:rPr>
                        <a:t>21.1</a:t>
                      </a:r>
                    </a:p>
                  </a:txBody>
                  <a:tcPr marL="1295" marR="1295" marT="1295" marB="0" anchor="b">
                    <a:lnL>
                      <a:noFill/>
                    </a:lnL>
                    <a:lnR>
                      <a:noFill/>
                    </a:lnR>
                    <a:lnT>
                      <a:noFill/>
                    </a:lnT>
                    <a:lnB>
                      <a:noFill/>
                    </a:lnB>
                    <a:solidFill>
                      <a:srgbClr val="C4DA80"/>
                    </a:solidFill>
                  </a:tcPr>
                </a:tc>
                <a:tc>
                  <a:txBody>
                    <a:bodyPr/>
                    <a:lstStyle/>
                    <a:p>
                      <a:pPr algn="r" fontAlgn="b"/>
                      <a:r>
                        <a:rPr lang="en-US" sz="300" b="0" i="0" u="none" strike="noStrike">
                          <a:solidFill>
                            <a:srgbClr val="000000"/>
                          </a:solidFill>
                          <a:latin typeface="Calibri"/>
                        </a:rPr>
                        <a:t>36.3</a:t>
                      </a:r>
                    </a:p>
                  </a:txBody>
                  <a:tcPr marL="1295" marR="1295" marT="1295" marB="0" anchor="b">
                    <a:lnL>
                      <a:noFill/>
                    </a:lnL>
                    <a:lnR>
                      <a:noFill/>
                    </a:lnR>
                    <a:lnT>
                      <a:noFill/>
                    </a:lnT>
                    <a:lnB>
                      <a:noFill/>
                    </a:lnB>
                    <a:solidFill>
                      <a:srgbClr val="FFE182"/>
                    </a:solidFill>
                  </a:tcPr>
                </a:tc>
                <a:tc>
                  <a:txBody>
                    <a:bodyPr/>
                    <a:lstStyle/>
                    <a:p>
                      <a:pPr algn="r" fontAlgn="b"/>
                      <a:r>
                        <a:rPr lang="en-US" sz="300" b="0" i="0" u="none" strike="noStrike">
                          <a:solidFill>
                            <a:srgbClr val="000000"/>
                          </a:solidFill>
                          <a:latin typeface="Calibri"/>
                        </a:rPr>
                        <a:t>19.5</a:t>
                      </a:r>
                    </a:p>
                  </a:txBody>
                  <a:tcPr marL="1295" marR="1295" marT="1295" marB="0" anchor="b">
                    <a:lnL>
                      <a:noFill/>
                    </a:lnL>
                    <a:lnR>
                      <a:noFill/>
                    </a:lnR>
                    <a:lnT>
                      <a:noFill/>
                    </a:lnT>
                    <a:lnB>
                      <a:noFill/>
                    </a:lnB>
                    <a:solidFill>
                      <a:srgbClr val="BAD780"/>
                    </a:solidFill>
                  </a:tcPr>
                </a:tc>
                <a:tc>
                  <a:txBody>
                    <a:bodyPr/>
                    <a:lstStyle/>
                    <a:p>
                      <a:pPr algn="r" fontAlgn="b"/>
                      <a:r>
                        <a:rPr lang="en-US" sz="300" b="0" i="0" u="none" strike="noStrike">
                          <a:solidFill>
                            <a:srgbClr val="000000"/>
                          </a:solidFill>
                          <a:latin typeface="Calibri"/>
                        </a:rPr>
                        <a:t>39.7</a:t>
                      </a:r>
                    </a:p>
                  </a:txBody>
                  <a:tcPr marL="1295" marR="1295" marT="1295" marB="0" anchor="b">
                    <a:lnL>
                      <a:noFill/>
                    </a:lnL>
                    <a:lnR>
                      <a:noFill/>
                    </a:lnR>
                    <a:lnT>
                      <a:noFill/>
                    </a:lnT>
                    <a:lnB>
                      <a:noFill/>
                    </a:lnB>
                    <a:solidFill>
                      <a:srgbClr val="FFDA81"/>
                    </a:solidFill>
                  </a:tcPr>
                </a:tc>
                <a:tc>
                  <a:txBody>
                    <a:bodyPr/>
                    <a:lstStyle/>
                    <a:p>
                      <a:pPr algn="r" fontAlgn="b"/>
                      <a:r>
                        <a:rPr lang="en-US" sz="300" b="0" i="0" u="none" strike="noStrike">
                          <a:solidFill>
                            <a:srgbClr val="000000"/>
                          </a:solidFill>
                          <a:latin typeface="Calibri"/>
                        </a:rPr>
                        <a:t>20.2</a:t>
                      </a:r>
                    </a:p>
                  </a:txBody>
                  <a:tcPr marL="1295" marR="1295" marT="1295" marB="0" anchor="b">
                    <a:lnL>
                      <a:noFill/>
                    </a:lnL>
                    <a:lnR>
                      <a:noFill/>
                    </a:lnR>
                    <a:lnT>
                      <a:noFill/>
                    </a:lnT>
                    <a:lnB>
                      <a:noFill/>
                    </a:lnB>
                    <a:solidFill>
                      <a:srgbClr val="BED880"/>
                    </a:solidFill>
                  </a:tcPr>
                </a:tc>
                <a:tc>
                  <a:txBody>
                    <a:bodyPr/>
                    <a:lstStyle/>
                    <a:p>
                      <a:pPr algn="r" fontAlgn="b"/>
                      <a:r>
                        <a:rPr lang="en-US" sz="300" b="0" i="0" u="none" strike="noStrike">
                          <a:solidFill>
                            <a:srgbClr val="000000"/>
                          </a:solidFill>
                          <a:latin typeface="Calibri"/>
                        </a:rPr>
                        <a:t>38.7</a:t>
                      </a:r>
                    </a:p>
                  </a:txBody>
                  <a:tcPr marL="1295" marR="1295" marT="1295" marB="0" anchor="b">
                    <a:lnL>
                      <a:noFill/>
                    </a:lnL>
                    <a:lnR>
                      <a:noFill/>
                    </a:lnR>
                    <a:lnT>
                      <a:noFill/>
                    </a:lnT>
                    <a:lnB>
                      <a:noFill/>
                    </a:lnB>
                    <a:solidFill>
                      <a:srgbClr val="FFDC82"/>
                    </a:solidFill>
                  </a:tcPr>
                </a:tc>
                <a:tc>
                  <a:txBody>
                    <a:bodyPr/>
                    <a:lstStyle/>
                    <a:p>
                      <a:pPr algn="r" fontAlgn="b"/>
                      <a:r>
                        <a:rPr lang="en-US" sz="300" b="0" i="0" u="none" strike="noStrike">
                          <a:solidFill>
                            <a:srgbClr val="000000"/>
                          </a:solidFill>
                          <a:latin typeface="Calibri"/>
                        </a:rPr>
                        <a:t>24.8</a:t>
                      </a:r>
                    </a:p>
                  </a:txBody>
                  <a:tcPr marL="1295" marR="1295" marT="1295" marB="0" anchor="b">
                    <a:lnL>
                      <a:noFill/>
                    </a:lnL>
                    <a:lnR>
                      <a:noFill/>
                    </a:lnR>
                    <a:lnT>
                      <a:noFill/>
                    </a:lnT>
                    <a:lnB>
                      <a:noFill/>
                    </a:lnB>
                    <a:solidFill>
                      <a:srgbClr val="DBE081"/>
                    </a:solidFill>
                  </a:tcPr>
                </a:tc>
                <a:tc>
                  <a:txBody>
                    <a:bodyPr/>
                    <a:lstStyle/>
                    <a:p>
                      <a:pPr algn="r" fontAlgn="b"/>
                      <a:r>
                        <a:rPr lang="en-US" sz="300" b="0" i="0" u="none" strike="noStrike">
                          <a:solidFill>
                            <a:srgbClr val="000000"/>
                          </a:solidFill>
                          <a:latin typeface="Calibri"/>
                        </a:rPr>
                        <a:t>7.9</a:t>
                      </a:r>
                    </a:p>
                  </a:txBody>
                  <a:tcPr marL="1295" marR="1295" marT="1295" marB="0" anchor="b">
                    <a:lnL>
                      <a:noFill/>
                    </a:lnL>
                    <a:lnR>
                      <a:noFill/>
                    </a:lnR>
                    <a:lnT>
                      <a:noFill/>
                    </a:lnT>
                    <a:lnB>
                      <a:noFill/>
                    </a:lnB>
                    <a:solidFill>
                      <a:srgbClr val="71C27B"/>
                    </a:solidFill>
                  </a:tcPr>
                </a:tc>
                <a:tc>
                  <a:txBody>
                    <a:bodyPr/>
                    <a:lstStyle/>
                    <a:p>
                      <a:pPr algn="r" fontAlgn="b"/>
                      <a:r>
                        <a:rPr lang="en-US" sz="300" b="0" i="0" u="none" strike="noStrike">
                          <a:solidFill>
                            <a:srgbClr val="000000"/>
                          </a:solidFill>
                          <a:latin typeface="Calibri"/>
                        </a:rPr>
                        <a:t>19.2</a:t>
                      </a:r>
                    </a:p>
                  </a:txBody>
                  <a:tcPr marL="1295" marR="1295" marT="1295" marB="0" anchor="b">
                    <a:lnL>
                      <a:noFill/>
                    </a:lnL>
                    <a:lnR>
                      <a:noFill/>
                    </a:lnR>
                    <a:lnT>
                      <a:noFill/>
                    </a:lnT>
                    <a:lnB>
                      <a:noFill/>
                    </a:lnB>
                    <a:solidFill>
                      <a:srgbClr val="B8D67F"/>
                    </a:solidFill>
                  </a:tcPr>
                </a:tc>
                <a:tc>
                  <a:txBody>
                    <a:bodyPr/>
                    <a:lstStyle/>
                    <a:p>
                      <a:pPr algn="r" fontAlgn="b"/>
                      <a:r>
                        <a:rPr lang="en-US" sz="300" b="0" i="0" u="none" strike="noStrike">
                          <a:solidFill>
                            <a:srgbClr val="000000"/>
                          </a:solidFill>
                          <a:latin typeface="Calibri"/>
                        </a:rPr>
                        <a:t>10.2</a:t>
                      </a:r>
                    </a:p>
                  </a:txBody>
                  <a:tcPr marL="1295" marR="1295" marT="1295" marB="0" anchor="b">
                    <a:lnL>
                      <a:noFill/>
                    </a:lnL>
                    <a:lnR>
                      <a:noFill/>
                    </a:lnR>
                    <a:lnT>
                      <a:noFill/>
                    </a:lnT>
                    <a:lnB>
                      <a:noFill/>
                    </a:lnB>
                    <a:solidFill>
                      <a:srgbClr val="7FC67C"/>
                    </a:solidFill>
                  </a:tcPr>
                </a:tc>
                <a:tc>
                  <a:txBody>
                    <a:bodyPr/>
                    <a:lstStyle/>
                    <a:p>
                      <a:pPr algn="r" fontAlgn="b"/>
                      <a:r>
                        <a:rPr lang="en-US" sz="300" b="0" i="0" u="none" strike="noStrike">
                          <a:solidFill>
                            <a:srgbClr val="000000"/>
                          </a:solidFill>
                          <a:latin typeface="Calibri"/>
                        </a:rPr>
                        <a:t>20.9</a:t>
                      </a:r>
                    </a:p>
                  </a:txBody>
                  <a:tcPr marL="1295" marR="1295" marT="1295" marB="0" anchor="b">
                    <a:lnL>
                      <a:noFill/>
                    </a:lnL>
                    <a:lnR>
                      <a:noFill/>
                    </a:lnR>
                    <a:lnT>
                      <a:noFill/>
                    </a:lnT>
                    <a:lnB>
                      <a:noFill/>
                    </a:lnB>
                    <a:solidFill>
                      <a:srgbClr val="C2D980"/>
                    </a:solidFill>
                  </a:tcPr>
                </a:tc>
                <a:tc>
                  <a:txBody>
                    <a:bodyPr/>
                    <a:lstStyle/>
                    <a:p>
                      <a:pPr algn="r" fontAlgn="b"/>
                      <a:r>
                        <a:rPr lang="en-US" sz="300" b="0" i="0" u="none" strike="noStrike">
                          <a:solidFill>
                            <a:srgbClr val="000000"/>
                          </a:solidFill>
                          <a:latin typeface="Calibri"/>
                        </a:rPr>
                        <a:t>18.2</a:t>
                      </a:r>
                    </a:p>
                  </a:txBody>
                  <a:tcPr marL="1295" marR="1295" marT="1295" marB="0" anchor="b">
                    <a:lnL>
                      <a:noFill/>
                    </a:lnL>
                    <a:lnR>
                      <a:noFill/>
                    </a:lnR>
                    <a:lnT>
                      <a:noFill/>
                    </a:lnT>
                    <a:lnB>
                      <a:noFill/>
                    </a:lnB>
                    <a:solidFill>
                      <a:srgbClr val="B1D47F"/>
                    </a:solidFill>
                  </a:tcPr>
                </a:tc>
                <a:tc>
                  <a:txBody>
                    <a:bodyPr/>
                    <a:lstStyle/>
                    <a:p>
                      <a:pPr algn="r" fontAlgn="b"/>
                      <a:r>
                        <a:rPr lang="en-US" sz="300" b="0" i="0" u="none" strike="noStrike">
                          <a:solidFill>
                            <a:srgbClr val="000000"/>
                          </a:solidFill>
                          <a:latin typeface="Calibri"/>
                        </a:rPr>
                        <a:t>18.3</a:t>
                      </a:r>
                    </a:p>
                  </a:txBody>
                  <a:tcPr marL="1295" marR="1295" marT="1295" marB="0" anchor="b">
                    <a:lnL>
                      <a:noFill/>
                    </a:lnL>
                    <a:lnR>
                      <a:noFill/>
                    </a:lnR>
                    <a:lnT>
                      <a:noFill/>
                    </a:lnT>
                    <a:lnB>
                      <a:noFill/>
                    </a:lnB>
                    <a:solidFill>
                      <a:srgbClr val="B2D57F"/>
                    </a:solidFill>
                  </a:tcPr>
                </a:tc>
                <a:tc>
                  <a:txBody>
                    <a:bodyPr/>
                    <a:lstStyle/>
                    <a:p>
                      <a:pPr algn="r" fontAlgn="b"/>
                      <a:r>
                        <a:rPr lang="en-US" sz="300" b="0" i="0" u="none" strike="noStrike">
                          <a:solidFill>
                            <a:srgbClr val="000000"/>
                          </a:solidFill>
                          <a:latin typeface="Calibri"/>
                        </a:rPr>
                        <a:t>11.5</a:t>
                      </a:r>
                    </a:p>
                  </a:txBody>
                  <a:tcPr marL="1295" marR="1295" marT="1295" marB="0" anchor="b">
                    <a:lnL>
                      <a:noFill/>
                    </a:lnL>
                    <a:lnR>
                      <a:noFill/>
                    </a:lnR>
                    <a:lnT>
                      <a:noFill/>
                    </a:lnT>
                    <a:lnB>
                      <a:noFill/>
                    </a:lnB>
                    <a:solidFill>
                      <a:srgbClr val="87C87D"/>
                    </a:solidFill>
                  </a:tcPr>
                </a:tc>
                <a:tc>
                  <a:txBody>
                    <a:bodyPr/>
                    <a:lstStyle/>
                    <a:p>
                      <a:pPr algn="r" fontAlgn="b"/>
                      <a:r>
                        <a:rPr lang="en-US" sz="300" b="0" i="0" u="none" strike="noStrike">
                          <a:solidFill>
                            <a:srgbClr val="000000"/>
                          </a:solidFill>
                          <a:latin typeface="Calibri"/>
                        </a:rPr>
                        <a:t>18.7</a:t>
                      </a:r>
                    </a:p>
                  </a:txBody>
                  <a:tcPr marL="1295" marR="1295" marT="1295" marB="0" anchor="b">
                    <a:lnL>
                      <a:noFill/>
                    </a:lnL>
                    <a:lnR>
                      <a:noFill/>
                    </a:lnR>
                    <a:lnT>
                      <a:noFill/>
                    </a:lnT>
                    <a:lnB>
                      <a:noFill/>
                    </a:lnB>
                    <a:solidFill>
                      <a:srgbClr val="B5D57F"/>
                    </a:solidFill>
                  </a:tcPr>
                </a:tc>
                <a:tc>
                  <a:txBody>
                    <a:bodyPr/>
                    <a:lstStyle/>
                    <a:p>
                      <a:pPr algn="r" fontAlgn="b"/>
                      <a:r>
                        <a:rPr lang="en-US" sz="300" b="0" i="0" u="none" strike="noStrike">
                          <a:solidFill>
                            <a:srgbClr val="000000"/>
                          </a:solidFill>
                          <a:latin typeface="Calibri"/>
                        </a:rPr>
                        <a:t>16.0</a:t>
                      </a:r>
                    </a:p>
                  </a:txBody>
                  <a:tcPr marL="1295" marR="1295" marT="1295" marB="0" anchor="b">
                    <a:lnL>
                      <a:noFill/>
                    </a:lnL>
                    <a:lnR>
                      <a:noFill/>
                    </a:lnR>
                    <a:lnT>
                      <a:noFill/>
                    </a:lnT>
                    <a:lnB>
                      <a:noFill/>
                    </a:lnB>
                    <a:solidFill>
                      <a:srgbClr val="A4D07E"/>
                    </a:solidFill>
                  </a:tcPr>
                </a:tc>
                <a:tc>
                  <a:txBody>
                    <a:bodyPr/>
                    <a:lstStyle/>
                    <a:p>
                      <a:pPr algn="r" fontAlgn="b"/>
                      <a:r>
                        <a:rPr lang="en-US" sz="300" b="0" i="0" u="none" strike="noStrike">
                          <a:solidFill>
                            <a:srgbClr val="000000"/>
                          </a:solidFill>
                          <a:latin typeface="Calibri"/>
                        </a:rPr>
                        <a:t>13.8</a:t>
                      </a:r>
                    </a:p>
                  </a:txBody>
                  <a:tcPr marL="1295" marR="1295" marT="1295" marB="0" anchor="b">
                    <a:lnL>
                      <a:noFill/>
                    </a:lnL>
                    <a:lnR>
                      <a:noFill/>
                    </a:lnR>
                    <a:lnT>
                      <a:noFill/>
                    </a:lnT>
                    <a:lnB>
                      <a:noFill/>
                    </a:lnB>
                    <a:solidFill>
                      <a:srgbClr val="96CC7D"/>
                    </a:solidFill>
                  </a:tcPr>
                </a:tc>
                <a:tc>
                  <a:txBody>
                    <a:bodyPr/>
                    <a:lstStyle/>
                    <a:p>
                      <a:pPr algn="r" fontAlgn="b"/>
                      <a:r>
                        <a:rPr lang="en-US" sz="300" b="0" i="0" u="none" strike="noStrike">
                          <a:solidFill>
                            <a:srgbClr val="000000"/>
                          </a:solidFill>
                          <a:latin typeface="Calibri"/>
                        </a:rPr>
                        <a:t>18.2</a:t>
                      </a:r>
                    </a:p>
                  </a:txBody>
                  <a:tcPr marL="1295" marR="1295" marT="1295" marB="0" anchor="b">
                    <a:lnL>
                      <a:noFill/>
                    </a:lnL>
                    <a:lnR>
                      <a:noFill/>
                    </a:lnR>
                    <a:lnT>
                      <a:noFill/>
                    </a:lnT>
                    <a:lnB>
                      <a:noFill/>
                    </a:lnB>
                    <a:solidFill>
                      <a:srgbClr val="B1D47F"/>
                    </a:solidFill>
                  </a:tcPr>
                </a:tc>
                <a:tc>
                  <a:txBody>
                    <a:bodyPr/>
                    <a:lstStyle/>
                    <a:p>
                      <a:pPr algn="r" fontAlgn="b"/>
                      <a:r>
                        <a:rPr lang="en-US" sz="300" b="0" i="0" u="none" strike="noStrike">
                          <a:solidFill>
                            <a:srgbClr val="000000"/>
                          </a:solidFill>
                          <a:latin typeface="Calibri"/>
                        </a:rPr>
                        <a:t>14.9</a:t>
                      </a:r>
                    </a:p>
                  </a:txBody>
                  <a:tcPr marL="1295" marR="1295" marT="1295" marB="0" anchor="b">
                    <a:lnL>
                      <a:noFill/>
                    </a:lnL>
                    <a:lnR>
                      <a:noFill/>
                    </a:lnR>
                    <a:lnT>
                      <a:noFill/>
                    </a:lnT>
                    <a:lnB>
                      <a:noFill/>
                    </a:lnB>
                    <a:solidFill>
                      <a:srgbClr val="9DCE7E"/>
                    </a:solidFill>
                  </a:tcPr>
                </a:tc>
                <a:tc>
                  <a:txBody>
                    <a:bodyPr/>
                    <a:lstStyle/>
                    <a:p>
                      <a:pPr algn="r" fontAlgn="b"/>
                      <a:r>
                        <a:rPr lang="en-US" sz="300" b="0" i="0" u="none" strike="noStrike">
                          <a:solidFill>
                            <a:srgbClr val="000000"/>
                          </a:solidFill>
                          <a:latin typeface="Calibri"/>
                        </a:rPr>
                        <a:t>25.8</a:t>
                      </a:r>
                    </a:p>
                  </a:txBody>
                  <a:tcPr marL="1295" marR="1295" marT="1295" marB="0" anchor="b">
                    <a:lnL>
                      <a:noFill/>
                    </a:lnL>
                    <a:lnR>
                      <a:noFill/>
                    </a:lnR>
                    <a:lnT>
                      <a:noFill/>
                    </a:lnT>
                    <a:lnB>
                      <a:noFill/>
                    </a:lnB>
                    <a:solidFill>
                      <a:srgbClr val="E1E282"/>
                    </a:solidFill>
                  </a:tcPr>
                </a:tc>
                <a:tc>
                  <a:txBody>
                    <a:bodyPr/>
                    <a:lstStyle/>
                    <a:p>
                      <a:pPr algn="r" fontAlgn="b"/>
                      <a:r>
                        <a:rPr lang="en-US" sz="300" b="0" i="0" u="none" strike="noStrike">
                          <a:solidFill>
                            <a:srgbClr val="000000"/>
                          </a:solidFill>
                          <a:latin typeface="Calibri"/>
                        </a:rPr>
                        <a:t>13.6</a:t>
                      </a:r>
                    </a:p>
                  </a:txBody>
                  <a:tcPr marL="1295" marR="1295" marT="1295" marB="0" anchor="b">
                    <a:lnL>
                      <a:noFill/>
                    </a:lnL>
                    <a:lnR>
                      <a:noFill/>
                    </a:lnR>
                    <a:lnT>
                      <a:noFill/>
                    </a:lnT>
                    <a:lnB>
                      <a:noFill/>
                    </a:lnB>
                    <a:solidFill>
                      <a:srgbClr val="95CC7D"/>
                    </a:solidFill>
                  </a:tcPr>
                </a:tc>
                <a:tc>
                  <a:txBody>
                    <a:bodyPr/>
                    <a:lstStyle/>
                    <a:p>
                      <a:pPr algn="r" fontAlgn="b"/>
                      <a:r>
                        <a:rPr lang="en-US" sz="300" b="0" i="0" u="none" strike="noStrike">
                          <a:solidFill>
                            <a:srgbClr val="000000"/>
                          </a:solidFill>
                          <a:latin typeface="Calibri"/>
                        </a:rPr>
                        <a:t>18.3</a:t>
                      </a:r>
                    </a:p>
                  </a:txBody>
                  <a:tcPr marL="1295" marR="1295" marT="1295" marB="0" anchor="b">
                    <a:lnL>
                      <a:noFill/>
                    </a:lnL>
                    <a:lnR>
                      <a:noFill/>
                    </a:lnR>
                    <a:lnT>
                      <a:noFill/>
                    </a:lnT>
                    <a:lnB>
                      <a:noFill/>
                    </a:lnB>
                    <a:solidFill>
                      <a:srgbClr val="B2D47F"/>
                    </a:solidFill>
                  </a:tcPr>
                </a:tc>
                <a:tc>
                  <a:txBody>
                    <a:bodyPr/>
                    <a:lstStyle/>
                    <a:p>
                      <a:pPr algn="r" fontAlgn="b"/>
                      <a:r>
                        <a:rPr lang="en-US" sz="300" b="0" i="0" u="none" strike="noStrike">
                          <a:solidFill>
                            <a:srgbClr val="000000"/>
                          </a:solidFill>
                          <a:latin typeface="Calibri"/>
                        </a:rPr>
                        <a:t>23.2</a:t>
                      </a:r>
                    </a:p>
                  </a:txBody>
                  <a:tcPr marL="1295" marR="1295" marT="1295" marB="0" anchor="b">
                    <a:lnL>
                      <a:noFill/>
                    </a:lnL>
                    <a:lnR>
                      <a:noFill/>
                    </a:lnR>
                    <a:lnT>
                      <a:noFill/>
                    </a:lnT>
                    <a:lnB>
                      <a:noFill/>
                    </a:lnB>
                    <a:solidFill>
                      <a:srgbClr val="D1DD81"/>
                    </a:solidFill>
                  </a:tcPr>
                </a:tc>
                <a:tc>
                  <a:txBody>
                    <a:bodyPr/>
                    <a:lstStyle/>
                    <a:p>
                      <a:pPr algn="r" fontAlgn="b"/>
                      <a:r>
                        <a:rPr lang="en-US" sz="300" b="0" i="0" u="none" strike="noStrike">
                          <a:solidFill>
                            <a:srgbClr val="000000"/>
                          </a:solidFill>
                          <a:latin typeface="Calibri"/>
                        </a:rPr>
                        <a:t>46.9</a:t>
                      </a:r>
                    </a:p>
                  </a:txBody>
                  <a:tcPr marL="1295" marR="1295" marT="1295" marB="0" anchor="b">
                    <a:lnL>
                      <a:noFill/>
                    </a:lnL>
                    <a:lnR>
                      <a:noFill/>
                    </a:lnR>
                    <a:lnT>
                      <a:noFill/>
                    </a:lnT>
                    <a:lnB>
                      <a:noFill/>
                    </a:lnB>
                    <a:solidFill>
                      <a:srgbClr val="FECD7F"/>
                    </a:solidFill>
                  </a:tcPr>
                </a:tc>
                <a:tc>
                  <a:txBody>
                    <a:bodyPr/>
                    <a:lstStyle/>
                    <a:p>
                      <a:pPr algn="r" fontAlgn="b"/>
                      <a:r>
                        <a:rPr lang="en-US" sz="300" b="0" i="0" u="none" strike="noStrike">
                          <a:solidFill>
                            <a:srgbClr val="000000"/>
                          </a:solidFill>
                          <a:latin typeface="Calibri"/>
                        </a:rPr>
                        <a:t>14.9</a:t>
                      </a:r>
                    </a:p>
                  </a:txBody>
                  <a:tcPr marL="1295" marR="1295" marT="1295" marB="0" anchor="b">
                    <a:lnL>
                      <a:noFill/>
                    </a:lnL>
                    <a:lnR>
                      <a:noFill/>
                    </a:lnR>
                    <a:lnT>
                      <a:noFill/>
                    </a:lnT>
                    <a:lnB>
                      <a:noFill/>
                    </a:lnB>
                    <a:solidFill>
                      <a:srgbClr val="9DCE7E"/>
                    </a:solidFill>
                  </a:tcPr>
                </a:tc>
                <a:tc>
                  <a:txBody>
                    <a:bodyPr/>
                    <a:lstStyle/>
                    <a:p>
                      <a:pPr algn="r" fontAlgn="b"/>
                      <a:r>
                        <a:rPr lang="en-US" sz="300" b="0" i="0" u="none" strike="noStrike">
                          <a:solidFill>
                            <a:srgbClr val="000000"/>
                          </a:solidFill>
                          <a:latin typeface="Calibri"/>
                        </a:rPr>
                        <a:t>49.7</a:t>
                      </a:r>
                    </a:p>
                  </a:txBody>
                  <a:tcPr marL="1295" marR="1295" marT="1295" marB="0" anchor="b">
                    <a:lnL>
                      <a:noFill/>
                    </a:lnL>
                    <a:lnR>
                      <a:noFill/>
                    </a:lnR>
                    <a:lnT>
                      <a:noFill/>
                    </a:lnT>
                    <a:lnB>
                      <a:noFill/>
                    </a:lnB>
                    <a:solidFill>
                      <a:srgbClr val="FEC87E"/>
                    </a:solidFill>
                  </a:tcPr>
                </a:tc>
                <a:tc>
                  <a:txBody>
                    <a:bodyPr/>
                    <a:lstStyle/>
                    <a:p>
                      <a:pPr algn="r" fontAlgn="b"/>
                      <a:r>
                        <a:rPr lang="en-US" sz="300" b="0" i="0" u="none" strike="noStrike">
                          <a:solidFill>
                            <a:srgbClr val="000000"/>
                          </a:solidFill>
                          <a:latin typeface="Calibri"/>
                        </a:rPr>
                        <a:t>17.3</a:t>
                      </a:r>
                    </a:p>
                  </a:txBody>
                  <a:tcPr marL="1295" marR="1295" marT="1295" marB="0" anchor="b">
                    <a:lnL>
                      <a:noFill/>
                    </a:lnL>
                    <a:lnR>
                      <a:noFill/>
                    </a:lnR>
                    <a:lnT>
                      <a:noFill/>
                    </a:lnT>
                    <a:lnB>
                      <a:noFill/>
                    </a:lnB>
                    <a:solidFill>
                      <a:srgbClr val="ACD37F"/>
                    </a:solidFill>
                  </a:tcPr>
                </a:tc>
                <a:tc>
                  <a:txBody>
                    <a:bodyPr/>
                    <a:lstStyle/>
                    <a:p>
                      <a:pPr algn="r" fontAlgn="b"/>
                      <a:r>
                        <a:rPr lang="en-US" sz="300" b="0" i="0" u="none" strike="noStrike">
                          <a:solidFill>
                            <a:srgbClr val="000000"/>
                          </a:solidFill>
                          <a:latin typeface="Calibri"/>
                        </a:rPr>
                        <a:t>48.1</a:t>
                      </a:r>
                    </a:p>
                  </a:txBody>
                  <a:tcPr marL="1295" marR="1295" marT="1295" marB="0" anchor="b">
                    <a:lnL>
                      <a:noFill/>
                    </a:lnL>
                    <a:lnR>
                      <a:noFill/>
                    </a:lnR>
                    <a:lnT>
                      <a:noFill/>
                    </a:lnT>
                    <a:lnB>
                      <a:noFill/>
                    </a:lnB>
                    <a:solidFill>
                      <a:srgbClr val="FECB7E"/>
                    </a:solidFill>
                  </a:tcPr>
                </a:tc>
                <a:tc>
                  <a:txBody>
                    <a:bodyPr/>
                    <a:lstStyle/>
                    <a:p>
                      <a:pPr algn="r" fontAlgn="b"/>
                      <a:r>
                        <a:rPr lang="en-US" sz="300" b="0" i="0" u="none" strike="noStrike">
                          <a:solidFill>
                            <a:srgbClr val="000000"/>
                          </a:solidFill>
                          <a:latin typeface="Calibri"/>
                        </a:rPr>
                        <a:t>18.0</a:t>
                      </a:r>
                    </a:p>
                  </a:txBody>
                  <a:tcPr marL="1295" marR="1295" marT="1295" marB="0" anchor="b">
                    <a:lnL>
                      <a:noFill/>
                    </a:lnL>
                    <a:lnR>
                      <a:noFill/>
                    </a:lnR>
                    <a:lnT>
                      <a:noFill/>
                    </a:lnT>
                    <a:lnB>
                      <a:noFill/>
                    </a:lnB>
                    <a:solidFill>
                      <a:srgbClr val="B0D47F"/>
                    </a:solidFill>
                  </a:tcPr>
                </a:tc>
                <a:tc>
                  <a:txBody>
                    <a:bodyPr/>
                    <a:lstStyle/>
                    <a:p>
                      <a:pPr algn="r" fontAlgn="b"/>
                      <a:r>
                        <a:rPr lang="en-US" sz="300" b="0" i="0" u="none" strike="noStrike">
                          <a:solidFill>
                            <a:srgbClr val="000000"/>
                          </a:solidFill>
                          <a:latin typeface="Calibri"/>
                        </a:rPr>
                        <a:t>47.4</a:t>
                      </a:r>
                    </a:p>
                  </a:txBody>
                  <a:tcPr marL="1295" marR="1295" marT="1295" marB="0" anchor="b">
                    <a:lnL>
                      <a:noFill/>
                    </a:lnL>
                    <a:lnR>
                      <a:noFill/>
                    </a:lnR>
                    <a:lnT>
                      <a:noFill/>
                    </a:lnT>
                    <a:lnB>
                      <a:noFill/>
                    </a:lnB>
                    <a:solidFill>
                      <a:srgbClr val="FECC7E"/>
                    </a:solidFill>
                  </a:tcPr>
                </a:tc>
              </a:tr>
              <a:tr h="49195">
                <a:tc>
                  <a:txBody>
                    <a:bodyPr/>
                    <a:lstStyle/>
                    <a:p>
                      <a:pPr algn="l" fontAlgn="b"/>
                      <a:r>
                        <a:rPr lang="en-US" sz="300" b="0" i="0" u="none" strike="noStrike">
                          <a:solidFill>
                            <a:srgbClr val="000000"/>
                          </a:solidFill>
                          <a:latin typeface="Calibri"/>
                        </a:rPr>
                        <a:t>ASPEN Secondary Atorvastatin</a:t>
                      </a:r>
                    </a:p>
                  </a:txBody>
                  <a:tcPr marL="1295" marR="1295" marT="1295" marB="0" anchor="b">
                    <a:lnL>
                      <a:noFill/>
                    </a:lnL>
                    <a:lnR>
                      <a:noFill/>
                    </a:lnR>
                    <a:lnT>
                      <a:noFill/>
                    </a:lnT>
                    <a:lnB>
                      <a:noFill/>
                    </a:lnB>
                  </a:tcPr>
                </a:tc>
                <a:tc>
                  <a:txBody>
                    <a:bodyPr/>
                    <a:lstStyle/>
                    <a:p>
                      <a:pPr algn="r" fontAlgn="b"/>
                      <a:r>
                        <a:rPr lang="en-US" sz="300" b="0" i="0" u="none" strike="noStrike">
                          <a:solidFill>
                            <a:srgbClr val="000000"/>
                          </a:solidFill>
                          <a:latin typeface="Calibri"/>
                        </a:rPr>
                        <a:t>16.2</a:t>
                      </a:r>
                    </a:p>
                  </a:txBody>
                  <a:tcPr marL="1295" marR="1295" marT="1295" marB="0" anchor="b">
                    <a:lnL>
                      <a:noFill/>
                    </a:lnL>
                    <a:lnR>
                      <a:noFill/>
                    </a:lnR>
                    <a:lnT>
                      <a:noFill/>
                    </a:lnT>
                    <a:lnB>
                      <a:noFill/>
                    </a:lnB>
                    <a:solidFill>
                      <a:srgbClr val="A5D17E"/>
                    </a:solidFill>
                  </a:tcPr>
                </a:tc>
                <a:tc>
                  <a:txBody>
                    <a:bodyPr/>
                    <a:lstStyle/>
                    <a:p>
                      <a:pPr algn="r" fontAlgn="b"/>
                      <a:r>
                        <a:rPr lang="en-US" sz="300" b="0" i="0" u="none" strike="noStrike">
                          <a:solidFill>
                            <a:srgbClr val="000000"/>
                          </a:solidFill>
                          <a:latin typeface="Calibri"/>
                        </a:rPr>
                        <a:t>18.8</a:t>
                      </a:r>
                    </a:p>
                  </a:txBody>
                  <a:tcPr marL="1295" marR="1295" marT="1295" marB="0" anchor="b">
                    <a:lnL>
                      <a:noFill/>
                    </a:lnL>
                    <a:lnR>
                      <a:noFill/>
                    </a:lnR>
                    <a:lnT>
                      <a:noFill/>
                    </a:lnT>
                    <a:lnB>
                      <a:noFill/>
                    </a:lnB>
                    <a:solidFill>
                      <a:srgbClr val="B6D57F"/>
                    </a:solidFill>
                  </a:tcPr>
                </a:tc>
                <a:tc>
                  <a:txBody>
                    <a:bodyPr/>
                    <a:lstStyle/>
                    <a:p>
                      <a:pPr algn="r" fontAlgn="b"/>
                      <a:r>
                        <a:rPr lang="en-US" sz="300" b="0" i="0" u="none" strike="noStrike">
                          <a:solidFill>
                            <a:srgbClr val="000000"/>
                          </a:solidFill>
                          <a:latin typeface="Calibri"/>
                        </a:rPr>
                        <a:t>10.3</a:t>
                      </a:r>
                    </a:p>
                  </a:txBody>
                  <a:tcPr marL="1295" marR="1295" marT="1295" marB="0" anchor="b">
                    <a:lnL>
                      <a:noFill/>
                    </a:lnL>
                    <a:lnR>
                      <a:noFill/>
                    </a:lnR>
                    <a:lnT>
                      <a:noFill/>
                    </a:lnT>
                    <a:lnB>
                      <a:noFill/>
                    </a:lnB>
                    <a:solidFill>
                      <a:srgbClr val="80C67C"/>
                    </a:solidFill>
                  </a:tcPr>
                </a:tc>
                <a:tc>
                  <a:txBody>
                    <a:bodyPr/>
                    <a:lstStyle/>
                    <a:p>
                      <a:pPr algn="r" fontAlgn="b"/>
                      <a:r>
                        <a:rPr lang="en-US" sz="300" b="0" i="0" u="none" strike="noStrike">
                          <a:solidFill>
                            <a:srgbClr val="000000"/>
                          </a:solidFill>
                          <a:latin typeface="Calibri"/>
                        </a:rPr>
                        <a:t>20.9</a:t>
                      </a:r>
                    </a:p>
                  </a:txBody>
                  <a:tcPr marL="1295" marR="1295" marT="1295" marB="0" anchor="b">
                    <a:lnL>
                      <a:noFill/>
                    </a:lnL>
                    <a:lnR>
                      <a:noFill/>
                    </a:lnR>
                    <a:lnT>
                      <a:noFill/>
                    </a:lnT>
                    <a:lnB>
                      <a:noFill/>
                    </a:lnB>
                    <a:solidFill>
                      <a:srgbClr val="C3D980"/>
                    </a:solidFill>
                  </a:tcPr>
                </a:tc>
                <a:tc>
                  <a:txBody>
                    <a:bodyPr/>
                    <a:lstStyle/>
                    <a:p>
                      <a:pPr algn="r" fontAlgn="b"/>
                      <a:r>
                        <a:rPr lang="en-US" sz="300" b="0" i="0" u="none" strike="noStrike">
                          <a:solidFill>
                            <a:srgbClr val="000000"/>
                          </a:solidFill>
                          <a:latin typeface="Calibri"/>
                        </a:rPr>
                        <a:t>12.2</a:t>
                      </a:r>
                    </a:p>
                  </a:txBody>
                  <a:tcPr marL="1295" marR="1295" marT="1295" marB="0" anchor="b">
                    <a:lnL>
                      <a:noFill/>
                    </a:lnL>
                    <a:lnR>
                      <a:noFill/>
                    </a:lnR>
                    <a:lnT>
                      <a:noFill/>
                    </a:lnT>
                    <a:lnB>
                      <a:noFill/>
                    </a:lnB>
                    <a:solidFill>
                      <a:srgbClr val="8CC97D"/>
                    </a:solidFill>
                  </a:tcPr>
                </a:tc>
                <a:tc>
                  <a:txBody>
                    <a:bodyPr/>
                    <a:lstStyle/>
                    <a:p>
                      <a:pPr algn="r" fontAlgn="b"/>
                      <a:r>
                        <a:rPr lang="en-US" sz="300" b="0" i="0" u="none" strike="noStrike">
                          <a:solidFill>
                            <a:srgbClr val="000000"/>
                          </a:solidFill>
                          <a:latin typeface="Calibri"/>
                        </a:rPr>
                        <a:t>29.0</a:t>
                      </a:r>
                    </a:p>
                  </a:txBody>
                  <a:tcPr marL="1295" marR="1295" marT="1295" marB="0" anchor="b">
                    <a:lnL>
                      <a:noFill/>
                    </a:lnL>
                    <a:lnR>
                      <a:noFill/>
                    </a:lnR>
                    <a:lnT>
                      <a:noFill/>
                    </a:lnT>
                    <a:lnB>
                      <a:noFill/>
                    </a:lnB>
                    <a:solidFill>
                      <a:srgbClr val="F5E883"/>
                    </a:solidFill>
                  </a:tcPr>
                </a:tc>
                <a:tc>
                  <a:txBody>
                    <a:bodyPr/>
                    <a:lstStyle/>
                    <a:p>
                      <a:pPr algn="r" fontAlgn="b"/>
                      <a:r>
                        <a:rPr lang="en-US" sz="300" b="0" i="0" u="none" strike="noStrike">
                          <a:solidFill>
                            <a:srgbClr val="000000"/>
                          </a:solidFill>
                          <a:latin typeface="Calibri"/>
                        </a:rPr>
                        <a:t>11.6</a:t>
                      </a:r>
                    </a:p>
                  </a:txBody>
                  <a:tcPr marL="1295" marR="1295" marT="1295" marB="0" anchor="b">
                    <a:lnL>
                      <a:noFill/>
                    </a:lnL>
                    <a:lnR>
                      <a:noFill/>
                    </a:lnR>
                    <a:lnT>
                      <a:noFill/>
                    </a:lnT>
                    <a:lnB>
                      <a:noFill/>
                    </a:lnB>
                    <a:solidFill>
                      <a:srgbClr val="88C87D"/>
                    </a:solidFill>
                  </a:tcPr>
                </a:tc>
                <a:tc>
                  <a:txBody>
                    <a:bodyPr/>
                    <a:lstStyle/>
                    <a:p>
                      <a:pPr algn="r" fontAlgn="b"/>
                      <a:r>
                        <a:rPr lang="en-US" sz="300" b="0" i="0" u="none" strike="noStrike">
                          <a:solidFill>
                            <a:srgbClr val="000000"/>
                          </a:solidFill>
                          <a:latin typeface="Calibri"/>
                        </a:rPr>
                        <a:t>20.7</a:t>
                      </a:r>
                    </a:p>
                  </a:txBody>
                  <a:tcPr marL="1295" marR="1295" marT="1295" marB="0" anchor="b">
                    <a:lnL>
                      <a:noFill/>
                    </a:lnL>
                    <a:lnR>
                      <a:noFill/>
                    </a:lnR>
                    <a:lnT>
                      <a:noFill/>
                    </a:lnT>
                    <a:lnB>
                      <a:noFill/>
                    </a:lnB>
                    <a:solidFill>
                      <a:srgbClr val="C1D980"/>
                    </a:solidFill>
                  </a:tcPr>
                </a:tc>
                <a:tc>
                  <a:txBody>
                    <a:bodyPr/>
                    <a:lstStyle/>
                    <a:p>
                      <a:pPr algn="r" fontAlgn="b"/>
                      <a:r>
                        <a:rPr lang="en-US" sz="300" b="0" i="0" u="none" strike="noStrike">
                          <a:solidFill>
                            <a:srgbClr val="000000"/>
                          </a:solidFill>
                          <a:latin typeface="Calibri"/>
                        </a:rPr>
                        <a:t>14.8</a:t>
                      </a:r>
                    </a:p>
                  </a:txBody>
                  <a:tcPr marL="1295" marR="1295" marT="1295" marB="0" anchor="b">
                    <a:lnL>
                      <a:noFill/>
                    </a:lnL>
                    <a:lnR>
                      <a:noFill/>
                    </a:lnR>
                    <a:lnT>
                      <a:noFill/>
                    </a:lnT>
                    <a:lnB>
                      <a:noFill/>
                    </a:lnB>
                    <a:solidFill>
                      <a:srgbClr val="9CCE7E"/>
                    </a:solidFill>
                  </a:tcPr>
                </a:tc>
                <a:tc>
                  <a:txBody>
                    <a:bodyPr/>
                    <a:lstStyle/>
                    <a:p>
                      <a:pPr algn="r" fontAlgn="b"/>
                      <a:r>
                        <a:rPr lang="en-US" sz="300" b="0" i="0" u="none" strike="noStrike">
                          <a:solidFill>
                            <a:srgbClr val="000000"/>
                          </a:solidFill>
                          <a:latin typeface="Calibri"/>
                        </a:rPr>
                        <a:t>18.5</a:t>
                      </a:r>
                    </a:p>
                  </a:txBody>
                  <a:tcPr marL="1295" marR="1295" marT="1295" marB="0" anchor="b">
                    <a:lnL>
                      <a:noFill/>
                    </a:lnL>
                    <a:lnR>
                      <a:noFill/>
                    </a:lnR>
                    <a:lnT>
                      <a:noFill/>
                    </a:lnT>
                    <a:lnB>
                      <a:noFill/>
                    </a:lnB>
                    <a:solidFill>
                      <a:srgbClr val="B3D57F"/>
                    </a:solidFill>
                  </a:tcPr>
                </a:tc>
                <a:tc>
                  <a:txBody>
                    <a:bodyPr/>
                    <a:lstStyle/>
                    <a:p>
                      <a:pPr algn="r" fontAlgn="b"/>
                      <a:r>
                        <a:rPr lang="en-US" sz="300" b="0" i="0" u="none" strike="noStrike">
                          <a:solidFill>
                            <a:srgbClr val="000000"/>
                          </a:solidFill>
                          <a:latin typeface="Calibri"/>
                        </a:rPr>
                        <a:t>13.1</a:t>
                      </a:r>
                    </a:p>
                  </a:txBody>
                  <a:tcPr marL="1295" marR="1295" marT="1295" marB="0" anchor="b">
                    <a:lnL>
                      <a:noFill/>
                    </a:lnL>
                    <a:lnR>
                      <a:noFill/>
                    </a:lnR>
                    <a:lnT>
                      <a:noFill/>
                    </a:lnT>
                    <a:lnB>
                      <a:noFill/>
                    </a:lnB>
                    <a:solidFill>
                      <a:srgbClr val="92CB7D"/>
                    </a:solidFill>
                  </a:tcPr>
                </a:tc>
                <a:tc>
                  <a:txBody>
                    <a:bodyPr/>
                    <a:lstStyle/>
                    <a:p>
                      <a:pPr algn="r" fontAlgn="b"/>
                      <a:r>
                        <a:rPr lang="en-US" sz="300" b="0" i="0" u="none" strike="noStrike">
                          <a:solidFill>
                            <a:srgbClr val="000000"/>
                          </a:solidFill>
                          <a:latin typeface="Calibri"/>
                        </a:rPr>
                        <a:t>20.7</a:t>
                      </a:r>
                    </a:p>
                  </a:txBody>
                  <a:tcPr marL="1295" marR="1295" marT="1295" marB="0" anchor="b">
                    <a:lnL>
                      <a:noFill/>
                    </a:lnL>
                    <a:lnR>
                      <a:noFill/>
                    </a:lnR>
                    <a:lnT>
                      <a:noFill/>
                    </a:lnT>
                    <a:lnB>
                      <a:noFill/>
                    </a:lnB>
                    <a:solidFill>
                      <a:srgbClr val="C1D980"/>
                    </a:solidFill>
                  </a:tcPr>
                </a:tc>
                <a:tc>
                  <a:txBody>
                    <a:bodyPr/>
                    <a:lstStyle/>
                    <a:p>
                      <a:pPr algn="r" fontAlgn="b"/>
                      <a:r>
                        <a:rPr lang="en-US" sz="300" b="0" i="0" u="none" strike="noStrike">
                          <a:solidFill>
                            <a:srgbClr val="000000"/>
                          </a:solidFill>
                          <a:latin typeface="Calibri"/>
                        </a:rPr>
                        <a:t>15.3</a:t>
                      </a:r>
                    </a:p>
                  </a:txBody>
                  <a:tcPr marL="1295" marR="1295" marT="1295" marB="0" anchor="b">
                    <a:lnL>
                      <a:noFill/>
                    </a:lnL>
                    <a:lnR>
                      <a:noFill/>
                    </a:lnR>
                    <a:lnT>
                      <a:noFill/>
                    </a:lnT>
                    <a:lnB>
                      <a:noFill/>
                    </a:lnB>
                    <a:solidFill>
                      <a:srgbClr val="9FCF7E"/>
                    </a:solidFill>
                  </a:tcPr>
                </a:tc>
                <a:tc>
                  <a:txBody>
                    <a:bodyPr/>
                    <a:lstStyle/>
                    <a:p>
                      <a:pPr algn="r" fontAlgn="b"/>
                      <a:r>
                        <a:rPr lang="en-US" sz="300" b="0" i="0" u="none" strike="noStrike">
                          <a:solidFill>
                            <a:srgbClr val="000000"/>
                          </a:solidFill>
                          <a:latin typeface="Calibri"/>
                        </a:rPr>
                        <a:t>27.5</a:t>
                      </a:r>
                    </a:p>
                  </a:txBody>
                  <a:tcPr marL="1295" marR="1295" marT="1295" marB="0" anchor="b">
                    <a:lnL>
                      <a:noFill/>
                    </a:lnL>
                    <a:lnR>
                      <a:noFill/>
                    </a:lnR>
                    <a:lnT>
                      <a:noFill/>
                    </a:lnT>
                    <a:lnB>
                      <a:noFill/>
                    </a:lnB>
                    <a:solidFill>
                      <a:srgbClr val="ECE582"/>
                    </a:solidFill>
                  </a:tcPr>
                </a:tc>
                <a:tc>
                  <a:txBody>
                    <a:bodyPr/>
                    <a:lstStyle/>
                    <a:p>
                      <a:pPr algn="r" fontAlgn="b"/>
                      <a:r>
                        <a:rPr lang="en-US" sz="300" b="0" i="0" u="none" strike="noStrike">
                          <a:solidFill>
                            <a:srgbClr val="000000"/>
                          </a:solidFill>
                          <a:latin typeface="Calibri"/>
                        </a:rPr>
                        <a:t>13.2</a:t>
                      </a:r>
                    </a:p>
                  </a:txBody>
                  <a:tcPr marL="1295" marR="1295" marT="1295" marB="0" anchor="b">
                    <a:lnL>
                      <a:noFill/>
                    </a:lnL>
                    <a:lnR>
                      <a:noFill/>
                    </a:lnR>
                    <a:lnT>
                      <a:noFill/>
                    </a:lnT>
                    <a:lnB>
                      <a:noFill/>
                    </a:lnB>
                    <a:solidFill>
                      <a:srgbClr val="92CB7D"/>
                    </a:solidFill>
                  </a:tcPr>
                </a:tc>
                <a:tc>
                  <a:txBody>
                    <a:bodyPr/>
                    <a:lstStyle/>
                    <a:p>
                      <a:pPr algn="r" fontAlgn="b"/>
                      <a:r>
                        <a:rPr lang="en-US" sz="300" b="0" i="0" u="none" strike="noStrike">
                          <a:solidFill>
                            <a:srgbClr val="000000"/>
                          </a:solidFill>
                          <a:latin typeface="Calibri"/>
                        </a:rPr>
                        <a:t>23.6</a:t>
                      </a:r>
                    </a:p>
                  </a:txBody>
                  <a:tcPr marL="1295" marR="1295" marT="1295" marB="0" anchor="b">
                    <a:lnL>
                      <a:noFill/>
                    </a:lnL>
                    <a:lnR>
                      <a:noFill/>
                    </a:lnR>
                    <a:lnT>
                      <a:noFill/>
                    </a:lnT>
                    <a:lnB>
                      <a:noFill/>
                    </a:lnB>
                    <a:solidFill>
                      <a:srgbClr val="D3DE81"/>
                    </a:solidFill>
                  </a:tcPr>
                </a:tc>
                <a:tc>
                  <a:txBody>
                    <a:bodyPr/>
                    <a:lstStyle/>
                    <a:p>
                      <a:pPr algn="r" fontAlgn="b"/>
                      <a:r>
                        <a:rPr lang="en-US" sz="300" b="0" i="0" u="none" strike="noStrike">
                          <a:solidFill>
                            <a:srgbClr val="000000"/>
                          </a:solidFill>
                          <a:latin typeface="Calibri"/>
                        </a:rPr>
                        <a:t>25.9</a:t>
                      </a:r>
                    </a:p>
                  </a:txBody>
                  <a:tcPr marL="1295" marR="1295" marT="1295" marB="0" anchor="b">
                    <a:lnL>
                      <a:noFill/>
                    </a:lnL>
                    <a:lnR>
                      <a:noFill/>
                    </a:lnR>
                    <a:lnT>
                      <a:noFill/>
                    </a:lnT>
                    <a:lnB>
                      <a:noFill/>
                    </a:lnB>
                    <a:solidFill>
                      <a:srgbClr val="E1E282"/>
                    </a:solidFill>
                  </a:tcPr>
                </a:tc>
                <a:tc>
                  <a:txBody>
                    <a:bodyPr/>
                    <a:lstStyle/>
                    <a:p>
                      <a:pPr algn="r" fontAlgn="b"/>
                      <a:r>
                        <a:rPr lang="en-US" sz="300" b="0" i="0" u="none" strike="noStrike">
                          <a:solidFill>
                            <a:srgbClr val="000000"/>
                          </a:solidFill>
                          <a:latin typeface="Calibri"/>
                        </a:rPr>
                        <a:t>40.1</a:t>
                      </a:r>
                    </a:p>
                  </a:txBody>
                  <a:tcPr marL="1295" marR="1295" marT="1295" marB="0" anchor="b">
                    <a:lnL>
                      <a:noFill/>
                    </a:lnL>
                    <a:lnR>
                      <a:noFill/>
                    </a:lnR>
                    <a:lnT>
                      <a:noFill/>
                    </a:lnT>
                    <a:lnB>
                      <a:noFill/>
                    </a:lnB>
                    <a:solidFill>
                      <a:srgbClr val="FFDA81"/>
                    </a:solidFill>
                  </a:tcPr>
                </a:tc>
                <a:tc>
                  <a:txBody>
                    <a:bodyPr/>
                    <a:lstStyle/>
                    <a:p>
                      <a:pPr algn="r" fontAlgn="b"/>
                      <a:r>
                        <a:rPr lang="en-US" sz="300" b="0" i="0" u="none" strike="noStrike">
                          <a:solidFill>
                            <a:srgbClr val="000000"/>
                          </a:solidFill>
                          <a:latin typeface="Calibri"/>
                        </a:rPr>
                        <a:t>23.0</a:t>
                      </a:r>
                    </a:p>
                  </a:txBody>
                  <a:tcPr marL="1295" marR="1295" marT="1295" marB="0" anchor="b">
                    <a:lnL>
                      <a:noFill/>
                    </a:lnL>
                    <a:lnR>
                      <a:noFill/>
                    </a:lnR>
                    <a:lnT>
                      <a:noFill/>
                    </a:lnT>
                    <a:lnB>
                      <a:noFill/>
                    </a:lnB>
                    <a:solidFill>
                      <a:srgbClr val="CFDD81"/>
                    </a:solidFill>
                  </a:tcPr>
                </a:tc>
                <a:tc>
                  <a:txBody>
                    <a:bodyPr/>
                    <a:lstStyle/>
                    <a:p>
                      <a:pPr algn="r" fontAlgn="b"/>
                      <a:r>
                        <a:rPr lang="en-US" sz="300" b="0" i="0" u="none" strike="noStrike">
                          <a:solidFill>
                            <a:srgbClr val="000000"/>
                          </a:solidFill>
                          <a:latin typeface="Calibri"/>
                        </a:rPr>
                        <a:t>39.2</a:t>
                      </a:r>
                    </a:p>
                  </a:txBody>
                  <a:tcPr marL="1295" marR="1295" marT="1295" marB="0" anchor="b">
                    <a:lnL>
                      <a:noFill/>
                    </a:lnL>
                    <a:lnR>
                      <a:noFill/>
                    </a:lnR>
                    <a:lnT>
                      <a:noFill/>
                    </a:lnT>
                    <a:lnB>
                      <a:noFill/>
                    </a:lnB>
                    <a:solidFill>
                      <a:srgbClr val="FFDB81"/>
                    </a:solidFill>
                  </a:tcPr>
                </a:tc>
                <a:tc>
                  <a:txBody>
                    <a:bodyPr/>
                    <a:lstStyle/>
                    <a:p>
                      <a:pPr algn="r" fontAlgn="b"/>
                      <a:r>
                        <a:rPr lang="en-US" sz="300" b="0" i="0" u="none" strike="noStrike">
                          <a:solidFill>
                            <a:srgbClr val="000000"/>
                          </a:solidFill>
                          <a:latin typeface="Calibri"/>
                        </a:rPr>
                        <a:t>24.3</a:t>
                      </a:r>
                    </a:p>
                  </a:txBody>
                  <a:tcPr marL="1295" marR="1295" marT="1295" marB="0" anchor="b">
                    <a:lnL>
                      <a:noFill/>
                    </a:lnL>
                    <a:lnR>
                      <a:noFill/>
                    </a:lnR>
                    <a:lnT>
                      <a:noFill/>
                    </a:lnT>
                    <a:lnB>
                      <a:noFill/>
                    </a:lnB>
                    <a:solidFill>
                      <a:srgbClr val="D7DF81"/>
                    </a:solidFill>
                  </a:tcPr>
                </a:tc>
                <a:tc>
                  <a:txBody>
                    <a:bodyPr/>
                    <a:lstStyle/>
                    <a:p>
                      <a:pPr algn="r" fontAlgn="b"/>
                      <a:r>
                        <a:rPr lang="en-US" sz="300" b="0" i="0" u="none" strike="noStrike">
                          <a:solidFill>
                            <a:srgbClr val="000000"/>
                          </a:solidFill>
                          <a:latin typeface="Calibri"/>
                        </a:rPr>
                        <a:t>46.6</a:t>
                      </a:r>
                    </a:p>
                  </a:txBody>
                  <a:tcPr marL="1295" marR="1295" marT="1295" marB="0" anchor="b">
                    <a:lnL>
                      <a:noFill/>
                    </a:lnL>
                    <a:lnR>
                      <a:noFill/>
                    </a:lnR>
                    <a:lnT>
                      <a:noFill/>
                    </a:lnT>
                    <a:lnB>
                      <a:noFill/>
                    </a:lnB>
                    <a:solidFill>
                      <a:srgbClr val="FECE7F"/>
                    </a:solidFill>
                  </a:tcPr>
                </a:tc>
                <a:tc>
                  <a:txBody>
                    <a:bodyPr/>
                    <a:lstStyle/>
                    <a:p>
                      <a:pPr algn="r" fontAlgn="b"/>
                      <a:r>
                        <a:rPr lang="en-US" sz="300" b="0" i="0" u="none" strike="noStrike">
                          <a:solidFill>
                            <a:srgbClr val="000000"/>
                          </a:solidFill>
                          <a:latin typeface="Calibri"/>
                        </a:rPr>
                        <a:t>24.2</a:t>
                      </a:r>
                    </a:p>
                  </a:txBody>
                  <a:tcPr marL="1295" marR="1295" marT="1295" marB="0" anchor="b">
                    <a:lnL>
                      <a:noFill/>
                    </a:lnL>
                    <a:lnR>
                      <a:noFill/>
                    </a:lnR>
                    <a:lnT>
                      <a:noFill/>
                    </a:lnT>
                    <a:lnB>
                      <a:noFill/>
                    </a:lnB>
                    <a:solidFill>
                      <a:srgbClr val="D7DF81"/>
                    </a:solidFill>
                  </a:tcPr>
                </a:tc>
                <a:tc>
                  <a:txBody>
                    <a:bodyPr/>
                    <a:lstStyle/>
                    <a:p>
                      <a:pPr algn="r" fontAlgn="b"/>
                      <a:r>
                        <a:rPr lang="en-US" sz="300" b="0" i="0" u="none" strike="noStrike">
                          <a:solidFill>
                            <a:srgbClr val="000000"/>
                          </a:solidFill>
                          <a:latin typeface="Calibri"/>
                        </a:rPr>
                        <a:t>42.7</a:t>
                      </a:r>
                    </a:p>
                  </a:txBody>
                  <a:tcPr marL="1295" marR="1295" marT="1295" marB="0" anchor="b">
                    <a:lnL>
                      <a:noFill/>
                    </a:lnL>
                    <a:lnR>
                      <a:noFill/>
                    </a:lnR>
                    <a:lnT>
                      <a:noFill/>
                    </a:lnT>
                    <a:lnB>
                      <a:noFill/>
                    </a:lnB>
                    <a:solidFill>
                      <a:srgbClr val="FED580"/>
                    </a:solidFill>
                  </a:tcPr>
                </a:tc>
                <a:tc>
                  <a:txBody>
                    <a:bodyPr/>
                    <a:lstStyle/>
                    <a:p>
                      <a:pPr algn="r" fontAlgn="b"/>
                      <a:r>
                        <a:rPr lang="en-US" sz="300" b="0" i="0" u="none" strike="noStrike">
                          <a:solidFill>
                            <a:srgbClr val="000000"/>
                          </a:solidFill>
                          <a:latin typeface="Calibri"/>
                        </a:rPr>
                        <a:t>20.8</a:t>
                      </a:r>
                    </a:p>
                  </a:txBody>
                  <a:tcPr marL="1295" marR="1295" marT="1295" marB="0" anchor="b">
                    <a:lnL>
                      <a:noFill/>
                    </a:lnL>
                    <a:lnR>
                      <a:noFill/>
                    </a:lnR>
                    <a:lnT>
                      <a:noFill/>
                    </a:lnT>
                    <a:lnB>
                      <a:noFill/>
                    </a:lnB>
                    <a:solidFill>
                      <a:srgbClr val="C2D980"/>
                    </a:solidFill>
                  </a:tcPr>
                </a:tc>
                <a:tc>
                  <a:txBody>
                    <a:bodyPr/>
                    <a:lstStyle/>
                    <a:p>
                      <a:pPr algn="r" fontAlgn="b"/>
                      <a:r>
                        <a:rPr lang="en-US" sz="300" b="0" i="0" u="none" strike="noStrike">
                          <a:solidFill>
                            <a:srgbClr val="000000"/>
                          </a:solidFill>
                          <a:latin typeface="Calibri"/>
                        </a:rPr>
                        <a:t>26.2</a:t>
                      </a:r>
                    </a:p>
                  </a:txBody>
                  <a:tcPr marL="1295" marR="1295" marT="1295" marB="0" anchor="b">
                    <a:lnL>
                      <a:noFill/>
                    </a:lnL>
                    <a:lnR>
                      <a:noFill/>
                    </a:lnR>
                    <a:lnT>
                      <a:noFill/>
                    </a:lnT>
                    <a:lnB>
                      <a:noFill/>
                    </a:lnB>
                    <a:solidFill>
                      <a:srgbClr val="E3E382"/>
                    </a:solidFill>
                  </a:tcPr>
                </a:tc>
                <a:tc>
                  <a:txBody>
                    <a:bodyPr/>
                    <a:lstStyle/>
                    <a:p>
                      <a:pPr algn="r" fontAlgn="b"/>
                      <a:r>
                        <a:rPr lang="en-US" sz="300" b="0" i="0" u="none" strike="noStrike">
                          <a:solidFill>
                            <a:srgbClr val="000000"/>
                          </a:solidFill>
                          <a:latin typeface="Calibri"/>
                        </a:rPr>
                        <a:t>19.3</a:t>
                      </a:r>
                    </a:p>
                  </a:txBody>
                  <a:tcPr marL="1295" marR="1295" marT="1295" marB="0" anchor="b">
                    <a:lnL>
                      <a:noFill/>
                    </a:lnL>
                    <a:lnR>
                      <a:noFill/>
                    </a:lnR>
                    <a:lnT>
                      <a:noFill/>
                    </a:lnT>
                    <a:lnB>
                      <a:noFill/>
                    </a:lnB>
                    <a:solidFill>
                      <a:srgbClr val="B8D67F"/>
                    </a:solidFill>
                  </a:tcPr>
                </a:tc>
                <a:tc>
                  <a:txBody>
                    <a:bodyPr/>
                    <a:lstStyle/>
                    <a:p>
                      <a:pPr algn="r" fontAlgn="b"/>
                      <a:r>
                        <a:rPr lang="en-US" sz="300" b="0" i="0" u="none" strike="noStrike">
                          <a:solidFill>
                            <a:srgbClr val="000000"/>
                          </a:solidFill>
                          <a:latin typeface="Calibri"/>
                        </a:rPr>
                        <a:t>26.4</a:t>
                      </a:r>
                    </a:p>
                  </a:txBody>
                  <a:tcPr marL="1295" marR="1295" marT="1295" marB="0" anchor="b">
                    <a:lnL>
                      <a:noFill/>
                    </a:lnL>
                    <a:lnR>
                      <a:noFill/>
                    </a:lnR>
                    <a:lnT>
                      <a:noFill/>
                    </a:lnT>
                    <a:lnB>
                      <a:noFill/>
                    </a:lnB>
                    <a:solidFill>
                      <a:srgbClr val="E5E382"/>
                    </a:solidFill>
                  </a:tcPr>
                </a:tc>
                <a:tc>
                  <a:txBody>
                    <a:bodyPr/>
                    <a:lstStyle/>
                    <a:p>
                      <a:pPr algn="r" fontAlgn="b"/>
                      <a:r>
                        <a:rPr lang="en-US" sz="300" b="0" i="0" u="none" strike="noStrike">
                          <a:solidFill>
                            <a:srgbClr val="000000"/>
                          </a:solidFill>
                          <a:latin typeface="Calibri"/>
                        </a:rPr>
                        <a:t>19.3</a:t>
                      </a:r>
                    </a:p>
                  </a:txBody>
                  <a:tcPr marL="1295" marR="1295" marT="1295" marB="0" anchor="b">
                    <a:lnL>
                      <a:noFill/>
                    </a:lnL>
                    <a:lnR>
                      <a:noFill/>
                    </a:lnR>
                    <a:lnT>
                      <a:noFill/>
                    </a:lnT>
                    <a:lnB>
                      <a:noFill/>
                    </a:lnB>
                    <a:solidFill>
                      <a:srgbClr val="B8D67F"/>
                    </a:solidFill>
                  </a:tcPr>
                </a:tc>
                <a:tc>
                  <a:txBody>
                    <a:bodyPr/>
                    <a:lstStyle/>
                    <a:p>
                      <a:pPr algn="r" fontAlgn="b"/>
                      <a:r>
                        <a:rPr lang="en-US" sz="300" b="0" i="0" u="none" strike="noStrike">
                          <a:solidFill>
                            <a:srgbClr val="000000"/>
                          </a:solidFill>
                          <a:latin typeface="Calibri"/>
                        </a:rPr>
                        <a:t>33.1</a:t>
                      </a:r>
                    </a:p>
                  </a:txBody>
                  <a:tcPr marL="1295" marR="1295" marT="129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20.6</a:t>
                      </a:r>
                    </a:p>
                  </a:txBody>
                  <a:tcPr marL="1295" marR="1295" marT="1295" marB="0" anchor="b">
                    <a:lnL>
                      <a:noFill/>
                    </a:lnL>
                    <a:lnR>
                      <a:noFill/>
                    </a:lnR>
                    <a:lnT>
                      <a:noFill/>
                    </a:lnT>
                    <a:lnB>
                      <a:noFill/>
                    </a:lnB>
                    <a:solidFill>
                      <a:srgbClr val="C1D980"/>
                    </a:solidFill>
                  </a:tcPr>
                </a:tc>
                <a:tc>
                  <a:txBody>
                    <a:bodyPr/>
                    <a:lstStyle/>
                    <a:p>
                      <a:pPr algn="r" fontAlgn="b"/>
                      <a:r>
                        <a:rPr lang="en-US" sz="300" b="0" i="0" u="none" strike="noStrike">
                          <a:solidFill>
                            <a:srgbClr val="000000"/>
                          </a:solidFill>
                          <a:latin typeface="Calibri"/>
                        </a:rPr>
                        <a:t>26.0</a:t>
                      </a:r>
                    </a:p>
                  </a:txBody>
                  <a:tcPr marL="1295" marR="1295" marT="1295" marB="0" anchor="b">
                    <a:lnL>
                      <a:noFill/>
                    </a:lnL>
                    <a:lnR>
                      <a:noFill/>
                    </a:lnR>
                    <a:lnT>
                      <a:noFill/>
                    </a:lnT>
                    <a:lnB>
                      <a:noFill/>
                    </a:lnB>
                    <a:solidFill>
                      <a:srgbClr val="E2E282"/>
                    </a:solidFill>
                  </a:tcPr>
                </a:tc>
                <a:tc>
                  <a:txBody>
                    <a:bodyPr/>
                    <a:lstStyle/>
                    <a:p>
                      <a:pPr algn="r" fontAlgn="b"/>
                      <a:r>
                        <a:rPr lang="en-US" sz="300" b="0" i="0" u="none" strike="noStrike">
                          <a:solidFill>
                            <a:srgbClr val="000000"/>
                          </a:solidFill>
                          <a:latin typeface="Calibri"/>
                        </a:rPr>
                        <a:t>12.0</a:t>
                      </a:r>
                    </a:p>
                  </a:txBody>
                  <a:tcPr marL="1295" marR="1295" marT="1295" marB="0" anchor="b">
                    <a:lnL>
                      <a:noFill/>
                    </a:lnL>
                    <a:lnR>
                      <a:noFill/>
                    </a:lnR>
                    <a:lnT>
                      <a:noFill/>
                    </a:lnT>
                    <a:lnB>
                      <a:noFill/>
                    </a:lnB>
                    <a:solidFill>
                      <a:srgbClr val="8BC97D"/>
                    </a:solidFill>
                  </a:tcPr>
                </a:tc>
                <a:tc>
                  <a:txBody>
                    <a:bodyPr/>
                    <a:lstStyle/>
                    <a:p>
                      <a:pPr algn="r" fontAlgn="b"/>
                      <a:r>
                        <a:rPr lang="en-US" sz="300" b="0" i="0" u="none" strike="noStrike">
                          <a:solidFill>
                            <a:srgbClr val="000000"/>
                          </a:solidFill>
                          <a:latin typeface="Calibri"/>
                        </a:rPr>
                        <a:t>21.9</a:t>
                      </a:r>
                    </a:p>
                  </a:txBody>
                  <a:tcPr marL="1295" marR="1295" marT="1295" marB="0" anchor="b">
                    <a:lnL>
                      <a:noFill/>
                    </a:lnL>
                    <a:lnR>
                      <a:noFill/>
                    </a:lnR>
                    <a:lnT>
                      <a:noFill/>
                    </a:lnT>
                    <a:lnB>
                      <a:noFill/>
                    </a:lnB>
                    <a:solidFill>
                      <a:srgbClr val="C9DB80"/>
                    </a:solidFill>
                  </a:tcPr>
                </a:tc>
                <a:tc>
                  <a:txBody>
                    <a:bodyPr/>
                    <a:lstStyle/>
                    <a:p>
                      <a:pPr algn="r" fontAlgn="b"/>
                      <a:r>
                        <a:rPr lang="en-US" sz="300" b="0" i="0" u="none" strike="noStrike">
                          <a:solidFill>
                            <a:srgbClr val="000000"/>
                          </a:solidFill>
                          <a:latin typeface="Calibri"/>
                        </a:rPr>
                        <a:t>7.6</a:t>
                      </a:r>
                    </a:p>
                  </a:txBody>
                  <a:tcPr marL="1295" marR="1295" marT="1295" marB="0" anchor="b">
                    <a:lnL>
                      <a:noFill/>
                    </a:lnL>
                    <a:lnR>
                      <a:noFill/>
                    </a:lnR>
                    <a:lnT>
                      <a:noFill/>
                    </a:lnT>
                    <a:lnB>
                      <a:noFill/>
                    </a:lnB>
                    <a:solidFill>
                      <a:srgbClr val="6FC17B"/>
                    </a:solidFill>
                  </a:tcPr>
                </a:tc>
                <a:tc>
                  <a:txBody>
                    <a:bodyPr/>
                    <a:lstStyle/>
                    <a:p>
                      <a:pPr algn="r" fontAlgn="b"/>
                      <a:r>
                        <a:rPr lang="en-US" sz="300" b="0" i="0" u="none" strike="noStrike">
                          <a:solidFill>
                            <a:srgbClr val="000000"/>
                          </a:solidFill>
                          <a:latin typeface="Calibri"/>
                        </a:rPr>
                        <a:t>24.7</a:t>
                      </a:r>
                    </a:p>
                  </a:txBody>
                  <a:tcPr marL="1295" marR="1295" marT="1295" marB="0" anchor="b">
                    <a:lnL>
                      <a:noFill/>
                    </a:lnL>
                    <a:lnR>
                      <a:noFill/>
                    </a:lnR>
                    <a:lnT>
                      <a:noFill/>
                    </a:lnT>
                    <a:lnB>
                      <a:noFill/>
                    </a:lnB>
                    <a:solidFill>
                      <a:srgbClr val="DAE081"/>
                    </a:solidFill>
                  </a:tcPr>
                </a:tc>
                <a:tc>
                  <a:txBody>
                    <a:bodyPr/>
                    <a:lstStyle/>
                    <a:p>
                      <a:pPr algn="r" fontAlgn="b"/>
                      <a:r>
                        <a:rPr lang="en-US" sz="300" b="0" i="0" u="none" strike="noStrike">
                          <a:solidFill>
                            <a:srgbClr val="000000"/>
                          </a:solidFill>
                          <a:latin typeface="Calibri"/>
                        </a:rPr>
                        <a:t>12.5</a:t>
                      </a:r>
                    </a:p>
                  </a:txBody>
                  <a:tcPr marL="1295" marR="1295" marT="1295" marB="0" anchor="b">
                    <a:lnL>
                      <a:noFill/>
                    </a:lnL>
                    <a:lnR>
                      <a:noFill/>
                    </a:lnR>
                    <a:lnT>
                      <a:noFill/>
                    </a:lnT>
                    <a:lnB>
                      <a:noFill/>
                    </a:lnB>
                    <a:solidFill>
                      <a:srgbClr val="8ECA7D"/>
                    </a:solidFill>
                  </a:tcPr>
                </a:tc>
                <a:tc>
                  <a:txBody>
                    <a:bodyPr/>
                    <a:lstStyle/>
                    <a:p>
                      <a:pPr algn="r" fontAlgn="b"/>
                      <a:r>
                        <a:rPr lang="en-US" sz="300" b="0" i="0" u="none" strike="noStrike">
                          <a:solidFill>
                            <a:srgbClr val="000000"/>
                          </a:solidFill>
                          <a:latin typeface="Calibri"/>
                        </a:rPr>
                        <a:t>28.3</a:t>
                      </a:r>
                    </a:p>
                  </a:txBody>
                  <a:tcPr marL="1295" marR="1295" marT="1295" marB="0" anchor="b">
                    <a:lnL>
                      <a:noFill/>
                    </a:lnL>
                    <a:lnR>
                      <a:noFill/>
                    </a:lnR>
                    <a:lnT>
                      <a:noFill/>
                    </a:lnT>
                    <a:lnB>
                      <a:noFill/>
                    </a:lnB>
                    <a:solidFill>
                      <a:srgbClr val="F1E683"/>
                    </a:solidFill>
                  </a:tcPr>
                </a:tc>
                <a:tc>
                  <a:txBody>
                    <a:bodyPr/>
                    <a:lstStyle/>
                    <a:p>
                      <a:pPr algn="r" fontAlgn="b"/>
                      <a:r>
                        <a:rPr lang="en-US" sz="300" b="0" i="0" u="none" strike="noStrike">
                          <a:solidFill>
                            <a:srgbClr val="000000"/>
                          </a:solidFill>
                          <a:latin typeface="Calibri"/>
                        </a:rPr>
                        <a:t>14.2</a:t>
                      </a:r>
                    </a:p>
                  </a:txBody>
                  <a:tcPr marL="1295" marR="1295" marT="1295" marB="0" anchor="b">
                    <a:lnL>
                      <a:noFill/>
                    </a:lnL>
                    <a:lnR>
                      <a:noFill/>
                    </a:lnR>
                    <a:lnT>
                      <a:noFill/>
                    </a:lnT>
                    <a:lnB>
                      <a:noFill/>
                    </a:lnB>
                    <a:solidFill>
                      <a:srgbClr val="99CD7E"/>
                    </a:solidFill>
                  </a:tcPr>
                </a:tc>
                <a:tc>
                  <a:txBody>
                    <a:bodyPr/>
                    <a:lstStyle/>
                    <a:p>
                      <a:pPr algn="r" fontAlgn="b"/>
                      <a:r>
                        <a:rPr lang="en-US" sz="300" b="0" i="0" u="none" strike="noStrike">
                          <a:solidFill>
                            <a:srgbClr val="000000"/>
                          </a:solidFill>
                          <a:latin typeface="Calibri"/>
                        </a:rPr>
                        <a:t>25.9</a:t>
                      </a:r>
                    </a:p>
                  </a:txBody>
                  <a:tcPr marL="1295" marR="1295" marT="1295" marB="0" anchor="b">
                    <a:lnL>
                      <a:noFill/>
                    </a:lnL>
                    <a:lnR>
                      <a:noFill/>
                    </a:lnR>
                    <a:lnT>
                      <a:noFill/>
                    </a:lnT>
                    <a:lnB>
                      <a:noFill/>
                    </a:lnB>
                    <a:solidFill>
                      <a:srgbClr val="E1E282"/>
                    </a:solidFill>
                  </a:tcPr>
                </a:tc>
                <a:tc>
                  <a:txBody>
                    <a:bodyPr/>
                    <a:lstStyle/>
                    <a:p>
                      <a:pPr algn="r" fontAlgn="b"/>
                      <a:r>
                        <a:rPr lang="en-US" sz="300" b="0" i="0" u="none" strike="noStrike">
                          <a:solidFill>
                            <a:srgbClr val="000000"/>
                          </a:solidFill>
                          <a:latin typeface="Calibri"/>
                        </a:rPr>
                        <a:t>10.3</a:t>
                      </a:r>
                    </a:p>
                  </a:txBody>
                  <a:tcPr marL="1295" marR="1295" marT="1295" marB="0" anchor="b">
                    <a:lnL>
                      <a:noFill/>
                    </a:lnL>
                    <a:lnR>
                      <a:noFill/>
                    </a:lnR>
                    <a:lnT>
                      <a:noFill/>
                    </a:lnT>
                    <a:lnB>
                      <a:noFill/>
                    </a:lnB>
                    <a:solidFill>
                      <a:srgbClr val="80C67C"/>
                    </a:solidFill>
                  </a:tcPr>
                </a:tc>
                <a:tc>
                  <a:txBody>
                    <a:bodyPr/>
                    <a:lstStyle/>
                    <a:p>
                      <a:pPr algn="r" fontAlgn="b"/>
                      <a:r>
                        <a:rPr lang="en-US" sz="300" b="0" i="0" u="none" strike="noStrike">
                          <a:solidFill>
                            <a:srgbClr val="000000"/>
                          </a:solidFill>
                          <a:latin typeface="Calibri"/>
                        </a:rPr>
                        <a:t>13.0</a:t>
                      </a:r>
                    </a:p>
                  </a:txBody>
                  <a:tcPr marL="1295" marR="1295" marT="1295" marB="0" anchor="b">
                    <a:lnL>
                      <a:noFill/>
                    </a:lnL>
                    <a:lnR>
                      <a:noFill/>
                    </a:lnR>
                    <a:lnT>
                      <a:noFill/>
                    </a:lnT>
                    <a:lnB>
                      <a:noFill/>
                    </a:lnB>
                    <a:solidFill>
                      <a:srgbClr val="91CB7D"/>
                    </a:solidFill>
                  </a:tcPr>
                </a:tc>
                <a:tc>
                  <a:txBody>
                    <a:bodyPr/>
                    <a:lstStyle/>
                    <a:p>
                      <a:pPr algn="r" fontAlgn="b"/>
                      <a:r>
                        <a:rPr lang="en-US" sz="300" b="0" i="0" u="none" strike="noStrike">
                          <a:solidFill>
                            <a:srgbClr val="000000"/>
                          </a:solidFill>
                          <a:latin typeface="Calibri"/>
                        </a:rPr>
                        <a:t>7.3</a:t>
                      </a:r>
                    </a:p>
                  </a:txBody>
                  <a:tcPr marL="1295" marR="1295" marT="1295" marB="0" anchor="b">
                    <a:lnL>
                      <a:noFill/>
                    </a:lnL>
                    <a:lnR>
                      <a:noFill/>
                    </a:lnR>
                    <a:lnT>
                      <a:noFill/>
                    </a:lnT>
                    <a:lnB>
                      <a:noFill/>
                    </a:lnB>
                    <a:solidFill>
                      <a:srgbClr val="6DC17B"/>
                    </a:solidFill>
                  </a:tcPr>
                </a:tc>
                <a:tc>
                  <a:txBody>
                    <a:bodyPr/>
                    <a:lstStyle/>
                    <a:p>
                      <a:pPr algn="r" fontAlgn="b"/>
                      <a:r>
                        <a:rPr lang="en-US" sz="300" b="0" i="0" u="none" strike="noStrike">
                          <a:solidFill>
                            <a:srgbClr val="000000"/>
                          </a:solidFill>
                          <a:latin typeface="Calibri"/>
                        </a:rPr>
                        <a:t>11.8</a:t>
                      </a:r>
                    </a:p>
                  </a:txBody>
                  <a:tcPr marL="1295" marR="1295" marT="1295" marB="0" anchor="b">
                    <a:lnL>
                      <a:noFill/>
                    </a:lnL>
                    <a:lnR>
                      <a:noFill/>
                    </a:lnR>
                    <a:lnT>
                      <a:noFill/>
                    </a:lnT>
                    <a:lnB>
                      <a:noFill/>
                    </a:lnB>
                    <a:solidFill>
                      <a:srgbClr val="89C97D"/>
                    </a:solidFill>
                  </a:tcPr>
                </a:tc>
                <a:tc>
                  <a:txBody>
                    <a:bodyPr/>
                    <a:lstStyle/>
                    <a:p>
                      <a:pPr algn="r" fontAlgn="b"/>
                      <a:r>
                        <a:rPr lang="en-US" sz="300" b="0" i="0" u="none" strike="noStrike">
                          <a:solidFill>
                            <a:srgbClr val="000000"/>
                          </a:solidFill>
                          <a:latin typeface="Calibri"/>
                        </a:rPr>
                        <a:t>11.2</a:t>
                      </a:r>
                    </a:p>
                  </a:txBody>
                  <a:tcPr marL="1295" marR="1295" marT="1295" marB="0" anchor="b">
                    <a:lnL>
                      <a:noFill/>
                    </a:lnL>
                    <a:lnR>
                      <a:noFill/>
                    </a:lnR>
                    <a:lnT>
                      <a:noFill/>
                    </a:lnT>
                    <a:lnB>
                      <a:noFill/>
                    </a:lnB>
                    <a:solidFill>
                      <a:srgbClr val="85C87D"/>
                    </a:solidFill>
                  </a:tcPr>
                </a:tc>
                <a:tc>
                  <a:txBody>
                    <a:bodyPr/>
                    <a:lstStyle/>
                    <a:p>
                      <a:pPr algn="r" fontAlgn="b"/>
                      <a:r>
                        <a:rPr lang="en-US" sz="300" b="0" i="0" u="none" strike="noStrike">
                          <a:solidFill>
                            <a:srgbClr val="000000"/>
                          </a:solidFill>
                          <a:latin typeface="Calibri"/>
                        </a:rPr>
                        <a:t>21.7</a:t>
                      </a:r>
                    </a:p>
                  </a:txBody>
                  <a:tcPr marL="1295" marR="1295" marT="1295" marB="0" anchor="b">
                    <a:lnL>
                      <a:noFill/>
                    </a:lnL>
                    <a:lnR>
                      <a:noFill/>
                    </a:lnR>
                    <a:lnT>
                      <a:noFill/>
                    </a:lnT>
                    <a:lnB>
                      <a:noFill/>
                    </a:lnB>
                    <a:solidFill>
                      <a:srgbClr val="C7DB80"/>
                    </a:solidFill>
                  </a:tcPr>
                </a:tc>
                <a:tc>
                  <a:txBody>
                    <a:bodyPr/>
                    <a:lstStyle/>
                    <a:p>
                      <a:pPr algn="r" fontAlgn="b"/>
                      <a:r>
                        <a:rPr lang="en-US" sz="300" b="0" i="0" u="none" strike="noStrike">
                          <a:solidFill>
                            <a:srgbClr val="000000"/>
                          </a:solidFill>
                          <a:latin typeface="Calibri"/>
                        </a:rPr>
                        <a:t>11.7</a:t>
                      </a:r>
                    </a:p>
                  </a:txBody>
                  <a:tcPr marL="1295" marR="1295" marT="1295" marB="0" anchor="b">
                    <a:lnL>
                      <a:noFill/>
                    </a:lnL>
                    <a:lnR>
                      <a:noFill/>
                    </a:lnR>
                    <a:lnT>
                      <a:noFill/>
                    </a:lnT>
                    <a:lnB>
                      <a:noFill/>
                    </a:lnB>
                    <a:solidFill>
                      <a:srgbClr val="89C97D"/>
                    </a:solidFill>
                  </a:tcPr>
                </a:tc>
                <a:tc>
                  <a:txBody>
                    <a:bodyPr/>
                    <a:lstStyle/>
                    <a:p>
                      <a:pPr algn="r" fontAlgn="b"/>
                      <a:r>
                        <a:rPr lang="en-US" sz="300" b="0" i="0" u="none" strike="noStrike">
                          <a:solidFill>
                            <a:srgbClr val="000000"/>
                          </a:solidFill>
                          <a:latin typeface="Calibri"/>
                        </a:rPr>
                        <a:t>16.8</a:t>
                      </a:r>
                    </a:p>
                  </a:txBody>
                  <a:tcPr marL="1295" marR="1295" marT="1295" marB="0" anchor="b">
                    <a:lnL>
                      <a:noFill/>
                    </a:lnL>
                    <a:lnR>
                      <a:noFill/>
                    </a:lnR>
                    <a:lnT>
                      <a:noFill/>
                    </a:lnT>
                    <a:lnB>
                      <a:noFill/>
                    </a:lnB>
                    <a:solidFill>
                      <a:srgbClr val="A9D27F"/>
                    </a:solidFill>
                  </a:tcPr>
                </a:tc>
                <a:tc>
                  <a:txBody>
                    <a:bodyPr/>
                    <a:lstStyle/>
                    <a:p>
                      <a:pPr algn="r" fontAlgn="b"/>
                      <a:r>
                        <a:rPr lang="en-US" sz="300" b="0" i="0" u="none" strike="noStrike">
                          <a:solidFill>
                            <a:srgbClr val="000000"/>
                          </a:solidFill>
                          <a:latin typeface="Calibri"/>
                        </a:rPr>
                        <a:t>21.3</a:t>
                      </a:r>
                    </a:p>
                  </a:txBody>
                  <a:tcPr marL="1295" marR="1295" marT="1295" marB="0" anchor="b">
                    <a:lnL>
                      <a:noFill/>
                    </a:lnL>
                    <a:lnR>
                      <a:noFill/>
                    </a:lnR>
                    <a:lnT>
                      <a:noFill/>
                    </a:lnT>
                    <a:lnB>
                      <a:noFill/>
                    </a:lnB>
                    <a:solidFill>
                      <a:srgbClr val="C5DA80"/>
                    </a:solidFill>
                  </a:tcPr>
                </a:tc>
                <a:tc>
                  <a:txBody>
                    <a:bodyPr/>
                    <a:lstStyle/>
                    <a:p>
                      <a:pPr algn="r" fontAlgn="b"/>
                      <a:r>
                        <a:rPr lang="en-US" sz="300" b="0" i="0" u="none" strike="noStrike">
                          <a:solidFill>
                            <a:srgbClr val="000000"/>
                          </a:solidFill>
                          <a:latin typeface="Calibri"/>
                        </a:rPr>
                        <a:t>30.5</a:t>
                      </a:r>
                    </a:p>
                  </a:txBody>
                  <a:tcPr marL="1295" marR="1295" marT="129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18.1</a:t>
                      </a:r>
                    </a:p>
                  </a:txBody>
                  <a:tcPr marL="1295" marR="1295" marT="1295" marB="0" anchor="b">
                    <a:lnL>
                      <a:noFill/>
                    </a:lnL>
                    <a:lnR>
                      <a:noFill/>
                    </a:lnR>
                    <a:lnT>
                      <a:noFill/>
                    </a:lnT>
                    <a:lnB>
                      <a:noFill/>
                    </a:lnB>
                    <a:solidFill>
                      <a:srgbClr val="B1D47F"/>
                    </a:solidFill>
                  </a:tcPr>
                </a:tc>
                <a:tc>
                  <a:txBody>
                    <a:bodyPr/>
                    <a:lstStyle/>
                    <a:p>
                      <a:pPr algn="r" fontAlgn="b"/>
                      <a:r>
                        <a:rPr lang="en-US" sz="300" b="0" i="0" u="none" strike="noStrike">
                          <a:solidFill>
                            <a:srgbClr val="000000"/>
                          </a:solidFill>
                          <a:latin typeface="Calibri"/>
                        </a:rPr>
                        <a:t>31.8</a:t>
                      </a:r>
                    </a:p>
                  </a:txBody>
                  <a:tcPr marL="1295" marR="1295" marT="129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22.3</a:t>
                      </a:r>
                    </a:p>
                  </a:txBody>
                  <a:tcPr marL="1295" marR="1295" marT="1295" marB="0" anchor="b">
                    <a:lnL>
                      <a:noFill/>
                    </a:lnL>
                    <a:lnR>
                      <a:noFill/>
                    </a:lnR>
                    <a:lnT>
                      <a:noFill/>
                    </a:lnT>
                    <a:lnB>
                      <a:noFill/>
                    </a:lnB>
                    <a:solidFill>
                      <a:srgbClr val="CBDC81"/>
                    </a:solidFill>
                  </a:tcPr>
                </a:tc>
                <a:tc>
                  <a:txBody>
                    <a:bodyPr/>
                    <a:lstStyle/>
                    <a:p>
                      <a:pPr algn="r" fontAlgn="b"/>
                      <a:r>
                        <a:rPr lang="en-US" sz="300" b="0" i="0" u="none" strike="noStrike">
                          <a:solidFill>
                            <a:srgbClr val="000000"/>
                          </a:solidFill>
                          <a:latin typeface="Calibri"/>
                        </a:rPr>
                        <a:t>37.0</a:t>
                      </a:r>
                    </a:p>
                  </a:txBody>
                  <a:tcPr marL="1295" marR="1295" marT="1295" marB="0" anchor="b">
                    <a:lnL>
                      <a:noFill/>
                    </a:lnL>
                    <a:lnR>
                      <a:noFill/>
                    </a:lnR>
                    <a:lnT>
                      <a:noFill/>
                    </a:lnT>
                    <a:lnB>
                      <a:noFill/>
                    </a:lnB>
                    <a:solidFill>
                      <a:srgbClr val="FFDF82"/>
                    </a:solidFill>
                  </a:tcPr>
                </a:tc>
                <a:tc>
                  <a:txBody>
                    <a:bodyPr/>
                    <a:lstStyle/>
                    <a:p>
                      <a:pPr algn="r" fontAlgn="b"/>
                      <a:r>
                        <a:rPr lang="en-US" sz="300" b="0" i="0" u="none" strike="noStrike">
                          <a:solidFill>
                            <a:srgbClr val="000000"/>
                          </a:solidFill>
                          <a:latin typeface="Calibri"/>
                        </a:rPr>
                        <a:t>20.9</a:t>
                      </a:r>
                    </a:p>
                  </a:txBody>
                  <a:tcPr marL="1295" marR="1295" marT="1295" marB="0" anchor="b">
                    <a:lnL>
                      <a:noFill/>
                    </a:lnL>
                    <a:lnR>
                      <a:noFill/>
                    </a:lnR>
                    <a:lnT>
                      <a:noFill/>
                    </a:lnT>
                    <a:lnB>
                      <a:noFill/>
                    </a:lnB>
                    <a:solidFill>
                      <a:srgbClr val="C2D980"/>
                    </a:solidFill>
                  </a:tcPr>
                </a:tc>
                <a:tc>
                  <a:txBody>
                    <a:bodyPr/>
                    <a:lstStyle/>
                    <a:p>
                      <a:pPr algn="r" fontAlgn="b"/>
                      <a:r>
                        <a:rPr lang="en-US" sz="300" b="0" i="0" u="none" strike="noStrike">
                          <a:solidFill>
                            <a:srgbClr val="000000"/>
                          </a:solidFill>
                          <a:latin typeface="Calibri"/>
                        </a:rPr>
                        <a:t>35.7</a:t>
                      </a:r>
                    </a:p>
                  </a:txBody>
                  <a:tcPr marL="1295" marR="1295" marT="129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11.7</a:t>
                      </a:r>
                    </a:p>
                  </a:txBody>
                  <a:tcPr marL="1295" marR="1295" marT="1295" marB="0" anchor="b">
                    <a:lnL>
                      <a:noFill/>
                    </a:lnL>
                    <a:lnR>
                      <a:noFill/>
                    </a:lnR>
                    <a:lnT>
                      <a:noFill/>
                    </a:lnT>
                    <a:lnB>
                      <a:noFill/>
                    </a:lnB>
                    <a:solidFill>
                      <a:srgbClr val="89C97D"/>
                    </a:solidFill>
                  </a:tcPr>
                </a:tc>
                <a:tc>
                  <a:txBody>
                    <a:bodyPr/>
                    <a:lstStyle/>
                    <a:p>
                      <a:pPr algn="r" fontAlgn="b"/>
                      <a:r>
                        <a:rPr lang="en-US" sz="300" b="0" i="0" u="none" strike="noStrike">
                          <a:solidFill>
                            <a:srgbClr val="000000"/>
                          </a:solidFill>
                          <a:latin typeface="Calibri"/>
                        </a:rPr>
                        <a:t>29.9</a:t>
                      </a:r>
                    </a:p>
                  </a:txBody>
                  <a:tcPr marL="1295" marR="1295" marT="1295" marB="0" anchor="b">
                    <a:lnL>
                      <a:noFill/>
                    </a:lnL>
                    <a:lnR>
                      <a:noFill/>
                    </a:lnR>
                    <a:lnT>
                      <a:noFill/>
                    </a:lnT>
                    <a:lnB>
                      <a:noFill/>
                    </a:lnB>
                    <a:solidFill>
                      <a:srgbClr val="FBE983"/>
                    </a:solidFill>
                  </a:tcPr>
                </a:tc>
                <a:tc>
                  <a:txBody>
                    <a:bodyPr/>
                    <a:lstStyle/>
                    <a:p>
                      <a:pPr algn="r" fontAlgn="b"/>
                      <a:r>
                        <a:rPr lang="en-US" sz="300" b="0" i="0" u="none" strike="noStrike">
                          <a:solidFill>
                            <a:srgbClr val="000000"/>
                          </a:solidFill>
                          <a:latin typeface="Calibri"/>
                        </a:rPr>
                        <a:t>6.1</a:t>
                      </a:r>
                    </a:p>
                  </a:txBody>
                  <a:tcPr marL="1295" marR="1295" marT="1295" marB="0" anchor="b">
                    <a:lnL>
                      <a:noFill/>
                    </a:lnL>
                    <a:lnR>
                      <a:noFill/>
                    </a:lnR>
                    <a:lnT>
                      <a:noFill/>
                    </a:lnT>
                    <a:lnB>
                      <a:noFill/>
                    </a:lnB>
                    <a:solidFill>
                      <a:srgbClr val="65BE7B"/>
                    </a:solidFill>
                  </a:tcPr>
                </a:tc>
                <a:tc>
                  <a:txBody>
                    <a:bodyPr/>
                    <a:lstStyle/>
                    <a:p>
                      <a:pPr algn="r" fontAlgn="b"/>
                      <a:r>
                        <a:rPr lang="en-US" sz="300" b="0" i="0" u="none" strike="noStrike">
                          <a:solidFill>
                            <a:srgbClr val="000000"/>
                          </a:solidFill>
                          <a:latin typeface="Calibri"/>
                        </a:rPr>
                        <a:t>29.3</a:t>
                      </a:r>
                    </a:p>
                  </a:txBody>
                  <a:tcPr marL="1295" marR="1295" marT="1295" marB="0" anchor="b">
                    <a:lnL>
                      <a:noFill/>
                    </a:lnL>
                    <a:lnR>
                      <a:noFill/>
                    </a:lnR>
                    <a:lnT>
                      <a:noFill/>
                    </a:lnT>
                    <a:lnB>
                      <a:noFill/>
                    </a:lnB>
                    <a:solidFill>
                      <a:srgbClr val="F7E883"/>
                    </a:solidFill>
                  </a:tcPr>
                </a:tc>
                <a:tc>
                  <a:txBody>
                    <a:bodyPr/>
                    <a:lstStyle/>
                    <a:p>
                      <a:pPr algn="r" fontAlgn="b"/>
                      <a:r>
                        <a:rPr lang="en-US" sz="300" b="0" i="0" u="none" strike="noStrike">
                          <a:solidFill>
                            <a:srgbClr val="000000"/>
                          </a:solidFill>
                          <a:latin typeface="Calibri"/>
                        </a:rPr>
                        <a:t>9.2</a:t>
                      </a:r>
                    </a:p>
                  </a:txBody>
                  <a:tcPr marL="1295" marR="1295" marT="1295" marB="0" anchor="b">
                    <a:lnL>
                      <a:noFill/>
                    </a:lnL>
                    <a:lnR>
                      <a:noFill/>
                    </a:lnR>
                    <a:lnT>
                      <a:noFill/>
                    </a:lnT>
                    <a:lnB>
                      <a:noFill/>
                    </a:lnB>
                    <a:solidFill>
                      <a:srgbClr val="79C47C"/>
                    </a:solidFill>
                  </a:tcPr>
                </a:tc>
                <a:tc>
                  <a:txBody>
                    <a:bodyPr/>
                    <a:lstStyle/>
                    <a:p>
                      <a:pPr algn="r" fontAlgn="b"/>
                      <a:r>
                        <a:rPr lang="en-US" sz="300" b="0" i="0" u="none" strike="noStrike">
                          <a:solidFill>
                            <a:srgbClr val="000000"/>
                          </a:solidFill>
                          <a:latin typeface="Calibri"/>
                        </a:rPr>
                        <a:t>34.8</a:t>
                      </a:r>
                    </a:p>
                  </a:txBody>
                  <a:tcPr marL="1295" marR="1295" marT="129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10.2</a:t>
                      </a:r>
                    </a:p>
                  </a:txBody>
                  <a:tcPr marL="1295" marR="1295" marT="1295" marB="0" anchor="b">
                    <a:lnL>
                      <a:noFill/>
                    </a:lnL>
                    <a:lnR>
                      <a:noFill/>
                    </a:lnR>
                    <a:lnT>
                      <a:noFill/>
                    </a:lnT>
                    <a:lnB>
                      <a:noFill/>
                    </a:lnB>
                    <a:solidFill>
                      <a:srgbClr val="7FC67C"/>
                    </a:solidFill>
                  </a:tcPr>
                </a:tc>
                <a:tc>
                  <a:txBody>
                    <a:bodyPr/>
                    <a:lstStyle/>
                    <a:p>
                      <a:pPr algn="r" fontAlgn="b"/>
                      <a:r>
                        <a:rPr lang="en-US" sz="300" b="0" i="0" u="none" strike="noStrike">
                          <a:solidFill>
                            <a:srgbClr val="000000"/>
                          </a:solidFill>
                          <a:latin typeface="Calibri"/>
                        </a:rPr>
                        <a:t>32.9</a:t>
                      </a:r>
                    </a:p>
                  </a:txBody>
                  <a:tcPr marL="1295" marR="1295" marT="1295" marB="0" anchor="b">
                    <a:lnL>
                      <a:noFill/>
                    </a:lnL>
                    <a:lnR>
                      <a:noFill/>
                    </a:lnR>
                    <a:lnT>
                      <a:noFill/>
                    </a:lnT>
                    <a:lnB>
                      <a:noFill/>
                    </a:lnB>
                    <a:solidFill>
                      <a:srgbClr val="FFE784"/>
                    </a:solidFill>
                  </a:tcPr>
                </a:tc>
              </a:tr>
              <a:tr h="49195">
                <a:tc>
                  <a:txBody>
                    <a:bodyPr/>
                    <a:lstStyle/>
                    <a:p>
                      <a:pPr algn="l" fontAlgn="b"/>
                      <a:r>
                        <a:rPr lang="en-US" sz="300" b="0" i="0" u="none" strike="noStrike">
                          <a:solidFill>
                            <a:srgbClr val="000000"/>
                          </a:solidFill>
                          <a:latin typeface="Calibri"/>
                        </a:rPr>
                        <a:t>ASPEN Full</a:t>
                      </a:r>
                    </a:p>
                  </a:txBody>
                  <a:tcPr marL="1295" marR="1295" marT="1295" marB="0" anchor="b">
                    <a:lnL>
                      <a:noFill/>
                    </a:lnL>
                    <a:lnR>
                      <a:noFill/>
                    </a:lnR>
                    <a:lnT>
                      <a:noFill/>
                    </a:lnT>
                    <a:lnB>
                      <a:noFill/>
                    </a:lnB>
                  </a:tcPr>
                </a:tc>
                <a:tc>
                  <a:txBody>
                    <a:bodyPr/>
                    <a:lstStyle/>
                    <a:p>
                      <a:pPr algn="r" fontAlgn="b"/>
                      <a:r>
                        <a:rPr lang="en-US" sz="300" b="0" i="0" u="none" strike="noStrike">
                          <a:solidFill>
                            <a:srgbClr val="000000"/>
                          </a:solidFill>
                          <a:latin typeface="Calibri"/>
                        </a:rPr>
                        <a:t>8.3</a:t>
                      </a:r>
                    </a:p>
                  </a:txBody>
                  <a:tcPr marL="1295" marR="1295" marT="1295" marB="0" anchor="b">
                    <a:lnL>
                      <a:noFill/>
                    </a:lnL>
                    <a:lnR>
                      <a:noFill/>
                    </a:lnR>
                    <a:lnT>
                      <a:noFill/>
                    </a:lnT>
                    <a:lnB>
                      <a:noFill/>
                    </a:lnB>
                    <a:solidFill>
                      <a:srgbClr val="74C27B"/>
                    </a:solidFill>
                  </a:tcPr>
                </a:tc>
                <a:tc>
                  <a:txBody>
                    <a:bodyPr/>
                    <a:lstStyle/>
                    <a:p>
                      <a:pPr algn="r" fontAlgn="b"/>
                      <a:r>
                        <a:rPr lang="en-US" sz="300" b="0" i="0" u="none" strike="noStrike">
                          <a:solidFill>
                            <a:srgbClr val="000000"/>
                          </a:solidFill>
                          <a:latin typeface="Calibri"/>
                        </a:rPr>
                        <a:t>11.8</a:t>
                      </a:r>
                    </a:p>
                  </a:txBody>
                  <a:tcPr marL="1295" marR="1295" marT="1295" marB="0" anchor="b">
                    <a:lnL>
                      <a:noFill/>
                    </a:lnL>
                    <a:lnR>
                      <a:noFill/>
                    </a:lnR>
                    <a:lnT>
                      <a:noFill/>
                    </a:lnT>
                    <a:lnB>
                      <a:noFill/>
                    </a:lnB>
                    <a:solidFill>
                      <a:srgbClr val="89C97D"/>
                    </a:solidFill>
                  </a:tcPr>
                </a:tc>
                <a:tc>
                  <a:txBody>
                    <a:bodyPr/>
                    <a:lstStyle/>
                    <a:p>
                      <a:pPr algn="r" fontAlgn="b"/>
                      <a:r>
                        <a:rPr lang="en-US" sz="300" b="0" i="0" u="none" strike="noStrike">
                          <a:solidFill>
                            <a:srgbClr val="000000"/>
                          </a:solidFill>
                          <a:latin typeface="Calibri"/>
                        </a:rPr>
                        <a:t>7.9</a:t>
                      </a:r>
                    </a:p>
                  </a:txBody>
                  <a:tcPr marL="1295" marR="1295" marT="1295" marB="0" anchor="b">
                    <a:lnL>
                      <a:noFill/>
                    </a:lnL>
                    <a:lnR>
                      <a:noFill/>
                    </a:lnR>
                    <a:lnT>
                      <a:noFill/>
                    </a:lnT>
                    <a:lnB>
                      <a:noFill/>
                    </a:lnB>
                    <a:solidFill>
                      <a:srgbClr val="71C27B"/>
                    </a:solidFill>
                  </a:tcPr>
                </a:tc>
                <a:tc>
                  <a:txBody>
                    <a:bodyPr/>
                    <a:lstStyle/>
                    <a:p>
                      <a:pPr algn="r" fontAlgn="b"/>
                      <a:r>
                        <a:rPr lang="en-US" sz="300" b="0" i="0" u="none" strike="noStrike">
                          <a:solidFill>
                            <a:srgbClr val="000000"/>
                          </a:solidFill>
                          <a:latin typeface="Calibri"/>
                        </a:rPr>
                        <a:t>13.4</a:t>
                      </a:r>
                    </a:p>
                  </a:txBody>
                  <a:tcPr marL="1295" marR="1295" marT="1295" marB="0" anchor="b">
                    <a:lnL>
                      <a:noFill/>
                    </a:lnL>
                    <a:lnR>
                      <a:noFill/>
                    </a:lnR>
                    <a:lnT>
                      <a:noFill/>
                    </a:lnT>
                    <a:lnB>
                      <a:noFill/>
                    </a:lnB>
                    <a:solidFill>
                      <a:srgbClr val="93CC7D"/>
                    </a:solidFill>
                  </a:tcPr>
                </a:tc>
                <a:tc>
                  <a:txBody>
                    <a:bodyPr/>
                    <a:lstStyle/>
                    <a:p>
                      <a:pPr algn="r" fontAlgn="b"/>
                      <a:r>
                        <a:rPr lang="en-US" sz="300" b="0" i="0" u="none" strike="noStrike">
                          <a:solidFill>
                            <a:srgbClr val="000000"/>
                          </a:solidFill>
                          <a:latin typeface="Calibri"/>
                        </a:rPr>
                        <a:t>7.6</a:t>
                      </a:r>
                    </a:p>
                  </a:txBody>
                  <a:tcPr marL="1295" marR="1295" marT="1295" marB="0" anchor="b">
                    <a:lnL>
                      <a:noFill/>
                    </a:lnL>
                    <a:lnR>
                      <a:noFill/>
                    </a:lnR>
                    <a:lnT>
                      <a:noFill/>
                    </a:lnT>
                    <a:lnB>
                      <a:noFill/>
                    </a:lnB>
                    <a:solidFill>
                      <a:srgbClr val="6FC17B"/>
                    </a:solidFill>
                  </a:tcPr>
                </a:tc>
                <a:tc>
                  <a:txBody>
                    <a:bodyPr/>
                    <a:lstStyle/>
                    <a:p>
                      <a:pPr algn="r" fontAlgn="b"/>
                      <a:r>
                        <a:rPr lang="en-US" sz="300" b="0" i="0" u="none" strike="noStrike">
                          <a:solidFill>
                            <a:srgbClr val="000000"/>
                          </a:solidFill>
                          <a:latin typeface="Calibri"/>
                        </a:rPr>
                        <a:t>13.1</a:t>
                      </a:r>
                    </a:p>
                  </a:txBody>
                  <a:tcPr marL="1295" marR="1295" marT="1295" marB="0" anchor="b">
                    <a:lnL>
                      <a:noFill/>
                    </a:lnL>
                    <a:lnR>
                      <a:noFill/>
                    </a:lnR>
                    <a:lnT>
                      <a:noFill/>
                    </a:lnT>
                    <a:lnB>
                      <a:noFill/>
                    </a:lnB>
                    <a:solidFill>
                      <a:srgbClr val="91CB7D"/>
                    </a:solidFill>
                  </a:tcPr>
                </a:tc>
                <a:tc>
                  <a:txBody>
                    <a:bodyPr/>
                    <a:lstStyle/>
                    <a:p>
                      <a:pPr algn="r" fontAlgn="b"/>
                      <a:r>
                        <a:rPr lang="en-US" sz="300" b="0" i="0" u="none" strike="noStrike">
                          <a:solidFill>
                            <a:srgbClr val="000000"/>
                          </a:solidFill>
                          <a:latin typeface="Calibri"/>
                        </a:rPr>
                        <a:t>8.2</a:t>
                      </a:r>
                    </a:p>
                  </a:txBody>
                  <a:tcPr marL="1295" marR="1295" marT="1295" marB="0" anchor="b">
                    <a:lnL>
                      <a:noFill/>
                    </a:lnL>
                    <a:lnR>
                      <a:noFill/>
                    </a:lnR>
                    <a:lnT>
                      <a:noFill/>
                    </a:lnT>
                    <a:lnB>
                      <a:noFill/>
                    </a:lnB>
                    <a:solidFill>
                      <a:srgbClr val="72C27B"/>
                    </a:solidFill>
                  </a:tcPr>
                </a:tc>
                <a:tc>
                  <a:txBody>
                    <a:bodyPr/>
                    <a:lstStyle/>
                    <a:p>
                      <a:pPr algn="r" fontAlgn="b"/>
                      <a:r>
                        <a:rPr lang="en-US" sz="300" b="0" i="0" u="none" strike="noStrike">
                          <a:solidFill>
                            <a:srgbClr val="000000"/>
                          </a:solidFill>
                          <a:latin typeface="Calibri"/>
                        </a:rPr>
                        <a:t>9.7</a:t>
                      </a:r>
                    </a:p>
                  </a:txBody>
                  <a:tcPr marL="1295" marR="1295" marT="1295" marB="0" anchor="b">
                    <a:lnL>
                      <a:noFill/>
                    </a:lnL>
                    <a:lnR>
                      <a:noFill/>
                    </a:lnR>
                    <a:lnT>
                      <a:noFill/>
                    </a:lnT>
                    <a:lnB>
                      <a:noFill/>
                    </a:lnB>
                    <a:solidFill>
                      <a:srgbClr val="7CC57C"/>
                    </a:solidFill>
                  </a:tcPr>
                </a:tc>
                <a:tc>
                  <a:txBody>
                    <a:bodyPr/>
                    <a:lstStyle/>
                    <a:p>
                      <a:pPr algn="r" fontAlgn="b"/>
                      <a:r>
                        <a:rPr lang="en-US" sz="300" b="0" i="0" u="none" strike="noStrike">
                          <a:solidFill>
                            <a:srgbClr val="000000"/>
                          </a:solidFill>
                          <a:latin typeface="Calibri"/>
                        </a:rPr>
                        <a:t>9.8</a:t>
                      </a:r>
                    </a:p>
                  </a:txBody>
                  <a:tcPr marL="1295" marR="1295" marT="1295" marB="0" anchor="b">
                    <a:lnL>
                      <a:noFill/>
                    </a:lnL>
                    <a:lnR>
                      <a:noFill/>
                    </a:lnR>
                    <a:lnT>
                      <a:noFill/>
                    </a:lnT>
                    <a:lnB>
                      <a:noFill/>
                    </a:lnB>
                    <a:solidFill>
                      <a:srgbClr val="7DC57C"/>
                    </a:solidFill>
                  </a:tcPr>
                </a:tc>
                <a:tc>
                  <a:txBody>
                    <a:bodyPr/>
                    <a:lstStyle/>
                    <a:p>
                      <a:pPr algn="r" fontAlgn="b"/>
                      <a:r>
                        <a:rPr lang="en-US" sz="300" b="0" i="0" u="none" strike="noStrike">
                          <a:solidFill>
                            <a:srgbClr val="000000"/>
                          </a:solidFill>
                          <a:latin typeface="Calibri"/>
                        </a:rPr>
                        <a:t>17.3</a:t>
                      </a:r>
                    </a:p>
                  </a:txBody>
                  <a:tcPr marL="1295" marR="1295" marT="1295" marB="0" anchor="b">
                    <a:lnL>
                      <a:noFill/>
                    </a:lnL>
                    <a:lnR>
                      <a:noFill/>
                    </a:lnR>
                    <a:lnT>
                      <a:noFill/>
                    </a:lnT>
                    <a:lnB>
                      <a:noFill/>
                    </a:lnB>
                    <a:solidFill>
                      <a:srgbClr val="ACD37F"/>
                    </a:solidFill>
                  </a:tcPr>
                </a:tc>
                <a:tc>
                  <a:txBody>
                    <a:bodyPr/>
                    <a:lstStyle/>
                    <a:p>
                      <a:pPr algn="r" fontAlgn="b"/>
                      <a:r>
                        <a:rPr lang="en-US" sz="300" b="0" i="0" u="none" strike="noStrike">
                          <a:solidFill>
                            <a:srgbClr val="000000"/>
                          </a:solidFill>
                          <a:latin typeface="Calibri"/>
                        </a:rPr>
                        <a:t>10.3</a:t>
                      </a:r>
                    </a:p>
                  </a:txBody>
                  <a:tcPr marL="1295" marR="1295" marT="1295" marB="0" anchor="b">
                    <a:lnL>
                      <a:noFill/>
                    </a:lnL>
                    <a:lnR>
                      <a:noFill/>
                    </a:lnR>
                    <a:lnT>
                      <a:noFill/>
                    </a:lnT>
                    <a:lnB>
                      <a:noFill/>
                    </a:lnB>
                    <a:solidFill>
                      <a:srgbClr val="80C67C"/>
                    </a:solidFill>
                  </a:tcPr>
                </a:tc>
                <a:tc>
                  <a:txBody>
                    <a:bodyPr/>
                    <a:lstStyle/>
                    <a:p>
                      <a:pPr algn="r" fontAlgn="b"/>
                      <a:r>
                        <a:rPr lang="en-US" sz="300" b="0" i="0" u="none" strike="noStrike">
                          <a:solidFill>
                            <a:srgbClr val="000000"/>
                          </a:solidFill>
                          <a:latin typeface="Calibri"/>
                        </a:rPr>
                        <a:t>17.9</a:t>
                      </a:r>
                    </a:p>
                  </a:txBody>
                  <a:tcPr marL="1295" marR="1295" marT="1295" marB="0" anchor="b">
                    <a:lnL>
                      <a:noFill/>
                    </a:lnL>
                    <a:lnR>
                      <a:noFill/>
                    </a:lnR>
                    <a:lnT>
                      <a:noFill/>
                    </a:lnT>
                    <a:lnB>
                      <a:noFill/>
                    </a:lnB>
                    <a:solidFill>
                      <a:srgbClr val="B0D47F"/>
                    </a:solidFill>
                  </a:tcPr>
                </a:tc>
                <a:tc>
                  <a:txBody>
                    <a:bodyPr/>
                    <a:lstStyle/>
                    <a:p>
                      <a:pPr algn="r" fontAlgn="b"/>
                      <a:r>
                        <a:rPr lang="en-US" sz="300" b="0" i="0" u="none" strike="noStrike">
                          <a:solidFill>
                            <a:srgbClr val="000000"/>
                          </a:solidFill>
                          <a:latin typeface="Calibri"/>
                        </a:rPr>
                        <a:t>9.4</a:t>
                      </a:r>
                    </a:p>
                  </a:txBody>
                  <a:tcPr marL="1295" marR="1295" marT="1295" marB="0" anchor="b">
                    <a:lnL>
                      <a:noFill/>
                    </a:lnL>
                    <a:lnR>
                      <a:noFill/>
                    </a:lnR>
                    <a:lnT>
                      <a:noFill/>
                    </a:lnT>
                    <a:lnB>
                      <a:noFill/>
                    </a:lnB>
                    <a:solidFill>
                      <a:srgbClr val="7AC47C"/>
                    </a:solidFill>
                  </a:tcPr>
                </a:tc>
                <a:tc>
                  <a:txBody>
                    <a:bodyPr/>
                    <a:lstStyle/>
                    <a:p>
                      <a:pPr algn="r" fontAlgn="b"/>
                      <a:r>
                        <a:rPr lang="en-US" sz="300" b="0" i="0" u="none" strike="noStrike">
                          <a:solidFill>
                            <a:srgbClr val="000000"/>
                          </a:solidFill>
                          <a:latin typeface="Calibri"/>
                        </a:rPr>
                        <a:t>19.5</a:t>
                      </a:r>
                    </a:p>
                  </a:txBody>
                  <a:tcPr marL="1295" marR="1295" marT="1295" marB="0" anchor="b">
                    <a:lnL>
                      <a:noFill/>
                    </a:lnL>
                    <a:lnR>
                      <a:noFill/>
                    </a:lnR>
                    <a:lnT>
                      <a:noFill/>
                    </a:lnT>
                    <a:lnB>
                      <a:noFill/>
                    </a:lnB>
                    <a:solidFill>
                      <a:srgbClr val="BAD780"/>
                    </a:solidFill>
                  </a:tcPr>
                </a:tc>
                <a:tc>
                  <a:txBody>
                    <a:bodyPr/>
                    <a:lstStyle/>
                    <a:p>
                      <a:pPr algn="r" fontAlgn="b"/>
                      <a:r>
                        <a:rPr lang="en-US" sz="300" b="0" i="0" u="none" strike="noStrike">
                          <a:solidFill>
                            <a:srgbClr val="000000"/>
                          </a:solidFill>
                          <a:latin typeface="Calibri"/>
                        </a:rPr>
                        <a:t>9.0</a:t>
                      </a:r>
                    </a:p>
                  </a:txBody>
                  <a:tcPr marL="1295" marR="1295" marT="1295" marB="0" anchor="b">
                    <a:lnL>
                      <a:noFill/>
                    </a:lnL>
                    <a:lnR>
                      <a:noFill/>
                    </a:lnR>
                    <a:lnT>
                      <a:noFill/>
                    </a:lnT>
                    <a:lnB>
                      <a:noFill/>
                    </a:lnB>
                    <a:solidFill>
                      <a:srgbClr val="78C47C"/>
                    </a:solidFill>
                  </a:tcPr>
                </a:tc>
                <a:tc>
                  <a:txBody>
                    <a:bodyPr/>
                    <a:lstStyle/>
                    <a:p>
                      <a:pPr algn="r" fontAlgn="b"/>
                      <a:r>
                        <a:rPr lang="en-US" sz="300" b="0" i="0" u="none" strike="noStrike">
                          <a:solidFill>
                            <a:srgbClr val="000000"/>
                          </a:solidFill>
                          <a:latin typeface="Calibri"/>
                        </a:rPr>
                        <a:t>20.1</a:t>
                      </a:r>
                    </a:p>
                  </a:txBody>
                  <a:tcPr marL="1295" marR="1295" marT="1295" marB="0" anchor="b">
                    <a:lnL>
                      <a:noFill/>
                    </a:lnL>
                    <a:lnR>
                      <a:noFill/>
                    </a:lnR>
                    <a:lnT>
                      <a:noFill/>
                    </a:lnT>
                    <a:lnB>
                      <a:noFill/>
                    </a:lnB>
                    <a:solidFill>
                      <a:srgbClr val="BDD880"/>
                    </a:solidFill>
                  </a:tcPr>
                </a:tc>
                <a:tc>
                  <a:txBody>
                    <a:bodyPr/>
                    <a:lstStyle/>
                    <a:p>
                      <a:pPr algn="r" fontAlgn="b"/>
                      <a:r>
                        <a:rPr lang="en-US" sz="300" b="0" i="0" u="none" strike="noStrike">
                          <a:solidFill>
                            <a:srgbClr val="000000"/>
                          </a:solidFill>
                          <a:latin typeface="Calibri"/>
                        </a:rPr>
                        <a:t>9.4</a:t>
                      </a:r>
                    </a:p>
                  </a:txBody>
                  <a:tcPr marL="1295" marR="1295" marT="1295" marB="0" anchor="b">
                    <a:lnL>
                      <a:noFill/>
                    </a:lnL>
                    <a:lnR>
                      <a:noFill/>
                    </a:lnR>
                    <a:lnT>
                      <a:noFill/>
                    </a:lnT>
                    <a:lnB>
                      <a:noFill/>
                    </a:lnB>
                    <a:solidFill>
                      <a:srgbClr val="7AC47C"/>
                    </a:solidFill>
                  </a:tcPr>
                </a:tc>
                <a:tc>
                  <a:txBody>
                    <a:bodyPr/>
                    <a:lstStyle/>
                    <a:p>
                      <a:pPr algn="r" fontAlgn="b"/>
                      <a:r>
                        <a:rPr lang="en-US" sz="300" b="0" i="0" u="none" strike="noStrike">
                          <a:solidFill>
                            <a:srgbClr val="000000"/>
                          </a:solidFill>
                          <a:latin typeface="Calibri"/>
                        </a:rPr>
                        <a:t>16.6</a:t>
                      </a:r>
                    </a:p>
                  </a:txBody>
                  <a:tcPr marL="1295" marR="1295" marT="1295" marB="0" anchor="b">
                    <a:lnL>
                      <a:noFill/>
                    </a:lnL>
                    <a:lnR>
                      <a:noFill/>
                    </a:lnR>
                    <a:lnT>
                      <a:noFill/>
                    </a:lnT>
                    <a:lnB>
                      <a:noFill/>
                    </a:lnB>
                    <a:solidFill>
                      <a:srgbClr val="A8D17E"/>
                    </a:solidFill>
                  </a:tcPr>
                </a:tc>
                <a:tc>
                  <a:txBody>
                    <a:bodyPr/>
                    <a:lstStyle/>
                    <a:p>
                      <a:pPr algn="r" fontAlgn="b"/>
                      <a:r>
                        <a:rPr lang="en-US" sz="300" b="0" i="0" u="none" strike="noStrike">
                          <a:solidFill>
                            <a:srgbClr val="000000"/>
                          </a:solidFill>
                          <a:latin typeface="Calibri"/>
                        </a:rPr>
                        <a:t>5.6</a:t>
                      </a:r>
                    </a:p>
                  </a:txBody>
                  <a:tcPr marL="1295" marR="1295" marT="1295" marB="0" anchor="b">
                    <a:lnL>
                      <a:noFill/>
                    </a:lnL>
                    <a:lnR>
                      <a:noFill/>
                    </a:lnR>
                    <a:lnT>
                      <a:noFill/>
                    </a:lnT>
                    <a:lnB>
                      <a:noFill/>
                    </a:lnB>
                    <a:solidFill>
                      <a:srgbClr val="63BE7B"/>
                    </a:solidFill>
                  </a:tcPr>
                </a:tc>
                <a:tc>
                  <a:txBody>
                    <a:bodyPr/>
                    <a:lstStyle/>
                    <a:p>
                      <a:pPr algn="r" fontAlgn="b"/>
                      <a:r>
                        <a:rPr lang="en-US" sz="300" b="0" i="0" u="none" strike="noStrike">
                          <a:solidFill>
                            <a:srgbClr val="000000"/>
                          </a:solidFill>
                          <a:latin typeface="Calibri"/>
                        </a:rPr>
                        <a:t>15.7</a:t>
                      </a:r>
                    </a:p>
                  </a:txBody>
                  <a:tcPr marL="1295" marR="1295" marT="1295" marB="0" anchor="b">
                    <a:lnL>
                      <a:noFill/>
                    </a:lnL>
                    <a:lnR>
                      <a:noFill/>
                    </a:lnR>
                    <a:lnT>
                      <a:noFill/>
                    </a:lnT>
                    <a:lnB>
                      <a:noFill/>
                    </a:lnB>
                    <a:solidFill>
                      <a:srgbClr val="A2D07E"/>
                    </a:solidFill>
                  </a:tcPr>
                </a:tc>
                <a:tc>
                  <a:txBody>
                    <a:bodyPr/>
                    <a:lstStyle/>
                    <a:p>
                      <a:pPr algn="r" fontAlgn="b"/>
                      <a:r>
                        <a:rPr lang="en-US" sz="300" b="0" i="0" u="none" strike="noStrike">
                          <a:solidFill>
                            <a:srgbClr val="000000"/>
                          </a:solidFill>
                          <a:latin typeface="Calibri"/>
                        </a:rPr>
                        <a:t>7.6</a:t>
                      </a:r>
                    </a:p>
                  </a:txBody>
                  <a:tcPr marL="1295" marR="1295" marT="1295" marB="0" anchor="b">
                    <a:lnL>
                      <a:noFill/>
                    </a:lnL>
                    <a:lnR>
                      <a:noFill/>
                    </a:lnR>
                    <a:lnT>
                      <a:noFill/>
                    </a:lnT>
                    <a:lnB>
                      <a:noFill/>
                    </a:lnB>
                    <a:solidFill>
                      <a:srgbClr val="6FC17B"/>
                    </a:solidFill>
                  </a:tcPr>
                </a:tc>
                <a:tc>
                  <a:txBody>
                    <a:bodyPr/>
                    <a:lstStyle/>
                    <a:p>
                      <a:pPr algn="r" fontAlgn="b"/>
                      <a:r>
                        <a:rPr lang="en-US" sz="300" b="0" i="0" u="none" strike="noStrike">
                          <a:solidFill>
                            <a:srgbClr val="000000"/>
                          </a:solidFill>
                          <a:latin typeface="Calibri"/>
                        </a:rPr>
                        <a:t>13.7</a:t>
                      </a:r>
                    </a:p>
                  </a:txBody>
                  <a:tcPr marL="1295" marR="1295" marT="1295" marB="0" anchor="b">
                    <a:lnL>
                      <a:noFill/>
                    </a:lnL>
                    <a:lnR>
                      <a:noFill/>
                    </a:lnR>
                    <a:lnT>
                      <a:noFill/>
                    </a:lnT>
                    <a:lnB>
                      <a:noFill/>
                    </a:lnB>
                    <a:solidFill>
                      <a:srgbClr val="96CC7D"/>
                    </a:solidFill>
                  </a:tcPr>
                </a:tc>
                <a:tc>
                  <a:txBody>
                    <a:bodyPr/>
                    <a:lstStyle/>
                    <a:p>
                      <a:pPr algn="r" fontAlgn="b"/>
                      <a:r>
                        <a:rPr lang="en-US" sz="300" b="0" i="0" u="none" strike="noStrike">
                          <a:solidFill>
                            <a:srgbClr val="000000"/>
                          </a:solidFill>
                          <a:latin typeface="Calibri"/>
                        </a:rPr>
                        <a:t>8.0</a:t>
                      </a:r>
                    </a:p>
                  </a:txBody>
                  <a:tcPr marL="1295" marR="1295" marT="1295" marB="0" anchor="b">
                    <a:lnL>
                      <a:noFill/>
                    </a:lnL>
                    <a:lnR>
                      <a:noFill/>
                    </a:lnR>
                    <a:lnT>
                      <a:noFill/>
                    </a:lnT>
                    <a:lnB>
                      <a:noFill/>
                    </a:lnB>
                    <a:solidFill>
                      <a:srgbClr val="72C27B"/>
                    </a:solidFill>
                  </a:tcPr>
                </a:tc>
                <a:tc>
                  <a:txBody>
                    <a:bodyPr/>
                    <a:lstStyle/>
                    <a:p>
                      <a:pPr algn="r" fontAlgn="b"/>
                      <a:r>
                        <a:rPr lang="en-US" sz="300" b="0" i="0" u="none" strike="noStrike">
                          <a:solidFill>
                            <a:srgbClr val="000000"/>
                          </a:solidFill>
                          <a:latin typeface="Calibri"/>
                        </a:rPr>
                        <a:t>17.4</a:t>
                      </a:r>
                    </a:p>
                  </a:txBody>
                  <a:tcPr marL="1295" marR="1295" marT="1295" marB="0" anchor="b">
                    <a:lnL>
                      <a:noFill/>
                    </a:lnL>
                    <a:lnR>
                      <a:noFill/>
                    </a:lnR>
                    <a:lnT>
                      <a:noFill/>
                    </a:lnT>
                    <a:lnB>
                      <a:noFill/>
                    </a:lnB>
                    <a:solidFill>
                      <a:srgbClr val="ACD37F"/>
                    </a:solidFill>
                  </a:tcPr>
                </a:tc>
                <a:tc>
                  <a:txBody>
                    <a:bodyPr/>
                    <a:lstStyle/>
                    <a:p>
                      <a:pPr algn="r" fontAlgn="b"/>
                      <a:r>
                        <a:rPr lang="en-US" sz="300" b="0" i="0" u="none" strike="noStrike">
                          <a:solidFill>
                            <a:srgbClr val="000000"/>
                          </a:solidFill>
                          <a:latin typeface="Calibri"/>
                        </a:rPr>
                        <a:t>18.9</a:t>
                      </a:r>
                    </a:p>
                  </a:txBody>
                  <a:tcPr marL="1295" marR="1295" marT="1295" marB="0" anchor="b">
                    <a:lnL>
                      <a:noFill/>
                    </a:lnL>
                    <a:lnR>
                      <a:noFill/>
                    </a:lnR>
                    <a:lnT>
                      <a:noFill/>
                    </a:lnT>
                    <a:lnB>
                      <a:noFill/>
                    </a:lnB>
                    <a:solidFill>
                      <a:srgbClr val="B6D67F"/>
                    </a:solidFill>
                  </a:tcPr>
                </a:tc>
                <a:tc>
                  <a:txBody>
                    <a:bodyPr/>
                    <a:lstStyle/>
                    <a:p>
                      <a:pPr algn="r" fontAlgn="b"/>
                      <a:r>
                        <a:rPr lang="en-US" sz="300" b="0" i="0" u="none" strike="noStrike">
                          <a:solidFill>
                            <a:srgbClr val="000000"/>
                          </a:solidFill>
                          <a:latin typeface="Calibri"/>
                        </a:rPr>
                        <a:t>14.8</a:t>
                      </a:r>
                    </a:p>
                  </a:txBody>
                  <a:tcPr marL="1295" marR="1295" marT="1295" marB="0" anchor="b">
                    <a:lnL>
                      <a:noFill/>
                    </a:lnL>
                    <a:lnR>
                      <a:noFill/>
                    </a:lnR>
                    <a:lnT>
                      <a:noFill/>
                    </a:lnT>
                    <a:lnB>
                      <a:noFill/>
                    </a:lnB>
                    <a:solidFill>
                      <a:srgbClr val="9CCE7E"/>
                    </a:solidFill>
                  </a:tcPr>
                </a:tc>
                <a:tc>
                  <a:txBody>
                    <a:bodyPr/>
                    <a:lstStyle/>
                    <a:p>
                      <a:pPr algn="r" fontAlgn="b"/>
                      <a:r>
                        <a:rPr lang="en-US" sz="300" b="0" i="0" u="none" strike="noStrike">
                          <a:solidFill>
                            <a:srgbClr val="000000"/>
                          </a:solidFill>
                          <a:latin typeface="Calibri"/>
                        </a:rPr>
                        <a:t>18.8</a:t>
                      </a:r>
                    </a:p>
                  </a:txBody>
                  <a:tcPr marL="1295" marR="1295" marT="1295" marB="0" anchor="b">
                    <a:lnL>
                      <a:noFill/>
                    </a:lnL>
                    <a:lnR>
                      <a:noFill/>
                    </a:lnR>
                    <a:lnT>
                      <a:noFill/>
                    </a:lnT>
                    <a:lnB>
                      <a:noFill/>
                    </a:lnB>
                    <a:solidFill>
                      <a:srgbClr val="B5D57F"/>
                    </a:solidFill>
                  </a:tcPr>
                </a:tc>
                <a:tc>
                  <a:txBody>
                    <a:bodyPr/>
                    <a:lstStyle/>
                    <a:p>
                      <a:pPr algn="r" fontAlgn="b"/>
                      <a:r>
                        <a:rPr lang="en-US" sz="300" b="0" i="0" u="none" strike="noStrike">
                          <a:solidFill>
                            <a:srgbClr val="000000"/>
                          </a:solidFill>
                          <a:latin typeface="Calibri"/>
                        </a:rPr>
                        <a:t>16.3</a:t>
                      </a:r>
                    </a:p>
                  </a:txBody>
                  <a:tcPr marL="1295" marR="1295" marT="1295" marB="0" anchor="b">
                    <a:lnL>
                      <a:noFill/>
                    </a:lnL>
                    <a:lnR>
                      <a:noFill/>
                    </a:lnR>
                    <a:lnT>
                      <a:noFill/>
                    </a:lnT>
                    <a:lnB>
                      <a:noFill/>
                    </a:lnB>
                    <a:solidFill>
                      <a:srgbClr val="A5D17E"/>
                    </a:solidFill>
                  </a:tcPr>
                </a:tc>
                <a:tc>
                  <a:txBody>
                    <a:bodyPr/>
                    <a:lstStyle/>
                    <a:p>
                      <a:pPr algn="r" fontAlgn="b"/>
                      <a:r>
                        <a:rPr lang="en-US" sz="300" b="0" i="0" u="none" strike="noStrike">
                          <a:solidFill>
                            <a:srgbClr val="000000"/>
                          </a:solidFill>
                          <a:latin typeface="Calibri"/>
                        </a:rPr>
                        <a:t>17.3</a:t>
                      </a:r>
                    </a:p>
                  </a:txBody>
                  <a:tcPr marL="1295" marR="1295" marT="1295" marB="0" anchor="b">
                    <a:lnL>
                      <a:noFill/>
                    </a:lnL>
                    <a:lnR>
                      <a:noFill/>
                    </a:lnR>
                    <a:lnT>
                      <a:noFill/>
                    </a:lnT>
                    <a:lnB>
                      <a:noFill/>
                    </a:lnB>
                    <a:solidFill>
                      <a:srgbClr val="ACD37F"/>
                    </a:solidFill>
                  </a:tcPr>
                </a:tc>
                <a:tc>
                  <a:txBody>
                    <a:bodyPr/>
                    <a:lstStyle/>
                    <a:p>
                      <a:pPr algn="r" fontAlgn="b"/>
                      <a:r>
                        <a:rPr lang="en-US" sz="300" b="0" i="0" u="none" strike="noStrike">
                          <a:solidFill>
                            <a:srgbClr val="000000"/>
                          </a:solidFill>
                          <a:latin typeface="Calibri"/>
                        </a:rPr>
                        <a:t>16.2</a:t>
                      </a:r>
                    </a:p>
                  </a:txBody>
                  <a:tcPr marL="1295" marR="1295" marT="1295" marB="0" anchor="b">
                    <a:lnL>
                      <a:noFill/>
                    </a:lnL>
                    <a:lnR>
                      <a:noFill/>
                    </a:lnR>
                    <a:lnT>
                      <a:noFill/>
                    </a:lnT>
                    <a:lnB>
                      <a:noFill/>
                    </a:lnB>
                    <a:solidFill>
                      <a:srgbClr val="A5D17E"/>
                    </a:solidFill>
                  </a:tcPr>
                </a:tc>
                <a:tc>
                  <a:txBody>
                    <a:bodyPr/>
                    <a:lstStyle/>
                    <a:p>
                      <a:pPr algn="r" fontAlgn="b"/>
                      <a:r>
                        <a:rPr lang="en-US" sz="300" b="0" i="0" u="none" strike="noStrike">
                          <a:solidFill>
                            <a:srgbClr val="000000"/>
                          </a:solidFill>
                          <a:latin typeface="Calibri"/>
                        </a:rPr>
                        <a:t>19.7</a:t>
                      </a:r>
                    </a:p>
                  </a:txBody>
                  <a:tcPr marL="1295" marR="1295" marT="1295" marB="0" anchor="b">
                    <a:lnL>
                      <a:noFill/>
                    </a:lnL>
                    <a:lnR>
                      <a:noFill/>
                    </a:lnR>
                    <a:lnT>
                      <a:noFill/>
                    </a:lnT>
                    <a:lnB>
                      <a:noFill/>
                    </a:lnB>
                    <a:solidFill>
                      <a:srgbClr val="BBD780"/>
                    </a:solidFill>
                  </a:tcPr>
                </a:tc>
                <a:tc>
                  <a:txBody>
                    <a:bodyPr/>
                    <a:lstStyle/>
                    <a:p>
                      <a:pPr algn="r" fontAlgn="b"/>
                      <a:r>
                        <a:rPr lang="en-US" sz="300" b="0" i="0" u="none" strike="noStrike">
                          <a:solidFill>
                            <a:srgbClr val="000000"/>
                          </a:solidFill>
                          <a:latin typeface="Calibri"/>
                        </a:rPr>
                        <a:t>15.3</a:t>
                      </a:r>
                    </a:p>
                  </a:txBody>
                  <a:tcPr marL="1295" marR="1295" marT="1295" marB="0" anchor="b">
                    <a:lnL>
                      <a:noFill/>
                    </a:lnL>
                    <a:lnR>
                      <a:noFill/>
                    </a:lnR>
                    <a:lnT>
                      <a:noFill/>
                    </a:lnT>
                    <a:lnB>
                      <a:noFill/>
                    </a:lnB>
                    <a:solidFill>
                      <a:srgbClr val="9FCF7E"/>
                    </a:solidFill>
                  </a:tcPr>
                </a:tc>
                <a:tc>
                  <a:txBody>
                    <a:bodyPr/>
                    <a:lstStyle/>
                    <a:p>
                      <a:pPr algn="r" fontAlgn="b"/>
                      <a:r>
                        <a:rPr lang="en-US" sz="300" b="0" i="0" u="none" strike="noStrike">
                          <a:solidFill>
                            <a:srgbClr val="000000"/>
                          </a:solidFill>
                          <a:latin typeface="Calibri"/>
                        </a:rPr>
                        <a:t>8.2</a:t>
                      </a:r>
                    </a:p>
                  </a:txBody>
                  <a:tcPr marL="1295" marR="1295" marT="1295" marB="0" anchor="b">
                    <a:lnL>
                      <a:noFill/>
                    </a:lnL>
                    <a:lnR>
                      <a:noFill/>
                    </a:lnR>
                    <a:lnT>
                      <a:noFill/>
                    </a:lnT>
                    <a:lnB>
                      <a:noFill/>
                    </a:lnB>
                    <a:solidFill>
                      <a:srgbClr val="73C27B"/>
                    </a:solidFill>
                  </a:tcPr>
                </a:tc>
                <a:tc>
                  <a:txBody>
                    <a:bodyPr/>
                    <a:lstStyle/>
                    <a:p>
                      <a:pPr algn="r" fontAlgn="b"/>
                      <a:r>
                        <a:rPr lang="en-US" sz="300" b="0" i="0" u="none" strike="noStrike">
                          <a:solidFill>
                            <a:srgbClr val="000000"/>
                          </a:solidFill>
                          <a:latin typeface="Calibri"/>
                        </a:rPr>
                        <a:t>11.9</a:t>
                      </a:r>
                    </a:p>
                  </a:txBody>
                  <a:tcPr marL="1295" marR="1295" marT="1295" marB="0" anchor="b">
                    <a:lnL>
                      <a:noFill/>
                    </a:lnL>
                    <a:lnR>
                      <a:noFill/>
                    </a:lnR>
                    <a:lnT>
                      <a:noFill/>
                    </a:lnT>
                    <a:lnB>
                      <a:noFill/>
                    </a:lnB>
                    <a:solidFill>
                      <a:srgbClr val="8AC97D"/>
                    </a:solidFill>
                  </a:tcPr>
                </a:tc>
                <a:tc>
                  <a:txBody>
                    <a:bodyPr/>
                    <a:lstStyle/>
                    <a:p>
                      <a:pPr algn="r" fontAlgn="b"/>
                      <a:r>
                        <a:rPr lang="en-US" sz="300" b="0" i="0" u="none" strike="noStrike">
                          <a:solidFill>
                            <a:srgbClr val="000000"/>
                          </a:solidFill>
                          <a:latin typeface="Calibri"/>
                        </a:rPr>
                        <a:t>10.1</a:t>
                      </a:r>
                    </a:p>
                  </a:txBody>
                  <a:tcPr marL="1295" marR="1295" marT="1295" marB="0" anchor="b">
                    <a:lnL>
                      <a:noFill/>
                    </a:lnL>
                    <a:lnR>
                      <a:noFill/>
                    </a:lnR>
                    <a:lnT>
                      <a:noFill/>
                    </a:lnT>
                    <a:lnB>
                      <a:noFill/>
                    </a:lnB>
                    <a:solidFill>
                      <a:srgbClr val="7FC67C"/>
                    </a:solidFill>
                  </a:tcPr>
                </a:tc>
                <a:tc>
                  <a:txBody>
                    <a:bodyPr/>
                    <a:lstStyle/>
                    <a:p>
                      <a:pPr algn="r" fontAlgn="b"/>
                      <a:r>
                        <a:rPr lang="en-US" sz="300" b="0" i="0" u="none" strike="noStrike">
                          <a:solidFill>
                            <a:srgbClr val="000000"/>
                          </a:solidFill>
                          <a:latin typeface="Calibri"/>
                        </a:rPr>
                        <a:t>13.7</a:t>
                      </a:r>
                    </a:p>
                  </a:txBody>
                  <a:tcPr marL="1295" marR="1295" marT="1295" marB="0" anchor="b">
                    <a:lnL>
                      <a:noFill/>
                    </a:lnL>
                    <a:lnR>
                      <a:noFill/>
                    </a:lnR>
                    <a:lnT>
                      <a:noFill/>
                    </a:lnT>
                    <a:lnB>
                      <a:noFill/>
                    </a:lnB>
                    <a:solidFill>
                      <a:srgbClr val="95CC7D"/>
                    </a:solidFill>
                  </a:tcPr>
                </a:tc>
                <a:tc>
                  <a:txBody>
                    <a:bodyPr/>
                    <a:lstStyle/>
                    <a:p>
                      <a:pPr algn="r" fontAlgn="b"/>
                      <a:r>
                        <a:rPr lang="en-US" sz="300" b="0" i="0" u="none" strike="noStrike">
                          <a:solidFill>
                            <a:srgbClr val="000000"/>
                          </a:solidFill>
                          <a:latin typeface="Calibri"/>
                        </a:rPr>
                        <a:t>10.4</a:t>
                      </a:r>
                    </a:p>
                  </a:txBody>
                  <a:tcPr marL="1295" marR="1295" marT="1295" marB="0" anchor="b">
                    <a:lnL>
                      <a:noFill/>
                    </a:lnL>
                    <a:lnR>
                      <a:noFill/>
                    </a:lnR>
                    <a:lnT>
                      <a:noFill/>
                    </a:lnT>
                    <a:lnB>
                      <a:noFill/>
                    </a:lnB>
                    <a:solidFill>
                      <a:srgbClr val="81C67C"/>
                    </a:solidFill>
                  </a:tcPr>
                </a:tc>
                <a:tc>
                  <a:txBody>
                    <a:bodyPr/>
                    <a:lstStyle/>
                    <a:p>
                      <a:pPr algn="r" fontAlgn="b"/>
                      <a:r>
                        <a:rPr lang="en-US" sz="300" b="0" i="0" u="none" strike="noStrike">
                          <a:solidFill>
                            <a:srgbClr val="000000"/>
                          </a:solidFill>
                          <a:latin typeface="Calibri"/>
                        </a:rPr>
                        <a:t>13.7</a:t>
                      </a:r>
                    </a:p>
                  </a:txBody>
                  <a:tcPr marL="1295" marR="1295" marT="1295" marB="0" anchor="b">
                    <a:lnL>
                      <a:noFill/>
                    </a:lnL>
                    <a:lnR>
                      <a:noFill/>
                    </a:lnR>
                    <a:lnT>
                      <a:noFill/>
                    </a:lnT>
                    <a:lnB>
                      <a:noFill/>
                    </a:lnB>
                    <a:solidFill>
                      <a:srgbClr val="95CC7D"/>
                    </a:solidFill>
                  </a:tcPr>
                </a:tc>
                <a:tc>
                  <a:txBody>
                    <a:bodyPr/>
                    <a:lstStyle/>
                    <a:p>
                      <a:pPr algn="r" fontAlgn="b"/>
                      <a:r>
                        <a:rPr lang="en-US" sz="300" b="0" i="0" u="none" strike="noStrike">
                          <a:solidFill>
                            <a:srgbClr val="000000"/>
                          </a:solidFill>
                          <a:latin typeface="Calibri"/>
                        </a:rPr>
                        <a:t>9.3</a:t>
                      </a:r>
                    </a:p>
                  </a:txBody>
                  <a:tcPr marL="1295" marR="1295" marT="1295" marB="0" anchor="b">
                    <a:lnL>
                      <a:noFill/>
                    </a:lnL>
                    <a:lnR>
                      <a:noFill/>
                    </a:lnR>
                    <a:lnT>
                      <a:noFill/>
                    </a:lnT>
                    <a:lnB>
                      <a:noFill/>
                    </a:lnB>
                    <a:solidFill>
                      <a:srgbClr val="7AC47C"/>
                    </a:solidFill>
                  </a:tcPr>
                </a:tc>
                <a:tc>
                  <a:txBody>
                    <a:bodyPr/>
                    <a:lstStyle/>
                    <a:p>
                      <a:pPr algn="r" fontAlgn="b"/>
                      <a:r>
                        <a:rPr lang="en-US" sz="300" b="0" i="0" u="none" strike="noStrike">
                          <a:solidFill>
                            <a:srgbClr val="000000"/>
                          </a:solidFill>
                          <a:latin typeface="Calibri"/>
                        </a:rPr>
                        <a:t>12.4</a:t>
                      </a:r>
                    </a:p>
                  </a:txBody>
                  <a:tcPr marL="1295" marR="1295" marT="1295" marB="0" anchor="b">
                    <a:lnL>
                      <a:noFill/>
                    </a:lnL>
                    <a:lnR>
                      <a:noFill/>
                    </a:lnR>
                    <a:lnT>
                      <a:noFill/>
                    </a:lnT>
                    <a:lnB>
                      <a:noFill/>
                    </a:lnB>
                    <a:solidFill>
                      <a:srgbClr val="8DCA7D"/>
                    </a:solidFill>
                  </a:tcPr>
                </a:tc>
                <a:tc>
                  <a:txBody>
                    <a:bodyPr/>
                    <a:lstStyle/>
                    <a:p>
                      <a:pPr algn="r" fontAlgn="b"/>
                      <a:r>
                        <a:rPr lang="en-US" sz="300" b="0" i="0" u="none" strike="noStrike">
                          <a:solidFill>
                            <a:srgbClr val="000000"/>
                          </a:solidFill>
                          <a:latin typeface="Calibri"/>
                        </a:rPr>
                        <a:t>11.0</a:t>
                      </a:r>
                    </a:p>
                  </a:txBody>
                  <a:tcPr marL="1295" marR="1295" marT="1295" marB="0" anchor="b">
                    <a:lnL>
                      <a:noFill/>
                    </a:lnL>
                    <a:lnR>
                      <a:noFill/>
                    </a:lnR>
                    <a:lnT>
                      <a:noFill/>
                    </a:lnT>
                    <a:lnB>
                      <a:noFill/>
                    </a:lnB>
                    <a:solidFill>
                      <a:srgbClr val="85C77C"/>
                    </a:solidFill>
                  </a:tcPr>
                </a:tc>
                <a:tc>
                  <a:txBody>
                    <a:bodyPr/>
                    <a:lstStyle/>
                    <a:p>
                      <a:pPr algn="r" fontAlgn="b"/>
                      <a:r>
                        <a:rPr lang="en-US" sz="300" b="0" i="0" u="none" strike="noStrike">
                          <a:solidFill>
                            <a:srgbClr val="000000"/>
                          </a:solidFill>
                          <a:latin typeface="Calibri"/>
                        </a:rPr>
                        <a:t>19.8</a:t>
                      </a:r>
                    </a:p>
                  </a:txBody>
                  <a:tcPr marL="1295" marR="1295" marT="1295" marB="0" anchor="b">
                    <a:lnL>
                      <a:noFill/>
                    </a:lnL>
                    <a:lnR>
                      <a:noFill/>
                    </a:lnR>
                    <a:lnT>
                      <a:noFill/>
                    </a:lnT>
                    <a:lnB>
                      <a:noFill/>
                    </a:lnB>
                    <a:solidFill>
                      <a:srgbClr val="BBD780"/>
                    </a:solidFill>
                  </a:tcPr>
                </a:tc>
                <a:tc>
                  <a:txBody>
                    <a:bodyPr/>
                    <a:lstStyle/>
                    <a:p>
                      <a:pPr algn="r" fontAlgn="b"/>
                      <a:r>
                        <a:rPr lang="en-US" sz="300" b="0" i="0" u="none" strike="noStrike">
                          <a:solidFill>
                            <a:srgbClr val="000000"/>
                          </a:solidFill>
                          <a:latin typeface="Calibri"/>
                        </a:rPr>
                        <a:t>10.2</a:t>
                      </a:r>
                    </a:p>
                  </a:txBody>
                  <a:tcPr marL="1295" marR="1295" marT="1295" marB="0" anchor="b">
                    <a:lnL>
                      <a:noFill/>
                    </a:lnL>
                    <a:lnR>
                      <a:noFill/>
                    </a:lnR>
                    <a:lnT>
                      <a:noFill/>
                    </a:lnT>
                    <a:lnB>
                      <a:noFill/>
                    </a:lnB>
                    <a:solidFill>
                      <a:srgbClr val="7FC67C"/>
                    </a:solidFill>
                  </a:tcPr>
                </a:tc>
                <a:tc>
                  <a:txBody>
                    <a:bodyPr/>
                    <a:lstStyle/>
                    <a:p>
                      <a:pPr algn="r" fontAlgn="b"/>
                      <a:r>
                        <a:rPr lang="en-US" sz="300" b="0" i="0" u="none" strike="noStrike">
                          <a:solidFill>
                            <a:srgbClr val="000000"/>
                          </a:solidFill>
                          <a:latin typeface="Calibri"/>
                        </a:rPr>
                        <a:t>17.3</a:t>
                      </a:r>
                    </a:p>
                  </a:txBody>
                  <a:tcPr marL="1295" marR="1295" marT="1295" marB="0" anchor="b">
                    <a:lnL>
                      <a:noFill/>
                    </a:lnL>
                    <a:lnR>
                      <a:noFill/>
                    </a:lnR>
                    <a:lnT>
                      <a:noFill/>
                    </a:lnT>
                    <a:lnB>
                      <a:noFill/>
                    </a:lnB>
                    <a:solidFill>
                      <a:srgbClr val="ACD37F"/>
                    </a:solidFill>
                  </a:tcPr>
                </a:tc>
                <a:tc>
                  <a:txBody>
                    <a:bodyPr/>
                    <a:lstStyle/>
                    <a:p>
                      <a:pPr algn="r" fontAlgn="b"/>
                      <a:r>
                        <a:rPr lang="en-US" sz="300" b="0" i="0" u="none" strike="noStrike">
                          <a:solidFill>
                            <a:srgbClr val="000000"/>
                          </a:solidFill>
                          <a:latin typeface="Calibri"/>
                        </a:rPr>
                        <a:t>9.0</a:t>
                      </a:r>
                    </a:p>
                  </a:txBody>
                  <a:tcPr marL="1295" marR="1295" marT="1295" marB="0" anchor="b">
                    <a:lnL>
                      <a:noFill/>
                    </a:lnL>
                    <a:lnR>
                      <a:noFill/>
                    </a:lnR>
                    <a:lnT>
                      <a:noFill/>
                    </a:lnT>
                    <a:lnB>
                      <a:noFill/>
                    </a:lnB>
                    <a:solidFill>
                      <a:srgbClr val="78C47C"/>
                    </a:solidFill>
                  </a:tcPr>
                </a:tc>
                <a:tc>
                  <a:txBody>
                    <a:bodyPr/>
                    <a:lstStyle/>
                    <a:p>
                      <a:pPr algn="r" fontAlgn="b"/>
                      <a:r>
                        <a:rPr lang="en-US" sz="300" b="0" i="0" u="none" strike="noStrike">
                          <a:solidFill>
                            <a:srgbClr val="000000"/>
                          </a:solidFill>
                          <a:latin typeface="Calibri"/>
                        </a:rPr>
                        <a:t>17.3</a:t>
                      </a:r>
                    </a:p>
                  </a:txBody>
                  <a:tcPr marL="1295" marR="1295" marT="1295" marB="0" anchor="b">
                    <a:lnL>
                      <a:noFill/>
                    </a:lnL>
                    <a:lnR>
                      <a:noFill/>
                    </a:lnR>
                    <a:lnT>
                      <a:noFill/>
                    </a:lnT>
                    <a:lnB>
                      <a:noFill/>
                    </a:lnB>
                    <a:solidFill>
                      <a:srgbClr val="ACD37F"/>
                    </a:solidFill>
                  </a:tcPr>
                </a:tc>
                <a:tc>
                  <a:txBody>
                    <a:bodyPr/>
                    <a:lstStyle/>
                    <a:p>
                      <a:pPr algn="r" fontAlgn="b"/>
                      <a:r>
                        <a:rPr lang="en-US" sz="300" b="0" i="0" u="none" strike="noStrike">
                          <a:solidFill>
                            <a:srgbClr val="000000"/>
                          </a:solidFill>
                          <a:latin typeface="Calibri"/>
                        </a:rPr>
                        <a:t>8.9</a:t>
                      </a:r>
                    </a:p>
                  </a:txBody>
                  <a:tcPr marL="1295" marR="1295" marT="1295" marB="0" anchor="b">
                    <a:lnL>
                      <a:noFill/>
                    </a:lnL>
                    <a:lnR>
                      <a:noFill/>
                    </a:lnR>
                    <a:lnT>
                      <a:noFill/>
                    </a:lnT>
                    <a:lnB>
                      <a:noFill/>
                    </a:lnB>
                    <a:solidFill>
                      <a:srgbClr val="77C37C"/>
                    </a:solidFill>
                  </a:tcPr>
                </a:tc>
                <a:tc>
                  <a:txBody>
                    <a:bodyPr/>
                    <a:lstStyle/>
                    <a:p>
                      <a:pPr algn="r" fontAlgn="b"/>
                      <a:r>
                        <a:rPr lang="en-US" sz="300" b="0" i="0" u="none" strike="noStrike">
                          <a:solidFill>
                            <a:srgbClr val="000000"/>
                          </a:solidFill>
                          <a:latin typeface="Calibri"/>
                        </a:rPr>
                        <a:t>16.6</a:t>
                      </a:r>
                    </a:p>
                  </a:txBody>
                  <a:tcPr marL="1295" marR="1295" marT="1295" marB="0" anchor="b">
                    <a:lnL>
                      <a:noFill/>
                    </a:lnL>
                    <a:lnR>
                      <a:noFill/>
                    </a:lnR>
                    <a:lnT>
                      <a:noFill/>
                    </a:lnT>
                    <a:lnB>
                      <a:noFill/>
                    </a:lnB>
                    <a:solidFill>
                      <a:srgbClr val="A7D17E"/>
                    </a:solidFill>
                  </a:tcPr>
                </a:tc>
                <a:tc>
                  <a:txBody>
                    <a:bodyPr/>
                    <a:lstStyle/>
                    <a:p>
                      <a:pPr algn="r" fontAlgn="b"/>
                      <a:r>
                        <a:rPr lang="en-US" sz="300" b="0" i="0" u="none" strike="noStrike">
                          <a:solidFill>
                            <a:srgbClr val="000000"/>
                          </a:solidFill>
                          <a:latin typeface="Calibri"/>
                        </a:rPr>
                        <a:t>7.6</a:t>
                      </a:r>
                    </a:p>
                  </a:txBody>
                  <a:tcPr marL="1295" marR="1295" marT="1295" marB="0" anchor="b">
                    <a:lnL>
                      <a:noFill/>
                    </a:lnL>
                    <a:lnR>
                      <a:noFill/>
                    </a:lnR>
                    <a:lnT>
                      <a:noFill/>
                    </a:lnT>
                    <a:lnB>
                      <a:noFill/>
                    </a:lnB>
                    <a:solidFill>
                      <a:srgbClr val="6FC17B"/>
                    </a:solidFill>
                  </a:tcPr>
                </a:tc>
                <a:tc>
                  <a:txBody>
                    <a:bodyPr/>
                    <a:lstStyle/>
                    <a:p>
                      <a:pPr algn="r" fontAlgn="b"/>
                      <a:r>
                        <a:rPr lang="en-US" sz="300" b="0" i="0" u="none" strike="noStrike">
                          <a:solidFill>
                            <a:srgbClr val="000000"/>
                          </a:solidFill>
                          <a:latin typeface="Calibri"/>
                        </a:rPr>
                        <a:t>16.0</a:t>
                      </a:r>
                    </a:p>
                  </a:txBody>
                  <a:tcPr marL="1295" marR="1295" marT="1295" marB="0" anchor="b">
                    <a:lnL>
                      <a:noFill/>
                    </a:lnL>
                    <a:lnR>
                      <a:noFill/>
                    </a:lnR>
                    <a:lnT>
                      <a:noFill/>
                    </a:lnT>
                    <a:lnB>
                      <a:noFill/>
                    </a:lnB>
                    <a:solidFill>
                      <a:srgbClr val="A4D07E"/>
                    </a:solidFill>
                  </a:tcPr>
                </a:tc>
                <a:tc>
                  <a:txBody>
                    <a:bodyPr/>
                    <a:lstStyle/>
                    <a:p>
                      <a:pPr algn="r" fontAlgn="b"/>
                      <a:r>
                        <a:rPr lang="en-US" sz="300" b="0" i="0" u="none" strike="noStrike">
                          <a:solidFill>
                            <a:srgbClr val="000000"/>
                          </a:solidFill>
                          <a:latin typeface="Calibri"/>
                        </a:rPr>
                        <a:t>7.2</a:t>
                      </a:r>
                    </a:p>
                  </a:txBody>
                  <a:tcPr marL="1295" marR="1295" marT="1295" marB="0" anchor="b">
                    <a:lnL>
                      <a:noFill/>
                    </a:lnL>
                    <a:lnR>
                      <a:noFill/>
                    </a:lnR>
                    <a:lnT>
                      <a:noFill/>
                    </a:lnT>
                    <a:lnB>
                      <a:noFill/>
                    </a:lnB>
                    <a:solidFill>
                      <a:srgbClr val="6CC07B"/>
                    </a:solidFill>
                  </a:tcPr>
                </a:tc>
                <a:tc>
                  <a:txBody>
                    <a:bodyPr/>
                    <a:lstStyle/>
                    <a:p>
                      <a:pPr algn="r" fontAlgn="b"/>
                      <a:r>
                        <a:rPr lang="en-US" sz="300" b="0" i="0" u="none" strike="noStrike">
                          <a:solidFill>
                            <a:srgbClr val="000000"/>
                          </a:solidFill>
                          <a:latin typeface="Calibri"/>
                        </a:rPr>
                        <a:t>13.4</a:t>
                      </a:r>
                    </a:p>
                  </a:txBody>
                  <a:tcPr marL="1295" marR="1295" marT="1295" marB="0" anchor="b">
                    <a:lnL>
                      <a:noFill/>
                    </a:lnL>
                    <a:lnR>
                      <a:noFill/>
                    </a:lnR>
                    <a:lnT>
                      <a:noFill/>
                    </a:lnT>
                    <a:lnB>
                      <a:noFill/>
                    </a:lnB>
                    <a:solidFill>
                      <a:srgbClr val="93CC7D"/>
                    </a:solidFill>
                  </a:tcPr>
                </a:tc>
                <a:tc>
                  <a:txBody>
                    <a:bodyPr/>
                    <a:lstStyle/>
                    <a:p>
                      <a:pPr algn="r" fontAlgn="b"/>
                      <a:r>
                        <a:rPr lang="en-US" sz="300" b="0" i="0" u="none" strike="noStrike">
                          <a:solidFill>
                            <a:srgbClr val="000000"/>
                          </a:solidFill>
                          <a:latin typeface="Calibri"/>
                        </a:rPr>
                        <a:t>8.0</a:t>
                      </a:r>
                    </a:p>
                  </a:txBody>
                  <a:tcPr marL="1295" marR="1295" marT="1295" marB="0" anchor="b">
                    <a:lnL>
                      <a:noFill/>
                    </a:lnL>
                    <a:lnR>
                      <a:noFill/>
                    </a:lnR>
                    <a:lnT>
                      <a:noFill/>
                    </a:lnT>
                    <a:lnB>
                      <a:noFill/>
                    </a:lnB>
                    <a:solidFill>
                      <a:srgbClr val="72C27B"/>
                    </a:solidFill>
                  </a:tcPr>
                </a:tc>
                <a:tc>
                  <a:txBody>
                    <a:bodyPr/>
                    <a:lstStyle/>
                    <a:p>
                      <a:pPr algn="r" fontAlgn="b"/>
                      <a:r>
                        <a:rPr lang="en-US" sz="300" b="0" i="0" u="none" strike="noStrike">
                          <a:solidFill>
                            <a:srgbClr val="000000"/>
                          </a:solidFill>
                          <a:latin typeface="Calibri"/>
                        </a:rPr>
                        <a:t>15.7</a:t>
                      </a:r>
                    </a:p>
                  </a:txBody>
                  <a:tcPr marL="1295" marR="1295" marT="1295" marB="0" anchor="b">
                    <a:lnL>
                      <a:noFill/>
                    </a:lnL>
                    <a:lnR>
                      <a:noFill/>
                    </a:lnR>
                    <a:lnT>
                      <a:noFill/>
                    </a:lnT>
                    <a:lnB>
                      <a:noFill/>
                    </a:lnB>
                    <a:solidFill>
                      <a:srgbClr val="A2D07E"/>
                    </a:solidFill>
                  </a:tcPr>
                </a:tc>
                <a:tc>
                  <a:txBody>
                    <a:bodyPr/>
                    <a:lstStyle/>
                    <a:p>
                      <a:pPr algn="r" fontAlgn="b"/>
                      <a:r>
                        <a:rPr lang="en-US" sz="300" b="0" i="0" u="none" strike="noStrike">
                          <a:solidFill>
                            <a:srgbClr val="000000"/>
                          </a:solidFill>
                          <a:latin typeface="Calibri"/>
                        </a:rPr>
                        <a:t>10.1</a:t>
                      </a:r>
                    </a:p>
                  </a:txBody>
                  <a:tcPr marL="1295" marR="1295" marT="1295" marB="0" anchor="b">
                    <a:lnL>
                      <a:noFill/>
                    </a:lnL>
                    <a:lnR>
                      <a:noFill/>
                    </a:lnR>
                    <a:lnT>
                      <a:noFill/>
                    </a:lnT>
                    <a:lnB>
                      <a:noFill/>
                    </a:lnB>
                    <a:solidFill>
                      <a:srgbClr val="7EC67C"/>
                    </a:solidFill>
                  </a:tcPr>
                </a:tc>
                <a:tc>
                  <a:txBody>
                    <a:bodyPr/>
                    <a:lstStyle/>
                    <a:p>
                      <a:pPr algn="r" fontAlgn="b"/>
                      <a:r>
                        <a:rPr lang="en-US" sz="300" b="0" i="0" u="none" strike="noStrike">
                          <a:solidFill>
                            <a:srgbClr val="000000"/>
                          </a:solidFill>
                          <a:latin typeface="Calibri"/>
                        </a:rPr>
                        <a:t>16.3</a:t>
                      </a:r>
                    </a:p>
                  </a:txBody>
                  <a:tcPr marL="1295" marR="1295" marT="1295" marB="0" anchor="b">
                    <a:lnL>
                      <a:noFill/>
                    </a:lnL>
                    <a:lnR>
                      <a:noFill/>
                    </a:lnR>
                    <a:lnT>
                      <a:noFill/>
                    </a:lnT>
                    <a:lnB>
                      <a:noFill/>
                    </a:lnB>
                    <a:solidFill>
                      <a:srgbClr val="A6D17E"/>
                    </a:solidFill>
                  </a:tcPr>
                </a:tc>
                <a:tc>
                  <a:txBody>
                    <a:bodyPr/>
                    <a:lstStyle/>
                    <a:p>
                      <a:pPr algn="r" fontAlgn="b"/>
                      <a:r>
                        <a:rPr lang="en-US" sz="300" b="0" i="0" u="none" strike="noStrike">
                          <a:solidFill>
                            <a:srgbClr val="000000"/>
                          </a:solidFill>
                          <a:latin typeface="Calibri"/>
                        </a:rPr>
                        <a:t>18.7</a:t>
                      </a:r>
                    </a:p>
                  </a:txBody>
                  <a:tcPr marL="1295" marR="1295" marT="1295" marB="0" anchor="b">
                    <a:lnL>
                      <a:noFill/>
                    </a:lnL>
                    <a:lnR>
                      <a:noFill/>
                    </a:lnR>
                    <a:lnT>
                      <a:noFill/>
                    </a:lnT>
                    <a:lnB>
                      <a:noFill/>
                    </a:lnB>
                    <a:solidFill>
                      <a:srgbClr val="B4D57F"/>
                    </a:solidFill>
                  </a:tcPr>
                </a:tc>
                <a:tc>
                  <a:txBody>
                    <a:bodyPr/>
                    <a:lstStyle/>
                    <a:p>
                      <a:pPr algn="r" fontAlgn="b"/>
                      <a:r>
                        <a:rPr lang="en-US" sz="300" b="0" i="0" u="none" strike="noStrike">
                          <a:solidFill>
                            <a:srgbClr val="000000"/>
                          </a:solidFill>
                          <a:latin typeface="Calibri"/>
                        </a:rPr>
                        <a:t>16.7</a:t>
                      </a:r>
                    </a:p>
                  </a:txBody>
                  <a:tcPr marL="1295" marR="1295" marT="1295" marB="0" anchor="b">
                    <a:lnL>
                      <a:noFill/>
                    </a:lnL>
                    <a:lnR>
                      <a:noFill/>
                    </a:lnR>
                    <a:lnT>
                      <a:noFill/>
                    </a:lnT>
                    <a:lnB>
                      <a:noFill/>
                    </a:lnB>
                    <a:solidFill>
                      <a:srgbClr val="A8D27F"/>
                    </a:solidFill>
                  </a:tcPr>
                </a:tc>
                <a:tc>
                  <a:txBody>
                    <a:bodyPr/>
                    <a:lstStyle/>
                    <a:p>
                      <a:pPr algn="r" fontAlgn="b"/>
                      <a:r>
                        <a:rPr lang="en-US" sz="300" b="0" i="0" u="none" strike="noStrike">
                          <a:solidFill>
                            <a:srgbClr val="000000"/>
                          </a:solidFill>
                          <a:latin typeface="Calibri"/>
                        </a:rPr>
                        <a:t>14.2</a:t>
                      </a:r>
                    </a:p>
                  </a:txBody>
                  <a:tcPr marL="1295" marR="1295" marT="1295" marB="0" anchor="b">
                    <a:lnL>
                      <a:noFill/>
                    </a:lnL>
                    <a:lnR>
                      <a:noFill/>
                    </a:lnR>
                    <a:lnT>
                      <a:noFill/>
                    </a:lnT>
                    <a:lnB>
                      <a:noFill/>
                    </a:lnB>
                    <a:solidFill>
                      <a:srgbClr val="99CD7E"/>
                    </a:solidFill>
                  </a:tcPr>
                </a:tc>
                <a:tc>
                  <a:txBody>
                    <a:bodyPr/>
                    <a:lstStyle/>
                    <a:p>
                      <a:pPr algn="r" fontAlgn="b"/>
                      <a:r>
                        <a:rPr lang="en-US" sz="300" b="0" i="0" u="none" strike="noStrike">
                          <a:solidFill>
                            <a:srgbClr val="000000"/>
                          </a:solidFill>
                          <a:latin typeface="Calibri"/>
                        </a:rPr>
                        <a:t>18.2</a:t>
                      </a:r>
                    </a:p>
                  </a:txBody>
                  <a:tcPr marL="1295" marR="1295" marT="1295" marB="0" anchor="b">
                    <a:lnL>
                      <a:noFill/>
                    </a:lnL>
                    <a:lnR>
                      <a:noFill/>
                    </a:lnR>
                    <a:lnT>
                      <a:noFill/>
                    </a:lnT>
                    <a:lnB>
                      <a:noFill/>
                    </a:lnB>
                    <a:solidFill>
                      <a:srgbClr val="B1D47F"/>
                    </a:solidFill>
                  </a:tcPr>
                </a:tc>
                <a:tc>
                  <a:txBody>
                    <a:bodyPr/>
                    <a:lstStyle/>
                    <a:p>
                      <a:pPr algn="r" fontAlgn="b"/>
                      <a:r>
                        <a:rPr lang="en-US" sz="300" b="0" i="0" u="none" strike="noStrike">
                          <a:solidFill>
                            <a:srgbClr val="000000"/>
                          </a:solidFill>
                          <a:latin typeface="Calibri"/>
                        </a:rPr>
                        <a:t>17.9</a:t>
                      </a:r>
                    </a:p>
                  </a:txBody>
                  <a:tcPr marL="1295" marR="1295" marT="1295" marB="0" anchor="b">
                    <a:lnL>
                      <a:noFill/>
                    </a:lnL>
                    <a:lnR>
                      <a:noFill/>
                    </a:lnR>
                    <a:lnT>
                      <a:noFill/>
                    </a:lnT>
                    <a:lnB>
                      <a:noFill/>
                    </a:lnB>
                    <a:solidFill>
                      <a:srgbClr val="AFD47F"/>
                    </a:solidFill>
                  </a:tcPr>
                </a:tc>
                <a:tc>
                  <a:txBody>
                    <a:bodyPr/>
                    <a:lstStyle/>
                    <a:p>
                      <a:pPr algn="r" fontAlgn="b"/>
                      <a:r>
                        <a:rPr lang="en-US" sz="300" b="0" i="0" u="none" strike="noStrike">
                          <a:solidFill>
                            <a:srgbClr val="000000"/>
                          </a:solidFill>
                          <a:latin typeface="Calibri"/>
                        </a:rPr>
                        <a:t>16.0</a:t>
                      </a:r>
                    </a:p>
                  </a:txBody>
                  <a:tcPr marL="1295" marR="1295" marT="1295" marB="0" anchor="b">
                    <a:lnL>
                      <a:noFill/>
                    </a:lnL>
                    <a:lnR>
                      <a:noFill/>
                    </a:lnR>
                    <a:lnT>
                      <a:noFill/>
                    </a:lnT>
                    <a:lnB>
                      <a:noFill/>
                    </a:lnB>
                    <a:solidFill>
                      <a:srgbClr val="A4D07E"/>
                    </a:solidFill>
                  </a:tcPr>
                </a:tc>
                <a:tc>
                  <a:txBody>
                    <a:bodyPr/>
                    <a:lstStyle/>
                    <a:p>
                      <a:pPr algn="r" fontAlgn="b"/>
                      <a:r>
                        <a:rPr lang="en-US" sz="300" b="0" i="0" u="none" strike="noStrike">
                          <a:solidFill>
                            <a:srgbClr val="000000"/>
                          </a:solidFill>
                          <a:latin typeface="Calibri"/>
                        </a:rPr>
                        <a:t>16.8</a:t>
                      </a:r>
                    </a:p>
                  </a:txBody>
                  <a:tcPr marL="1295" marR="1295" marT="1295" marB="0" anchor="b">
                    <a:lnL>
                      <a:noFill/>
                    </a:lnL>
                    <a:lnR>
                      <a:noFill/>
                    </a:lnR>
                    <a:lnT>
                      <a:noFill/>
                    </a:lnT>
                    <a:lnB>
                      <a:noFill/>
                    </a:lnB>
                    <a:solidFill>
                      <a:srgbClr val="A9D27F"/>
                    </a:solidFill>
                  </a:tcPr>
                </a:tc>
                <a:tc>
                  <a:txBody>
                    <a:bodyPr/>
                    <a:lstStyle/>
                    <a:p>
                      <a:pPr algn="r" fontAlgn="b"/>
                      <a:r>
                        <a:rPr lang="en-US" sz="300" b="0" i="0" u="none" strike="noStrike">
                          <a:solidFill>
                            <a:srgbClr val="000000"/>
                          </a:solidFill>
                          <a:latin typeface="Calibri"/>
                        </a:rPr>
                        <a:t>15.7</a:t>
                      </a:r>
                    </a:p>
                  </a:txBody>
                  <a:tcPr marL="1295" marR="1295" marT="1295" marB="0" anchor="b">
                    <a:lnL>
                      <a:noFill/>
                    </a:lnL>
                    <a:lnR>
                      <a:noFill/>
                    </a:lnR>
                    <a:lnT>
                      <a:noFill/>
                    </a:lnT>
                    <a:lnB>
                      <a:noFill/>
                    </a:lnB>
                    <a:solidFill>
                      <a:srgbClr val="A2D07E"/>
                    </a:solidFill>
                  </a:tcPr>
                </a:tc>
              </a:tr>
              <a:tr h="49195">
                <a:tc>
                  <a:txBody>
                    <a:bodyPr/>
                    <a:lstStyle/>
                    <a:p>
                      <a:pPr algn="l" fontAlgn="b"/>
                      <a:r>
                        <a:rPr lang="en-US" sz="300" b="0" i="0" u="none" strike="noStrike">
                          <a:solidFill>
                            <a:srgbClr val="000000"/>
                          </a:solidFill>
                          <a:latin typeface="Calibri"/>
                        </a:rPr>
                        <a:t>ADVANCE Standard</a:t>
                      </a:r>
                    </a:p>
                  </a:txBody>
                  <a:tcPr marL="1295" marR="1295" marT="1295" marB="0" anchor="b">
                    <a:lnL>
                      <a:noFill/>
                    </a:lnL>
                    <a:lnR>
                      <a:noFill/>
                    </a:lnR>
                    <a:lnT>
                      <a:noFill/>
                    </a:lnT>
                    <a:lnB>
                      <a:noFill/>
                    </a:lnB>
                  </a:tcPr>
                </a:tc>
                <a:tc>
                  <a:txBody>
                    <a:bodyPr/>
                    <a:lstStyle/>
                    <a:p>
                      <a:pPr algn="r" fontAlgn="b"/>
                      <a:r>
                        <a:rPr lang="en-US" sz="300" b="0" i="0" u="none" strike="noStrike">
                          <a:solidFill>
                            <a:srgbClr val="000000"/>
                          </a:solidFill>
                          <a:latin typeface="Calibri"/>
                        </a:rPr>
                        <a:t>67.3</a:t>
                      </a:r>
                    </a:p>
                  </a:txBody>
                  <a:tcPr marL="1295" marR="1295" marT="1295" marB="0" anchor="b">
                    <a:lnL>
                      <a:noFill/>
                    </a:lnL>
                    <a:lnR>
                      <a:noFill/>
                    </a:lnR>
                    <a:lnT>
                      <a:noFill/>
                    </a:lnT>
                    <a:lnB>
                      <a:noFill/>
                    </a:lnB>
                    <a:solidFill>
                      <a:srgbClr val="FCA777"/>
                    </a:solidFill>
                  </a:tcPr>
                </a:tc>
                <a:tc>
                  <a:txBody>
                    <a:bodyPr/>
                    <a:lstStyle/>
                    <a:p>
                      <a:pPr algn="r" fontAlgn="b"/>
                      <a:r>
                        <a:rPr lang="en-US" sz="300" b="0" i="0" u="none" strike="noStrike">
                          <a:solidFill>
                            <a:srgbClr val="000000"/>
                          </a:solidFill>
                          <a:latin typeface="Calibri"/>
                        </a:rPr>
                        <a:t>9.9</a:t>
                      </a:r>
                    </a:p>
                  </a:txBody>
                  <a:tcPr marL="1295" marR="1295" marT="1295" marB="0" anchor="b">
                    <a:lnL>
                      <a:noFill/>
                    </a:lnL>
                    <a:lnR>
                      <a:noFill/>
                    </a:lnR>
                    <a:lnT>
                      <a:noFill/>
                    </a:lnT>
                    <a:lnB>
                      <a:noFill/>
                    </a:lnB>
                    <a:solidFill>
                      <a:srgbClr val="7DC57C"/>
                    </a:solidFill>
                  </a:tcPr>
                </a:tc>
                <a:tc>
                  <a:txBody>
                    <a:bodyPr/>
                    <a:lstStyle/>
                    <a:p>
                      <a:pPr algn="r" fontAlgn="b"/>
                      <a:r>
                        <a:rPr lang="en-US" sz="300" b="0" i="0" u="none" strike="noStrike">
                          <a:solidFill>
                            <a:srgbClr val="000000"/>
                          </a:solidFill>
                          <a:latin typeface="Calibri"/>
                        </a:rPr>
                        <a:t>54.0</a:t>
                      </a:r>
                    </a:p>
                  </a:txBody>
                  <a:tcPr marL="1295" marR="1295" marT="1295" marB="0" anchor="b">
                    <a:lnL>
                      <a:noFill/>
                    </a:lnL>
                    <a:lnR>
                      <a:noFill/>
                    </a:lnR>
                    <a:lnT>
                      <a:noFill/>
                    </a:lnT>
                    <a:lnB>
                      <a:noFill/>
                    </a:lnB>
                    <a:solidFill>
                      <a:srgbClr val="FDC07C"/>
                    </a:solidFill>
                  </a:tcPr>
                </a:tc>
                <a:tc>
                  <a:txBody>
                    <a:bodyPr/>
                    <a:lstStyle/>
                    <a:p>
                      <a:pPr algn="r" fontAlgn="b"/>
                      <a:r>
                        <a:rPr lang="en-US" sz="300" b="0" i="0" u="none" strike="noStrike">
                          <a:solidFill>
                            <a:srgbClr val="000000"/>
                          </a:solidFill>
                          <a:latin typeface="Calibri"/>
                        </a:rPr>
                        <a:t>10.4</a:t>
                      </a:r>
                    </a:p>
                  </a:txBody>
                  <a:tcPr marL="1295" marR="1295" marT="1295" marB="0" anchor="b">
                    <a:lnL>
                      <a:noFill/>
                    </a:lnL>
                    <a:lnR>
                      <a:noFill/>
                    </a:lnR>
                    <a:lnT>
                      <a:noFill/>
                    </a:lnT>
                    <a:lnB>
                      <a:noFill/>
                    </a:lnB>
                    <a:solidFill>
                      <a:srgbClr val="80C67C"/>
                    </a:solidFill>
                  </a:tcPr>
                </a:tc>
                <a:tc>
                  <a:txBody>
                    <a:bodyPr/>
                    <a:lstStyle/>
                    <a:p>
                      <a:pPr algn="r" fontAlgn="b"/>
                      <a:r>
                        <a:rPr lang="en-US" sz="300" b="0" i="0" u="none" strike="noStrike">
                          <a:solidFill>
                            <a:srgbClr val="000000"/>
                          </a:solidFill>
                          <a:latin typeface="Calibri"/>
                        </a:rPr>
                        <a:t>60.1</a:t>
                      </a:r>
                    </a:p>
                  </a:txBody>
                  <a:tcPr marL="1295" marR="1295" marT="1295" marB="0" anchor="b">
                    <a:lnL>
                      <a:noFill/>
                    </a:lnL>
                    <a:lnR>
                      <a:noFill/>
                    </a:lnR>
                    <a:lnT>
                      <a:noFill/>
                    </a:lnT>
                    <a:lnB>
                      <a:noFill/>
                    </a:lnB>
                    <a:solidFill>
                      <a:srgbClr val="FDB57A"/>
                    </a:solidFill>
                  </a:tcPr>
                </a:tc>
                <a:tc>
                  <a:txBody>
                    <a:bodyPr/>
                    <a:lstStyle/>
                    <a:p>
                      <a:pPr algn="r" fontAlgn="b"/>
                      <a:r>
                        <a:rPr lang="en-US" sz="300" b="0" i="0" u="none" strike="noStrike">
                          <a:solidFill>
                            <a:srgbClr val="000000"/>
                          </a:solidFill>
                          <a:latin typeface="Calibri"/>
                        </a:rPr>
                        <a:t>16.0</a:t>
                      </a:r>
                    </a:p>
                  </a:txBody>
                  <a:tcPr marL="1295" marR="1295" marT="1295" marB="0" anchor="b">
                    <a:lnL>
                      <a:noFill/>
                    </a:lnL>
                    <a:lnR>
                      <a:noFill/>
                    </a:lnR>
                    <a:lnT>
                      <a:noFill/>
                    </a:lnT>
                    <a:lnB>
                      <a:noFill/>
                    </a:lnB>
                    <a:solidFill>
                      <a:srgbClr val="A3D07E"/>
                    </a:solidFill>
                  </a:tcPr>
                </a:tc>
                <a:tc>
                  <a:txBody>
                    <a:bodyPr/>
                    <a:lstStyle/>
                    <a:p>
                      <a:pPr algn="r" fontAlgn="b"/>
                      <a:r>
                        <a:rPr lang="en-US" sz="300" b="0" i="0" u="none" strike="noStrike">
                          <a:solidFill>
                            <a:srgbClr val="000000"/>
                          </a:solidFill>
                          <a:latin typeface="Calibri"/>
                        </a:rPr>
                        <a:t>62.7</a:t>
                      </a:r>
                    </a:p>
                  </a:txBody>
                  <a:tcPr marL="1295" marR="1295" marT="1295" marB="0" anchor="b">
                    <a:lnL>
                      <a:noFill/>
                    </a:lnL>
                    <a:lnR>
                      <a:noFill/>
                    </a:lnR>
                    <a:lnT>
                      <a:noFill/>
                    </a:lnT>
                    <a:lnB>
                      <a:noFill/>
                    </a:lnB>
                    <a:solidFill>
                      <a:srgbClr val="FCB079"/>
                    </a:solidFill>
                  </a:tcPr>
                </a:tc>
                <a:tc>
                  <a:txBody>
                    <a:bodyPr/>
                    <a:lstStyle/>
                    <a:p>
                      <a:pPr algn="r" fontAlgn="b"/>
                      <a:r>
                        <a:rPr lang="en-US" sz="300" b="0" i="0" u="none" strike="noStrike">
                          <a:solidFill>
                            <a:srgbClr val="000000"/>
                          </a:solidFill>
                          <a:latin typeface="Calibri"/>
                        </a:rPr>
                        <a:t>12.8</a:t>
                      </a:r>
                    </a:p>
                  </a:txBody>
                  <a:tcPr marL="1295" marR="1295" marT="1295" marB="0" anchor="b">
                    <a:lnL>
                      <a:noFill/>
                    </a:lnL>
                    <a:lnR>
                      <a:noFill/>
                    </a:lnR>
                    <a:lnT>
                      <a:noFill/>
                    </a:lnT>
                    <a:lnB>
                      <a:noFill/>
                    </a:lnB>
                    <a:solidFill>
                      <a:srgbClr val="8FCA7D"/>
                    </a:solidFill>
                  </a:tcPr>
                </a:tc>
                <a:tc>
                  <a:txBody>
                    <a:bodyPr/>
                    <a:lstStyle/>
                    <a:p>
                      <a:pPr algn="r" fontAlgn="b"/>
                      <a:r>
                        <a:rPr lang="en-US" sz="300" b="0" i="0" u="none" strike="noStrike">
                          <a:solidFill>
                            <a:srgbClr val="000000"/>
                          </a:solidFill>
                          <a:latin typeface="Calibri"/>
                        </a:rPr>
                        <a:t>36.6</a:t>
                      </a:r>
                    </a:p>
                  </a:txBody>
                  <a:tcPr marL="1295" marR="1295" marT="129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24.1</a:t>
                      </a:r>
                    </a:p>
                  </a:txBody>
                  <a:tcPr marL="1295" marR="1295" marT="1295" marB="0" anchor="b">
                    <a:lnL>
                      <a:noFill/>
                    </a:lnL>
                    <a:lnR>
                      <a:noFill/>
                    </a:lnR>
                    <a:lnT>
                      <a:noFill/>
                    </a:lnT>
                    <a:lnB>
                      <a:noFill/>
                    </a:lnB>
                    <a:solidFill>
                      <a:srgbClr val="D6DF81"/>
                    </a:solidFill>
                  </a:tcPr>
                </a:tc>
                <a:tc>
                  <a:txBody>
                    <a:bodyPr/>
                    <a:lstStyle/>
                    <a:p>
                      <a:pPr algn="r" fontAlgn="b"/>
                      <a:r>
                        <a:rPr lang="en-US" sz="300" b="0" i="0" u="none" strike="noStrike">
                          <a:solidFill>
                            <a:srgbClr val="000000"/>
                          </a:solidFill>
                          <a:latin typeface="Calibri"/>
                        </a:rPr>
                        <a:t>27.5</a:t>
                      </a:r>
                    </a:p>
                  </a:txBody>
                  <a:tcPr marL="1295" marR="1295" marT="1295" marB="0" anchor="b">
                    <a:lnL>
                      <a:noFill/>
                    </a:lnL>
                    <a:lnR>
                      <a:noFill/>
                    </a:lnR>
                    <a:lnT>
                      <a:noFill/>
                    </a:lnT>
                    <a:lnB>
                      <a:noFill/>
                    </a:lnB>
                    <a:solidFill>
                      <a:srgbClr val="ECE582"/>
                    </a:solidFill>
                  </a:tcPr>
                </a:tc>
                <a:tc>
                  <a:txBody>
                    <a:bodyPr/>
                    <a:lstStyle/>
                    <a:p>
                      <a:pPr algn="r" fontAlgn="b"/>
                      <a:r>
                        <a:rPr lang="en-US" sz="300" b="0" i="0" u="none" strike="noStrike">
                          <a:solidFill>
                            <a:srgbClr val="000000"/>
                          </a:solidFill>
                          <a:latin typeface="Calibri"/>
                        </a:rPr>
                        <a:t>22.8</a:t>
                      </a:r>
                    </a:p>
                  </a:txBody>
                  <a:tcPr marL="1295" marR="1295" marT="1295" marB="0" anchor="b">
                    <a:lnL>
                      <a:noFill/>
                    </a:lnL>
                    <a:lnR>
                      <a:noFill/>
                    </a:lnR>
                    <a:lnT>
                      <a:noFill/>
                    </a:lnT>
                    <a:lnB>
                      <a:noFill/>
                    </a:lnB>
                    <a:solidFill>
                      <a:srgbClr val="CEDD81"/>
                    </a:solidFill>
                  </a:tcPr>
                </a:tc>
                <a:tc>
                  <a:txBody>
                    <a:bodyPr/>
                    <a:lstStyle/>
                    <a:p>
                      <a:pPr algn="r" fontAlgn="b"/>
                      <a:r>
                        <a:rPr lang="en-US" sz="300" b="0" i="0" u="none" strike="noStrike">
                          <a:solidFill>
                            <a:srgbClr val="000000"/>
                          </a:solidFill>
                          <a:latin typeface="Calibri"/>
                        </a:rPr>
                        <a:t>31.0</a:t>
                      </a:r>
                    </a:p>
                  </a:txBody>
                  <a:tcPr marL="1295" marR="1295" marT="129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27.2</a:t>
                      </a:r>
                    </a:p>
                  </a:txBody>
                  <a:tcPr marL="1295" marR="1295" marT="1295" marB="0" anchor="b">
                    <a:lnL>
                      <a:noFill/>
                    </a:lnL>
                    <a:lnR>
                      <a:noFill/>
                    </a:lnR>
                    <a:lnT>
                      <a:noFill/>
                    </a:lnT>
                    <a:lnB>
                      <a:noFill/>
                    </a:lnB>
                    <a:solidFill>
                      <a:srgbClr val="EAE482"/>
                    </a:solidFill>
                  </a:tcPr>
                </a:tc>
                <a:tc>
                  <a:txBody>
                    <a:bodyPr/>
                    <a:lstStyle/>
                    <a:p>
                      <a:pPr algn="r" fontAlgn="b"/>
                      <a:r>
                        <a:rPr lang="en-US" sz="300" b="0" i="0" u="none" strike="noStrike">
                          <a:solidFill>
                            <a:srgbClr val="000000"/>
                          </a:solidFill>
                          <a:latin typeface="Calibri"/>
                        </a:rPr>
                        <a:t>32.9</a:t>
                      </a:r>
                    </a:p>
                  </a:txBody>
                  <a:tcPr marL="1295" marR="1295" marT="129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25.0</a:t>
                      </a:r>
                    </a:p>
                  </a:txBody>
                  <a:tcPr marL="1295" marR="1295" marT="1295" marB="0" anchor="b">
                    <a:lnL>
                      <a:noFill/>
                    </a:lnL>
                    <a:lnR>
                      <a:noFill/>
                    </a:lnR>
                    <a:lnT>
                      <a:noFill/>
                    </a:lnT>
                    <a:lnB>
                      <a:noFill/>
                    </a:lnB>
                    <a:solidFill>
                      <a:srgbClr val="DCE182"/>
                    </a:solidFill>
                  </a:tcPr>
                </a:tc>
                <a:tc>
                  <a:txBody>
                    <a:bodyPr/>
                    <a:lstStyle/>
                    <a:p>
                      <a:pPr algn="r" fontAlgn="b"/>
                      <a:r>
                        <a:rPr lang="en-US" sz="300" b="0" i="0" u="none" strike="noStrike">
                          <a:solidFill>
                            <a:srgbClr val="000000"/>
                          </a:solidFill>
                          <a:latin typeface="Calibri"/>
                        </a:rPr>
                        <a:t>54.1</a:t>
                      </a:r>
                    </a:p>
                  </a:txBody>
                  <a:tcPr marL="1295" marR="1295" marT="1295" marB="0" anchor="b">
                    <a:lnL>
                      <a:noFill/>
                    </a:lnL>
                    <a:lnR>
                      <a:noFill/>
                    </a:lnR>
                    <a:lnT>
                      <a:noFill/>
                    </a:lnT>
                    <a:lnB>
                      <a:noFill/>
                    </a:lnB>
                    <a:solidFill>
                      <a:srgbClr val="FDC07C"/>
                    </a:solidFill>
                  </a:tcPr>
                </a:tc>
                <a:tc>
                  <a:txBody>
                    <a:bodyPr/>
                    <a:lstStyle/>
                    <a:p>
                      <a:pPr algn="r" fontAlgn="b"/>
                      <a:r>
                        <a:rPr lang="en-US" sz="300" b="0" i="0" u="none" strike="noStrike">
                          <a:solidFill>
                            <a:srgbClr val="000000"/>
                          </a:solidFill>
                          <a:latin typeface="Calibri"/>
                        </a:rPr>
                        <a:t>39.4</a:t>
                      </a:r>
                    </a:p>
                  </a:txBody>
                  <a:tcPr marL="1295" marR="1295" marT="1295" marB="0" anchor="b">
                    <a:lnL>
                      <a:noFill/>
                    </a:lnL>
                    <a:lnR>
                      <a:noFill/>
                    </a:lnR>
                    <a:lnT>
                      <a:noFill/>
                    </a:lnT>
                    <a:lnB>
                      <a:noFill/>
                    </a:lnB>
                    <a:solidFill>
                      <a:srgbClr val="FFDB81"/>
                    </a:solidFill>
                  </a:tcPr>
                </a:tc>
                <a:tc>
                  <a:txBody>
                    <a:bodyPr/>
                    <a:lstStyle/>
                    <a:p>
                      <a:pPr algn="r" fontAlgn="b"/>
                      <a:r>
                        <a:rPr lang="en-US" sz="300" b="0" i="0" u="none" strike="noStrike">
                          <a:solidFill>
                            <a:srgbClr val="000000"/>
                          </a:solidFill>
                          <a:latin typeface="Calibri"/>
                        </a:rPr>
                        <a:t>48.0</a:t>
                      </a:r>
                    </a:p>
                  </a:txBody>
                  <a:tcPr marL="1295" marR="1295" marT="1295" marB="0" anchor="b">
                    <a:lnL>
                      <a:noFill/>
                    </a:lnL>
                    <a:lnR>
                      <a:noFill/>
                    </a:lnR>
                    <a:lnT>
                      <a:noFill/>
                    </a:lnT>
                    <a:lnB>
                      <a:noFill/>
                    </a:lnB>
                    <a:solidFill>
                      <a:srgbClr val="FECB7E"/>
                    </a:solidFill>
                  </a:tcPr>
                </a:tc>
                <a:tc>
                  <a:txBody>
                    <a:bodyPr/>
                    <a:lstStyle/>
                    <a:p>
                      <a:pPr algn="r" fontAlgn="b"/>
                      <a:r>
                        <a:rPr lang="en-US" sz="300" b="0" i="0" u="none" strike="noStrike">
                          <a:solidFill>
                            <a:srgbClr val="000000"/>
                          </a:solidFill>
                          <a:latin typeface="Calibri"/>
                        </a:rPr>
                        <a:t>42.2</a:t>
                      </a:r>
                    </a:p>
                  </a:txBody>
                  <a:tcPr marL="1295" marR="1295" marT="1295" marB="0" anchor="b">
                    <a:lnL>
                      <a:noFill/>
                    </a:lnL>
                    <a:lnR>
                      <a:noFill/>
                    </a:lnR>
                    <a:lnT>
                      <a:noFill/>
                    </a:lnT>
                    <a:lnB>
                      <a:noFill/>
                    </a:lnB>
                    <a:solidFill>
                      <a:srgbClr val="FED680"/>
                    </a:solidFill>
                  </a:tcPr>
                </a:tc>
                <a:tc>
                  <a:txBody>
                    <a:bodyPr/>
                    <a:lstStyle/>
                    <a:p>
                      <a:pPr algn="r" fontAlgn="b"/>
                      <a:r>
                        <a:rPr lang="en-US" sz="300" b="0" i="0" u="none" strike="noStrike">
                          <a:solidFill>
                            <a:srgbClr val="000000"/>
                          </a:solidFill>
                          <a:latin typeface="Calibri"/>
                        </a:rPr>
                        <a:t>50.1</a:t>
                      </a:r>
                    </a:p>
                  </a:txBody>
                  <a:tcPr marL="1295" marR="1295" marT="1295" marB="0" anchor="b">
                    <a:lnL>
                      <a:noFill/>
                    </a:lnL>
                    <a:lnR>
                      <a:noFill/>
                    </a:lnR>
                    <a:lnT>
                      <a:noFill/>
                    </a:lnT>
                    <a:lnB>
                      <a:noFill/>
                    </a:lnB>
                    <a:solidFill>
                      <a:srgbClr val="FEC77E"/>
                    </a:solidFill>
                  </a:tcPr>
                </a:tc>
                <a:tc>
                  <a:txBody>
                    <a:bodyPr/>
                    <a:lstStyle/>
                    <a:p>
                      <a:pPr algn="r" fontAlgn="b"/>
                      <a:r>
                        <a:rPr lang="en-US" sz="300" b="0" i="0" u="none" strike="noStrike">
                          <a:solidFill>
                            <a:srgbClr val="000000"/>
                          </a:solidFill>
                          <a:latin typeface="Calibri"/>
                        </a:rPr>
                        <a:t>52.4</a:t>
                      </a:r>
                    </a:p>
                  </a:txBody>
                  <a:tcPr marL="1295" marR="1295" marT="1295" marB="0" anchor="b">
                    <a:lnL>
                      <a:noFill/>
                    </a:lnL>
                    <a:lnR>
                      <a:noFill/>
                    </a:lnR>
                    <a:lnT>
                      <a:noFill/>
                    </a:lnT>
                    <a:lnB>
                      <a:noFill/>
                    </a:lnB>
                    <a:solidFill>
                      <a:srgbClr val="FDC37D"/>
                    </a:solidFill>
                  </a:tcPr>
                </a:tc>
                <a:tc>
                  <a:txBody>
                    <a:bodyPr/>
                    <a:lstStyle/>
                    <a:p>
                      <a:pPr algn="r" fontAlgn="b"/>
                      <a:r>
                        <a:rPr lang="en-US" sz="300" b="0" i="0" u="none" strike="noStrike">
                          <a:solidFill>
                            <a:srgbClr val="000000"/>
                          </a:solidFill>
                          <a:latin typeface="Calibri"/>
                        </a:rPr>
                        <a:t>49.9</a:t>
                      </a:r>
                    </a:p>
                  </a:txBody>
                  <a:tcPr marL="1295" marR="1295" marT="1295" marB="0" anchor="b">
                    <a:lnL>
                      <a:noFill/>
                    </a:lnL>
                    <a:lnR>
                      <a:noFill/>
                    </a:lnR>
                    <a:lnT>
                      <a:noFill/>
                    </a:lnT>
                    <a:lnB>
                      <a:noFill/>
                    </a:lnB>
                    <a:solidFill>
                      <a:srgbClr val="FEC87E"/>
                    </a:solidFill>
                  </a:tcPr>
                </a:tc>
                <a:tc>
                  <a:txBody>
                    <a:bodyPr/>
                    <a:lstStyle/>
                    <a:p>
                      <a:pPr algn="r" fontAlgn="b"/>
                      <a:r>
                        <a:rPr lang="en-US" sz="300" b="0" i="0" u="none" strike="noStrike">
                          <a:solidFill>
                            <a:srgbClr val="000000"/>
                          </a:solidFill>
                          <a:latin typeface="Calibri"/>
                        </a:rPr>
                        <a:t>43.4</a:t>
                      </a:r>
                    </a:p>
                  </a:txBody>
                  <a:tcPr marL="1295" marR="1295" marT="1295" marB="0" anchor="b">
                    <a:lnL>
                      <a:noFill/>
                    </a:lnL>
                    <a:lnR>
                      <a:noFill/>
                    </a:lnR>
                    <a:lnT>
                      <a:noFill/>
                    </a:lnT>
                    <a:lnB>
                      <a:noFill/>
                    </a:lnB>
                    <a:solidFill>
                      <a:srgbClr val="FED480"/>
                    </a:solidFill>
                  </a:tcPr>
                </a:tc>
                <a:tc>
                  <a:txBody>
                    <a:bodyPr/>
                    <a:lstStyle/>
                    <a:p>
                      <a:pPr algn="r" fontAlgn="b"/>
                      <a:r>
                        <a:rPr lang="en-US" sz="300" b="0" i="0" u="none" strike="noStrike">
                          <a:solidFill>
                            <a:srgbClr val="000000"/>
                          </a:solidFill>
                          <a:latin typeface="Calibri"/>
                        </a:rPr>
                        <a:t>65.4</a:t>
                      </a:r>
                    </a:p>
                  </a:txBody>
                  <a:tcPr marL="1295" marR="1295" marT="1295" marB="0" anchor="b">
                    <a:lnL>
                      <a:noFill/>
                    </a:lnL>
                    <a:lnR>
                      <a:noFill/>
                    </a:lnR>
                    <a:lnT>
                      <a:noFill/>
                    </a:lnT>
                    <a:lnB>
                      <a:noFill/>
                    </a:lnB>
                    <a:solidFill>
                      <a:srgbClr val="FCAB78"/>
                    </a:solidFill>
                  </a:tcPr>
                </a:tc>
                <a:tc>
                  <a:txBody>
                    <a:bodyPr/>
                    <a:lstStyle/>
                    <a:p>
                      <a:pPr algn="r" fontAlgn="b"/>
                      <a:r>
                        <a:rPr lang="en-US" sz="300" b="0" i="0" u="none" strike="noStrike">
                          <a:solidFill>
                            <a:srgbClr val="000000"/>
                          </a:solidFill>
                          <a:latin typeface="Calibri"/>
                        </a:rPr>
                        <a:t>12.9</a:t>
                      </a:r>
                    </a:p>
                  </a:txBody>
                  <a:tcPr marL="1295" marR="1295" marT="1295" marB="0" anchor="b">
                    <a:lnL>
                      <a:noFill/>
                    </a:lnL>
                    <a:lnR>
                      <a:noFill/>
                    </a:lnR>
                    <a:lnT>
                      <a:noFill/>
                    </a:lnT>
                    <a:lnB>
                      <a:noFill/>
                    </a:lnB>
                    <a:solidFill>
                      <a:srgbClr val="90CB7D"/>
                    </a:solidFill>
                  </a:tcPr>
                </a:tc>
                <a:tc>
                  <a:txBody>
                    <a:bodyPr/>
                    <a:lstStyle/>
                    <a:p>
                      <a:pPr algn="r" fontAlgn="b"/>
                      <a:r>
                        <a:rPr lang="en-US" sz="300" b="0" i="0" u="none" strike="noStrike">
                          <a:solidFill>
                            <a:srgbClr val="000000"/>
                          </a:solidFill>
                          <a:latin typeface="Calibri"/>
                        </a:rPr>
                        <a:t>60.5</a:t>
                      </a:r>
                    </a:p>
                  </a:txBody>
                  <a:tcPr marL="1295" marR="1295" marT="1295" marB="0" anchor="b">
                    <a:lnL>
                      <a:noFill/>
                    </a:lnL>
                    <a:lnR>
                      <a:noFill/>
                    </a:lnR>
                    <a:lnT>
                      <a:noFill/>
                    </a:lnT>
                    <a:lnB>
                      <a:noFill/>
                    </a:lnB>
                    <a:solidFill>
                      <a:srgbClr val="FDB47A"/>
                    </a:solidFill>
                  </a:tcPr>
                </a:tc>
                <a:tc>
                  <a:txBody>
                    <a:bodyPr/>
                    <a:lstStyle/>
                    <a:p>
                      <a:pPr algn="r" fontAlgn="b"/>
                      <a:r>
                        <a:rPr lang="en-US" sz="300" b="0" i="0" u="none" strike="noStrike">
                          <a:solidFill>
                            <a:srgbClr val="000000"/>
                          </a:solidFill>
                          <a:latin typeface="Calibri"/>
                        </a:rPr>
                        <a:t>10.1</a:t>
                      </a:r>
                    </a:p>
                  </a:txBody>
                  <a:tcPr marL="1295" marR="1295" marT="1295" marB="0" anchor="b">
                    <a:lnL>
                      <a:noFill/>
                    </a:lnL>
                    <a:lnR>
                      <a:noFill/>
                    </a:lnR>
                    <a:lnT>
                      <a:noFill/>
                    </a:lnT>
                    <a:lnB>
                      <a:noFill/>
                    </a:lnB>
                    <a:solidFill>
                      <a:srgbClr val="7FC67C"/>
                    </a:solidFill>
                  </a:tcPr>
                </a:tc>
                <a:tc>
                  <a:txBody>
                    <a:bodyPr/>
                    <a:lstStyle/>
                    <a:p>
                      <a:pPr algn="r" fontAlgn="b"/>
                      <a:r>
                        <a:rPr lang="en-US" sz="300" b="0" i="0" u="none" strike="noStrike">
                          <a:solidFill>
                            <a:srgbClr val="000000"/>
                          </a:solidFill>
                          <a:latin typeface="Calibri"/>
                        </a:rPr>
                        <a:t>67.6</a:t>
                      </a:r>
                    </a:p>
                  </a:txBody>
                  <a:tcPr marL="1295" marR="1295" marT="1295" marB="0" anchor="b">
                    <a:lnL>
                      <a:noFill/>
                    </a:lnL>
                    <a:lnR>
                      <a:noFill/>
                    </a:lnR>
                    <a:lnT>
                      <a:noFill/>
                    </a:lnT>
                    <a:lnB>
                      <a:noFill/>
                    </a:lnB>
                    <a:solidFill>
                      <a:srgbClr val="FCA777"/>
                    </a:solidFill>
                  </a:tcPr>
                </a:tc>
                <a:tc>
                  <a:txBody>
                    <a:bodyPr/>
                    <a:lstStyle/>
                    <a:p>
                      <a:pPr algn="r" fontAlgn="b"/>
                      <a:r>
                        <a:rPr lang="en-US" sz="300" b="0" i="0" u="none" strike="noStrike">
                          <a:solidFill>
                            <a:srgbClr val="000000"/>
                          </a:solidFill>
                          <a:latin typeface="Calibri"/>
                        </a:rPr>
                        <a:t>12.3</a:t>
                      </a:r>
                    </a:p>
                  </a:txBody>
                  <a:tcPr marL="1295" marR="1295" marT="1295" marB="0" anchor="b">
                    <a:lnL>
                      <a:noFill/>
                    </a:lnL>
                    <a:lnR>
                      <a:noFill/>
                    </a:lnR>
                    <a:lnT>
                      <a:noFill/>
                    </a:lnT>
                    <a:lnB>
                      <a:noFill/>
                    </a:lnB>
                    <a:solidFill>
                      <a:srgbClr val="8CCA7D"/>
                    </a:solidFill>
                  </a:tcPr>
                </a:tc>
                <a:tc>
                  <a:txBody>
                    <a:bodyPr/>
                    <a:lstStyle/>
                    <a:p>
                      <a:pPr algn="r" fontAlgn="b"/>
                      <a:r>
                        <a:rPr lang="en-US" sz="300" b="0" i="0" u="none" strike="noStrike">
                          <a:solidFill>
                            <a:srgbClr val="000000"/>
                          </a:solidFill>
                          <a:latin typeface="Calibri"/>
                        </a:rPr>
                        <a:t>60.2</a:t>
                      </a:r>
                    </a:p>
                  </a:txBody>
                  <a:tcPr marL="1295" marR="1295" marT="1295" marB="0" anchor="b">
                    <a:lnL>
                      <a:noFill/>
                    </a:lnL>
                    <a:lnR>
                      <a:noFill/>
                    </a:lnR>
                    <a:lnT>
                      <a:noFill/>
                    </a:lnT>
                    <a:lnB>
                      <a:noFill/>
                    </a:lnB>
                    <a:solidFill>
                      <a:srgbClr val="FDB47A"/>
                    </a:solidFill>
                  </a:tcPr>
                </a:tc>
                <a:tc>
                  <a:txBody>
                    <a:bodyPr/>
                    <a:lstStyle/>
                    <a:p>
                      <a:pPr algn="r" fontAlgn="b"/>
                      <a:r>
                        <a:rPr lang="en-US" sz="300" b="0" i="0" u="none" strike="noStrike">
                          <a:solidFill>
                            <a:srgbClr val="000000"/>
                          </a:solidFill>
                          <a:latin typeface="Calibri"/>
                        </a:rPr>
                        <a:t>11.0</a:t>
                      </a:r>
                    </a:p>
                  </a:txBody>
                  <a:tcPr marL="1295" marR="1295" marT="1295" marB="0" anchor="b">
                    <a:lnL>
                      <a:noFill/>
                    </a:lnL>
                    <a:lnR>
                      <a:noFill/>
                    </a:lnR>
                    <a:lnT>
                      <a:noFill/>
                    </a:lnT>
                    <a:lnB>
                      <a:noFill/>
                    </a:lnB>
                    <a:solidFill>
                      <a:srgbClr val="85C77C"/>
                    </a:solidFill>
                  </a:tcPr>
                </a:tc>
                <a:tc>
                  <a:txBody>
                    <a:bodyPr/>
                    <a:lstStyle/>
                    <a:p>
                      <a:pPr algn="r" fontAlgn="b"/>
                      <a:r>
                        <a:rPr lang="en-US" sz="300" b="0" i="0" u="none" strike="noStrike">
                          <a:solidFill>
                            <a:srgbClr val="000000"/>
                          </a:solidFill>
                          <a:latin typeface="Calibri"/>
                        </a:rPr>
                        <a:t>45.9</a:t>
                      </a:r>
                    </a:p>
                  </a:txBody>
                  <a:tcPr marL="1295" marR="1295" marT="1295" marB="0" anchor="b">
                    <a:lnL>
                      <a:noFill/>
                    </a:lnL>
                    <a:lnR>
                      <a:noFill/>
                    </a:lnR>
                    <a:lnT>
                      <a:noFill/>
                    </a:lnT>
                    <a:lnB>
                      <a:noFill/>
                    </a:lnB>
                    <a:solidFill>
                      <a:srgbClr val="FECF7F"/>
                    </a:solidFill>
                  </a:tcPr>
                </a:tc>
                <a:tc>
                  <a:txBody>
                    <a:bodyPr/>
                    <a:lstStyle/>
                    <a:p>
                      <a:pPr algn="r" fontAlgn="b"/>
                      <a:r>
                        <a:rPr lang="en-US" sz="300" b="0" i="0" u="none" strike="noStrike">
                          <a:solidFill>
                            <a:srgbClr val="000000"/>
                          </a:solidFill>
                          <a:latin typeface="Calibri"/>
                        </a:rPr>
                        <a:t>10.6</a:t>
                      </a:r>
                    </a:p>
                  </a:txBody>
                  <a:tcPr marL="1295" marR="1295" marT="1295" marB="0" anchor="b">
                    <a:lnL>
                      <a:noFill/>
                    </a:lnL>
                    <a:lnR>
                      <a:noFill/>
                    </a:lnR>
                    <a:lnT>
                      <a:noFill/>
                    </a:lnT>
                    <a:lnB>
                      <a:noFill/>
                    </a:lnB>
                    <a:solidFill>
                      <a:srgbClr val="82C77C"/>
                    </a:solidFill>
                  </a:tcPr>
                </a:tc>
                <a:tc>
                  <a:txBody>
                    <a:bodyPr/>
                    <a:lstStyle/>
                    <a:p>
                      <a:pPr algn="r" fontAlgn="b"/>
                      <a:r>
                        <a:rPr lang="en-US" sz="300" b="0" i="0" u="none" strike="noStrike">
                          <a:solidFill>
                            <a:srgbClr val="000000"/>
                          </a:solidFill>
                          <a:latin typeface="Calibri"/>
                        </a:rPr>
                        <a:t>40.1</a:t>
                      </a:r>
                    </a:p>
                  </a:txBody>
                  <a:tcPr marL="1295" marR="1295" marT="1295" marB="0" anchor="b">
                    <a:lnL>
                      <a:noFill/>
                    </a:lnL>
                    <a:lnR>
                      <a:noFill/>
                    </a:lnR>
                    <a:lnT>
                      <a:noFill/>
                    </a:lnT>
                    <a:lnB>
                      <a:noFill/>
                    </a:lnB>
                    <a:solidFill>
                      <a:srgbClr val="FFDA81"/>
                    </a:solidFill>
                  </a:tcPr>
                </a:tc>
                <a:tc>
                  <a:txBody>
                    <a:bodyPr/>
                    <a:lstStyle/>
                    <a:p>
                      <a:pPr algn="r" fontAlgn="b"/>
                      <a:r>
                        <a:rPr lang="en-US" sz="300" b="0" i="0" u="none" strike="noStrike">
                          <a:solidFill>
                            <a:srgbClr val="000000"/>
                          </a:solidFill>
                          <a:latin typeface="Calibri"/>
                        </a:rPr>
                        <a:t>7.2</a:t>
                      </a:r>
                    </a:p>
                  </a:txBody>
                  <a:tcPr marL="1295" marR="1295" marT="1295" marB="0" anchor="b">
                    <a:lnL>
                      <a:noFill/>
                    </a:lnL>
                    <a:lnR>
                      <a:noFill/>
                    </a:lnR>
                    <a:lnT>
                      <a:noFill/>
                    </a:lnT>
                    <a:lnB>
                      <a:noFill/>
                    </a:lnB>
                    <a:solidFill>
                      <a:srgbClr val="6CC07B"/>
                    </a:solidFill>
                  </a:tcPr>
                </a:tc>
                <a:tc>
                  <a:txBody>
                    <a:bodyPr/>
                    <a:lstStyle/>
                    <a:p>
                      <a:pPr algn="r" fontAlgn="b"/>
                      <a:r>
                        <a:rPr lang="en-US" sz="300" b="0" i="0" u="none" strike="noStrike">
                          <a:solidFill>
                            <a:srgbClr val="000000"/>
                          </a:solidFill>
                          <a:latin typeface="Calibri"/>
                        </a:rPr>
                        <a:t>43.5</a:t>
                      </a:r>
                    </a:p>
                  </a:txBody>
                  <a:tcPr marL="1295" marR="1295" marT="1295" marB="0" anchor="b">
                    <a:lnL>
                      <a:noFill/>
                    </a:lnL>
                    <a:lnR>
                      <a:noFill/>
                    </a:lnR>
                    <a:lnT>
                      <a:noFill/>
                    </a:lnT>
                    <a:lnB>
                      <a:noFill/>
                    </a:lnB>
                    <a:solidFill>
                      <a:srgbClr val="FED380"/>
                    </a:solidFill>
                  </a:tcPr>
                </a:tc>
                <a:tc>
                  <a:txBody>
                    <a:bodyPr/>
                    <a:lstStyle/>
                    <a:p>
                      <a:pPr algn="r" fontAlgn="b"/>
                      <a:r>
                        <a:rPr lang="en-US" sz="300" b="0" i="0" u="none" strike="noStrike">
                          <a:solidFill>
                            <a:srgbClr val="000000"/>
                          </a:solidFill>
                          <a:latin typeface="Calibri"/>
                        </a:rPr>
                        <a:t>9.1</a:t>
                      </a:r>
                    </a:p>
                  </a:txBody>
                  <a:tcPr marL="1295" marR="1295" marT="1295" marB="0" anchor="b">
                    <a:lnL>
                      <a:noFill/>
                    </a:lnL>
                    <a:lnR>
                      <a:noFill/>
                    </a:lnR>
                    <a:lnT>
                      <a:noFill/>
                    </a:lnT>
                    <a:lnB>
                      <a:noFill/>
                    </a:lnB>
                    <a:solidFill>
                      <a:srgbClr val="78C47C"/>
                    </a:solidFill>
                  </a:tcPr>
                </a:tc>
                <a:tc>
                  <a:txBody>
                    <a:bodyPr/>
                    <a:lstStyle/>
                    <a:p>
                      <a:pPr algn="r" fontAlgn="b"/>
                      <a:r>
                        <a:rPr lang="en-US" sz="300" b="0" i="0" u="none" strike="noStrike">
                          <a:solidFill>
                            <a:srgbClr val="000000"/>
                          </a:solidFill>
                          <a:latin typeface="Calibri"/>
                        </a:rPr>
                        <a:t>44.0</a:t>
                      </a:r>
                    </a:p>
                  </a:txBody>
                  <a:tcPr marL="1295" marR="1295" marT="1295" marB="0" anchor="b">
                    <a:lnL>
                      <a:noFill/>
                    </a:lnL>
                    <a:lnR>
                      <a:noFill/>
                    </a:lnR>
                    <a:lnT>
                      <a:noFill/>
                    </a:lnT>
                    <a:lnB>
                      <a:noFill/>
                    </a:lnB>
                    <a:solidFill>
                      <a:srgbClr val="FED280"/>
                    </a:solidFill>
                  </a:tcPr>
                </a:tc>
                <a:tc>
                  <a:txBody>
                    <a:bodyPr/>
                    <a:lstStyle/>
                    <a:p>
                      <a:pPr algn="r" fontAlgn="b"/>
                      <a:r>
                        <a:rPr lang="en-US" sz="300" b="0" i="0" u="none" strike="noStrike">
                          <a:solidFill>
                            <a:srgbClr val="000000"/>
                          </a:solidFill>
                          <a:latin typeface="Calibri"/>
                        </a:rPr>
                        <a:t>9.6</a:t>
                      </a:r>
                    </a:p>
                  </a:txBody>
                  <a:tcPr marL="1295" marR="1295" marT="1295" marB="0" anchor="b">
                    <a:lnL>
                      <a:noFill/>
                    </a:lnL>
                    <a:lnR>
                      <a:noFill/>
                    </a:lnR>
                    <a:lnT>
                      <a:noFill/>
                    </a:lnT>
                    <a:lnB>
                      <a:noFill/>
                    </a:lnB>
                    <a:solidFill>
                      <a:srgbClr val="7BC57C"/>
                    </a:solidFill>
                  </a:tcPr>
                </a:tc>
                <a:tc>
                  <a:txBody>
                    <a:bodyPr/>
                    <a:lstStyle/>
                    <a:p>
                      <a:pPr algn="r" fontAlgn="b"/>
                      <a:r>
                        <a:rPr lang="en-US" sz="300" b="0" i="0" u="none" strike="noStrike">
                          <a:solidFill>
                            <a:srgbClr val="000000"/>
                          </a:solidFill>
                          <a:latin typeface="Calibri"/>
                        </a:rPr>
                        <a:t>27.7</a:t>
                      </a:r>
                    </a:p>
                  </a:txBody>
                  <a:tcPr marL="1295" marR="1295" marT="1295" marB="0" anchor="b">
                    <a:lnL>
                      <a:noFill/>
                    </a:lnL>
                    <a:lnR>
                      <a:noFill/>
                    </a:lnR>
                    <a:lnT>
                      <a:noFill/>
                    </a:lnT>
                    <a:lnB>
                      <a:noFill/>
                    </a:lnB>
                    <a:solidFill>
                      <a:srgbClr val="EDE582"/>
                    </a:solidFill>
                  </a:tcPr>
                </a:tc>
                <a:tc>
                  <a:txBody>
                    <a:bodyPr/>
                    <a:lstStyle/>
                    <a:p>
                      <a:pPr algn="r" fontAlgn="b"/>
                      <a:r>
                        <a:rPr lang="en-US" sz="300" b="0" i="0" u="none" strike="noStrike">
                          <a:solidFill>
                            <a:srgbClr val="000000"/>
                          </a:solidFill>
                          <a:latin typeface="Calibri"/>
                        </a:rPr>
                        <a:t>18.1</a:t>
                      </a:r>
                    </a:p>
                  </a:txBody>
                  <a:tcPr marL="1295" marR="1295" marT="1295" marB="0" anchor="b">
                    <a:lnL>
                      <a:noFill/>
                    </a:lnL>
                    <a:lnR>
                      <a:noFill/>
                    </a:lnR>
                    <a:lnT>
                      <a:noFill/>
                    </a:lnT>
                    <a:lnB>
                      <a:noFill/>
                    </a:lnB>
                    <a:solidFill>
                      <a:srgbClr val="B1D47F"/>
                    </a:solidFill>
                  </a:tcPr>
                </a:tc>
                <a:tc>
                  <a:txBody>
                    <a:bodyPr/>
                    <a:lstStyle/>
                    <a:p>
                      <a:pPr algn="r" fontAlgn="b"/>
                      <a:r>
                        <a:rPr lang="en-US" sz="300" b="0" i="0" u="none" strike="noStrike">
                          <a:solidFill>
                            <a:srgbClr val="000000"/>
                          </a:solidFill>
                          <a:latin typeface="Calibri"/>
                        </a:rPr>
                        <a:t>24.6</a:t>
                      </a:r>
                    </a:p>
                  </a:txBody>
                  <a:tcPr marL="1295" marR="1295" marT="1295" marB="0" anchor="b">
                    <a:lnL>
                      <a:noFill/>
                    </a:lnL>
                    <a:lnR>
                      <a:noFill/>
                    </a:lnR>
                    <a:lnT>
                      <a:noFill/>
                    </a:lnT>
                    <a:lnB>
                      <a:noFill/>
                    </a:lnB>
                    <a:solidFill>
                      <a:srgbClr val="DAE081"/>
                    </a:solidFill>
                  </a:tcPr>
                </a:tc>
                <a:tc>
                  <a:txBody>
                    <a:bodyPr/>
                    <a:lstStyle/>
                    <a:p>
                      <a:pPr algn="r" fontAlgn="b"/>
                      <a:r>
                        <a:rPr lang="en-US" sz="300" b="0" i="0" u="none" strike="noStrike">
                          <a:solidFill>
                            <a:srgbClr val="000000"/>
                          </a:solidFill>
                          <a:latin typeface="Calibri"/>
                        </a:rPr>
                        <a:t>19.6</a:t>
                      </a:r>
                    </a:p>
                  </a:txBody>
                  <a:tcPr marL="1295" marR="1295" marT="1295" marB="0" anchor="b">
                    <a:lnL>
                      <a:noFill/>
                    </a:lnL>
                    <a:lnR>
                      <a:noFill/>
                    </a:lnR>
                    <a:lnT>
                      <a:noFill/>
                    </a:lnT>
                    <a:lnB>
                      <a:noFill/>
                    </a:lnB>
                    <a:solidFill>
                      <a:srgbClr val="BAD780"/>
                    </a:solidFill>
                  </a:tcPr>
                </a:tc>
                <a:tc>
                  <a:txBody>
                    <a:bodyPr/>
                    <a:lstStyle/>
                    <a:p>
                      <a:pPr algn="r" fontAlgn="b"/>
                      <a:r>
                        <a:rPr lang="en-US" sz="300" b="0" i="0" u="none" strike="noStrike">
                          <a:solidFill>
                            <a:srgbClr val="000000"/>
                          </a:solidFill>
                          <a:latin typeface="Calibri"/>
                        </a:rPr>
                        <a:t>26.9</a:t>
                      </a:r>
                    </a:p>
                  </a:txBody>
                  <a:tcPr marL="1295" marR="1295" marT="1295" marB="0" anchor="b">
                    <a:lnL>
                      <a:noFill/>
                    </a:lnL>
                    <a:lnR>
                      <a:noFill/>
                    </a:lnR>
                    <a:lnT>
                      <a:noFill/>
                    </a:lnT>
                    <a:lnB>
                      <a:noFill/>
                    </a:lnB>
                    <a:solidFill>
                      <a:srgbClr val="E8E482"/>
                    </a:solidFill>
                  </a:tcPr>
                </a:tc>
                <a:tc>
                  <a:txBody>
                    <a:bodyPr/>
                    <a:lstStyle/>
                    <a:p>
                      <a:pPr algn="r" fontAlgn="b"/>
                      <a:r>
                        <a:rPr lang="en-US" sz="300" b="0" i="0" u="none" strike="noStrike">
                          <a:solidFill>
                            <a:srgbClr val="000000"/>
                          </a:solidFill>
                          <a:latin typeface="Calibri"/>
                        </a:rPr>
                        <a:t>23.7</a:t>
                      </a:r>
                    </a:p>
                  </a:txBody>
                  <a:tcPr marL="1295" marR="1295" marT="1295" marB="0" anchor="b">
                    <a:lnL>
                      <a:noFill/>
                    </a:lnL>
                    <a:lnR>
                      <a:noFill/>
                    </a:lnR>
                    <a:lnT>
                      <a:noFill/>
                    </a:lnT>
                    <a:lnB>
                      <a:noFill/>
                    </a:lnB>
                    <a:solidFill>
                      <a:srgbClr val="D4DE81"/>
                    </a:solidFill>
                  </a:tcPr>
                </a:tc>
                <a:tc>
                  <a:txBody>
                    <a:bodyPr/>
                    <a:lstStyle/>
                    <a:p>
                      <a:pPr algn="r" fontAlgn="b"/>
                      <a:r>
                        <a:rPr lang="en-US" sz="300" b="0" i="0" u="none" strike="noStrike">
                          <a:solidFill>
                            <a:srgbClr val="000000"/>
                          </a:solidFill>
                          <a:latin typeface="Calibri"/>
                        </a:rPr>
                        <a:t>29.6</a:t>
                      </a:r>
                    </a:p>
                  </a:txBody>
                  <a:tcPr marL="1295" marR="1295" marT="1295" marB="0" anchor="b">
                    <a:lnL>
                      <a:noFill/>
                    </a:lnL>
                    <a:lnR>
                      <a:noFill/>
                    </a:lnR>
                    <a:lnT>
                      <a:noFill/>
                    </a:lnT>
                    <a:lnB>
                      <a:noFill/>
                    </a:lnB>
                    <a:solidFill>
                      <a:srgbClr val="F9E983"/>
                    </a:solidFill>
                  </a:tcPr>
                </a:tc>
                <a:tc>
                  <a:txBody>
                    <a:bodyPr/>
                    <a:lstStyle/>
                    <a:p>
                      <a:pPr algn="r" fontAlgn="b"/>
                      <a:r>
                        <a:rPr lang="en-US" sz="300" b="0" i="0" u="none" strike="noStrike">
                          <a:solidFill>
                            <a:srgbClr val="000000"/>
                          </a:solidFill>
                          <a:latin typeface="Calibri"/>
                        </a:rPr>
                        <a:t>23.2</a:t>
                      </a:r>
                    </a:p>
                  </a:txBody>
                  <a:tcPr marL="1295" marR="1295" marT="1295" marB="0" anchor="b">
                    <a:lnL>
                      <a:noFill/>
                    </a:lnL>
                    <a:lnR>
                      <a:noFill/>
                    </a:lnR>
                    <a:lnT>
                      <a:noFill/>
                    </a:lnT>
                    <a:lnB>
                      <a:noFill/>
                    </a:lnB>
                    <a:solidFill>
                      <a:srgbClr val="D1DD81"/>
                    </a:solidFill>
                  </a:tcPr>
                </a:tc>
                <a:tc>
                  <a:txBody>
                    <a:bodyPr/>
                    <a:lstStyle/>
                    <a:p>
                      <a:pPr algn="r" fontAlgn="b"/>
                      <a:r>
                        <a:rPr lang="en-US" sz="300" b="0" i="0" u="none" strike="noStrike">
                          <a:solidFill>
                            <a:srgbClr val="000000"/>
                          </a:solidFill>
                          <a:latin typeface="Calibri"/>
                        </a:rPr>
                        <a:t>45.2</a:t>
                      </a:r>
                    </a:p>
                  </a:txBody>
                  <a:tcPr marL="1295" marR="1295" marT="1295" marB="0" anchor="b">
                    <a:lnL>
                      <a:noFill/>
                    </a:lnL>
                    <a:lnR>
                      <a:noFill/>
                    </a:lnR>
                    <a:lnT>
                      <a:noFill/>
                    </a:lnT>
                    <a:lnB>
                      <a:noFill/>
                    </a:lnB>
                    <a:solidFill>
                      <a:srgbClr val="FED07F"/>
                    </a:solidFill>
                  </a:tcPr>
                </a:tc>
                <a:tc>
                  <a:txBody>
                    <a:bodyPr/>
                    <a:lstStyle/>
                    <a:p>
                      <a:pPr algn="r" fontAlgn="b"/>
                      <a:r>
                        <a:rPr lang="en-US" sz="300" b="0" i="0" u="none" strike="noStrike">
                          <a:solidFill>
                            <a:srgbClr val="000000"/>
                          </a:solidFill>
                          <a:latin typeface="Calibri"/>
                        </a:rPr>
                        <a:t>37.6</a:t>
                      </a:r>
                    </a:p>
                  </a:txBody>
                  <a:tcPr marL="1295" marR="1295" marT="1295" marB="0" anchor="b">
                    <a:lnL>
                      <a:noFill/>
                    </a:lnL>
                    <a:lnR>
                      <a:noFill/>
                    </a:lnR>
                    <a:lnT>
                      <a:noFill/>
                    </a:lnT>
                    <a:lnB>
                      <a:noFill/>
                    </a:lnB>
                    <a:solidFill>
                      <a:srgbClr val="FFDE82"/>
                    </a:solidFill>
                  </a:tcPr>
                </a:tc>
                <a:tc>
                  <a:txBody>
                    <a:bodyPr/>
                    <a:lstStyle/>
                    <a:p>
                      <a:pPr algn="r" fontAlgn="b"/>
                      <a:r>
                        <a:rPr lang="en-US" sz="300" b="0" i="0" u="none" strike="noStrike">
                          <a:solidFill>
                            <a:srgbClr val="000000"/>
                          </a:solidFill>
                          <a:latin typeface="Calibri"/>
                        </a:rPr>
                        <a:t>34.7</a:t>
                      </a:r>
                    </a:p>
                  </a:txBody>
                  <a:tcPr marL="1295" marR="1295" marT="1295" marB="0" anchor="b">
                    <a:lnL>
                      <a:noFill/>
                    </a:lnL>
                    <a:lnR>
                      <a:noFill/>
                    </a:lnR>
                    <a:lnT>
                      <a:noFill/>
                    </a:lnT>
                    <a:lnB>
                      <a:noFill/>
                    </a:lnB>
                    <a:solidFill>
                      <a:srgbClr val="FFE483"/>
                    </a:solidFill>
                  </a:tcPr>
                </a:tc>
                <a:tc>
                  <a:txBody>
                    <a:bodyPr/>
                    <a:lstStyle/>
                    <a:p>
                      <a:pPr algn="r" fontAlgn="b"/>
                      <a:r>
                        <a:rPr lang="en-US" sz="300" b="0" i="0" u="none" strike="noStrike">
                          <a:solidFill>
                            <a:srgbClr val="000000"/>
                          </a:solidFill>
                          <a:latin typeface="Calibri"/>
                        </a:rPr>
                        <a:t>33.6</a:t>
                      </a:r>
                    </a:p>
                  </a:txBody>
                  <a:tcPr marL="1295" marR="1295" marT="129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40.9</a:t>
                      </a:r>
                    </a:p>
                  </a:txBody>
                  <a:tcPr marL="1295" marR="1295" marT="1295" marB="0" anchor="b">
                    <a:lnL>
                      <a:noFill/>
                    </a:lnL>
                    <a:lnR>
                      <a:noFill/>
                    </a:lnR>
                    <a:lnT>
                      <a:noFill/>
                    </a:lnT>
                    <a:lnB>
                      <a:noFill/>
                    </a:lnB>
                    <a:solidFill>
                      <a:srgbClr val="FED881"/>
                    </a:solidFill>
                  </a:tcPr>
                </a:tc>
                <a:tc>
                  <a:txBody>
                    <a:bodyPr/>
                    <a:lstStyle/>
                    <a:p>
                      <a:pPr algn="r" fontAlgn="b"/>
                      <a:r>
                        <a:rPr lang="en-US" sz="300" b="0" i="0" u="none" strike="noStrike">
                          <a:solidFill>
                            <a:srgbClr val="000000"/>
                          </a:solidFill>
                          <a:latin typeface="Calibri"/>
                        </a:rPr>
                        <a:t>40.5</a:t>
                      </a:r>
                    </a:p>
                  </a:txBody>
                  <a:tcPr marL="1295" marR="1295" marT="1295" marB="0" anchor="b">
                    <a:lnL>
                      <a:noFill/>
                    </a:lnL>
                    <a:lnR>
                      <a:noFill/>
                    </a:lnR>
                    <a:lnT>
                      <a:noFill/>
                    </a:lnT>
                    <a:lnB>
                      <a:noFill/>
                    </a:lnB>
                    <a:solidFill>
                      <a:srgbClr val="FFD981"/>
                    </a:solidFill>
                  </a:tcPr>
                </a:tc>
                <a:tc>
                  <a:txBody>
                    <a:bodyPr/>
                    <a:lstStyle/>
                    <a:p>
                      <a:pPr algn="r" fontAlgn="b"/>
                      <a:r>
                        <a:rPr lang="en-US" sz="300" b="0" i="0" u="none" strike="noStrike">
                          <a:solidFill>
                            <a:srgbClr val="000000"/>
                          </a:solidFill>
                          <a:latin typeface="Calibri"/>
                        </a:rPr>
                        <a:t>41.6</a:t>
                      </a:r>
                    </a:p>
                  </a:txBody>
                  <a:tcPr marL="1295" marR="1295" marT="1295" marB="0" anchor="b">
                    <a:lnL>
                      <a:noFill/>
                    </a:lnL>
                    <a:lnR>
                      <a:noFill/>
                    </a:lnR>
                    <a:lnT>
                      <a:noFill/>
                    </a:lnT>
                    <a:lnB>
                      <a:noFill/>
                    </a:lnB>
                    <a:solidFill>
                      <a:srgbClr val="FED781"/>
                    </a:solidFill>
                  </a:tcPr>
                </a:tc>
                <a:tc>
                  <a:txBody>
                    <a:bodyPr/>
                    <a:lstStyle/>
                    <a:p>
                      <a:pPr algn="r" fontAlgn="b"/>
                      <a:r>
                        <a:rPr lang="en-US" sz="300" b="0" i="0" u="none" strike="noStrike">
                          <a:solidFill>
                            <a:srgbClr val="000000"/>
                          </a:solidFill>
                          <a:latin typeface="Calibri"/>
                        </a:rPr>
                        <a:t>37.7</a:t>
                      </a:r>
                    </a:p>
                  </a:txBody>
                  <a:tcPr marL="1295" marR="1295" marT="1295" marB="0" anchor="b">
                    <a:lnL>
                      <a:noFill/>
                    </a:lnL>
                    <a:lnR>
                      <a:noFill/>
                    </a:lnR>
                    <a:lnT>
                      <a:noFill/>
                    </a:lnT>
                    <a:lnB>
                      <a:noFill/>
                    </a:lnB>
                    <a:solidFill>
                      <a:srgbClr val="FFDE82"/>
                    </a:solidFill>
                  </a:tcPr>
                </a:tc>
                <a:tc>
                  <a:txBody>
                    <a:bodyPr/>
                    <a:lstStyle/>
                    <a:p>
                      <a:pPr algn="r" fontAlgn="b"/>
                      <a:r>
                        <a:rPr lang="en-US" sz="300" b="0" i="0" u="none" strike="noStrike">
                          <a:solidFill>
                            <a:srgbClr val="000000"/>
                          </a:solidFill>
                          <a:latin typeface="Calibri"/>
                        </a:rPr>
                        <a:t>50.7</a:t>
                      </a:r>
                    </a:p>
                  </a:txBody>
                  <a:tcPr marL="1295" marR="1295" marT="1295" marB="0" anchor="b">
                    <a:lnL>
                      <a:noFill/>
                    </a:lnL>
                    <a:lnR>
                      <a:noFill/>
                    </a:lnR>
                    <a:lnT>
                      <a:noFill/>
                    </a:lnT>
                    <a:lnB>
                      <a:noFill/>
                    </a:lnB>
                    <a:solidFill>
                      <a:srgbClr val="FDC67D"/>
                    </a:solidFill>
                  </a:tcPr>
                </a:tc>
                <a:tc>
                  <a:txBody>
                    <a:bodyPr/>
                    <a:lstStyle/>
                    <a:p>
                      <a:pPr algn="r" fontAlgn="b"/>
                      <a:r>
                        <a:rPr lang="en-US" sz="300" b="0" i="0" u="none" strike="noStrike">
                          <a:solidFill>
                            <a:srgbClr val="000000"/>
                          </a:solidFill>
                          <a:latin typeface="Calibri"/>
                        </a:rPr>
                        <a:t>19.9</a:t>
                      </a:r>
                    </a:p>
                  </a:txBody>
                  <a:tcPr marL="1295" marR="1295" marT="1295" marB="0" anchor="b">
                    <a:lnL>
                      <a:noFill/>
                    </a:lnL>
                    <a:lnR>
                      <a:noFill/>
                    </a:lnR>
                    <a:lnT>
                      <a:noFill/>
                    </a:lnT>
                    <a:lnB>
                      <a:noFill/>
                    </a:lnB>
                    <a:solidFill>
                      <a:srgbClr val="BCD780"/>
                    </a:solidFill>
                  </a:tcPr>
                </a:tc>
                <a:tc>
                  <a:txBody>
                    <a:bodyPr/>
                    <a:lstStyle/>
                    <a:p>
                      <a:pPr algn="r" fontAlgn="b"/>
                      <a:r>
                        <a:rPr lang="en-US" sz="300" b="0" i="0" u="none" strike="noStrike">
                          <a:solidFill>
                            <a:srgbClr val="000000"/>
                          </a:solidFill>
                          <a:latin typeface="Calibri"/>
                        </a:rPr>
                        <a:t>40.7</a:t>
                      </a:r>
                    </a:p>
                  </a:txBody>
                  <a:tcPr marL="1295" marR="1295" marT="1295" marB="0" anchor="b">
                    <a:lnL>
                      <a:noFill/>
                    </a:lnL>
                    <a:lnR>
                      <a:noFill/>
                    </a:lnR>
                    <a:lnT>
                      <a:noFill/>
                    </a:lnT>
                    <a:lnB>
                      <a:noFill/>
                    </a:lnB>
                    <a:solidFill>
                      <a:srgbClr val="FED981"/>
                    </a:solidFill>
                  </a:tcPr>
                </a:tc>
                <a:tc>
                  <a:txBody>
                    <a:bodyPr/>
                    <a:lstStyle/>
                    <a:p>
                      <a:pPr algn="r" fontAlgn="b"/>
                      <a:r>
                        <a:rPr lang="en-US" sz="300" b="0" i="0" u="none" strike="noStrike">
                          <a:solidFill>
                            <a:srgbClr val="000000"/>
                          </a:solidFill>
                          <a:latin typeface="Calibri"/>
                        </a:rPr>
                        <a:t>15.5</a:t>
                      </a:r>
                    </a:p>
                  </a:txBody>
                  <a:tcPr marL="1295" marR="1295" marT="1295" marB="0" anchor="b">
                    <a:lnL>
                      <a:noFill/>
                    </a:lnL>
                    <a:lnR>
                      <a:noFill/>
                    </a:lnR>
                    <a:lnT>
                      <a:noFill/>
                    </a:lnT>
                    <a:lnB>
                      <a:noFill/>
                    </a:lnB>
                    <a:solidFill>
                      <a:srgbClr val="A0CF7E"/>
                    </a:solidFill>
                  </a:tcPr>
                </a:tc>
                <a:tc>
                  <a:txBody>
                    <a:bodyPr/>
                    <a:lstStyle/>
                    <a:p>
                      <a:pPr algn="r" fontAlgn="b"/>
                      <a:r>
                        <a:rPr lang="en-US" sz="300" b="0" i="0" u="none" strike="noStrike">
                          <a:solidFill>
                            <a:srgbClr val="000000"/>
                          </a:solidFill>
                          <a:latin typeface="Calibri"/>
                        </a:rPr>
                        <a:t>50.2</a:t>
                      </a:r>
                    </a:p>
                  </a:txBody>
                  <a:tcPr marL="1295" marR="1295" marT="1295" marB="0" anchor="b">
                    <a:lnL>
                      <a:noFill/>
                    </a:lnL>
                    <a:lnR>
                      <a:noFill/>
                    </a:lnR>
                    <a:lnT>
                      <a:noFill/>
                    </a:lnT>
                    <a:lnB>
                      <a:noFill/>
                    </a:lnB>
                    <a:solidFill>
                      <a:srgbClr val="FEC77D"/>
                    </a:solidFill>
                  </a:tcPr>
                </a:tc>
                <a:tc>
                  <a:txBody>
                    <a:bodyPr/>
                    <a:lstStyle/>
                    <a:p>
                      <a:pPr algn="r" fontAlgn="b"/>
                      <a:r>
                        <a:rPr lang="en-US" sz="300" b="0" i="0" u="none" strike="noStrike">
                          <a:solidFill>
                            <a:srgbClr val="000000"/>
                          </a:solidFill>
                          <a:latin typeface="Calibri"/>
                        </a:rPr>
                        <a:t>14.4</a:t>
                      </a:r>
                    </a:p>
                  </a:txBody>
                  <a:tcPr marL="1295" marR="1295" marT="1295" marB="0" anchor="b">
                    <a:lnL>
                      <a:noFill/>
                    </a:lnL>
                    <a:lnR>
                      <a:noFill/>
                    </a:lnR>
                    <a:lnT>
                      <a:noFill/>
                    </a:lnT>
                    <a:lnB>
                      <a:noFill/>
                    </a:lnB>
                    <a:solidFill>
                      <a:srgbClr val="9ACD7E"/>
                    </a:solidFill>
                  </a:tcPr>
                </a:tc>
                <a:tc>
                  <a:txBody>
                    <a:bodyPr/>
                    <a:lstStyle/>
                    <a:p>
                      <a:pPr algn="r" fontAlgn="b"/>
                      <a:r>
                        <a:rPr lang="en-US" sz="300" b="0" i="0" u="none" strike="noStrike">
                          <a:solidFill>
                            <a:srgbClr val="000000"/>
                          </a:solidFill>
                          <a:latin typeface="Calibri"/>
                        </a:rPr>
                        <a:t>45.1</a:t>
                      </a:r>
                    </a:p>
                  </a:txBody>
                  <a:tcPr marL="1295" marR="1295" marT="1295" marB="0" anchor="b">
                    <a:lnL>
                      <a:noFill/>
                    </a:lnL>
                    <a:lnR>
                      <a:noFill/>
                    </a:lnR>
                    <a:lnT>
                      <a:noFill/>
                    </a:lnT>
                    <a:lnB>
                      <a:noFill/>
                    </a:lnB>
                    <a:solidFill>
                      <a:srgbClr val="FED07F"/>
                    </a:solidFill>
                  </a:tcPr>
                </a:tc>
                <a:tc>
                  <a:txBody>
                    <a:bodyPr/>
                    <a:lstStyle/>
                    <a:p>
                      <a:pPr algn="r" fontAlgn="b"/>
                      <a:r>
                        <a:rPr lang="en-US" sz="300" b="0" i="0" u="none" strike="noStrike">
                          <a:solidFill>
                            <a:srgbClr val="000000"/>
                          </a:solidFill>
                          <a:latin typeface="Calibri"/>
                        </a:rPr>
                        <a:t>13.7</a:t>
                      </a:r>
                    </a:p>
                  </a:txBody>
                  <a:tcPr marL="1295" marR="1295" marT="1295" marB="0" anchor="b">
                    <a:lnL>
                      <a:noFill/>
                    </a:lnL>
                    <a:lnR>
                      <a:noFill/>
                    </a:lnR>
                    <a:lnT>
                      <a:noFill/>
                    </a:lnT>
                    <a:lnB>
                      <a:noFill/>
                    </a:lnB>
                    <a:solidFill>
                      <a:srgbClr val="95CC7D"/>
                    </a:solidFill>
                  </a:tcPr>
                </a:tc>
              </a:tr>
              <a:tr h="49195">
                <a:tc>
                  <a:txBody>
                    <a:bodyPr/>
                    <a:lstStyle/>
                    <a:p>
                      <a:pPr algn="l" fontAlgn="b"/>
                      <a:r>
                        <a:rPr lang="en-US" sz="300" b="0" i="0" u="none" strike="noStrike">
                          <a:solidFill>
                            <a:srgbClr val="000000"/>
                          </a:solidFill>
                          <a:latin typeface="Calibri"/>
                        </a:rPr>
                        <a:t>ADVANCE Intensive</a:t>
                      </a:r>
                    </a:p>
                  </a:txBody>
                  <a:tcPr marL="1295" marR="1295" marT="1295" marB="0" anchor="b">
                    <a:lnL>
                      <a:noFill/>
                    </a:lnL>
                    <a:lnR>
                      <a:noFill/>
                    </a:lnR>
                    <a:lnT>
                      <a:noFill/>
                    </a:lnT>
                    <a:lnB>
                      <a:noFill/>
                    </a:lnB>
                  </a:tcPr>
                </a:tc>
                <a:tc>
                  <a:txBody>
                    <a:bodyPr/>
                    <a:lstStyle/>
                    <a:p>
                      <a:pPr algn="r" fontAlgn="b"/>
                      <a:r>
                        <a:rPr lang="en-US" sz="300" b="0" i="0" u="none" strike="noStrike">
                          <a:solidFill>
                            <a:srgbClr val="000000"/>
                          </a:solidFill>
                          <a:latin typeface="Calibri"/>
                        </a:rPr>
                        <a:t>67.3</a:t>
                      </a:r>
                    </a:p>
                  </a:txBody>
                  <a:tcPr marL="1295" marR="1295" marT="1295" marB="0" anchor="b">
                    <a:lnL>
                      <a:noFill/>
                    </a:lnL>
                    <a:lnR>
                      <a:noFill/>
                    </a:lnR>
                    <a:lnT>
                      <a:noFill/>
                    </a:lnT>
                    <a:lnB>
                      <a:noFill/>
                    </a:lnB>
                    <a:solidFill>
                      <a:srgbClr val="FCA777"/>
                    </a:solidFill>
                  </a:tcPr>
                </a:tc>
                <a:tc>
                  <a:txBody>
                    <a:bodyPr/>
                    <a:lstStyle/>
                    <a:p>
                      <a:pPr algn="r" fontAlgn="b"/>
                      <a:r>
                        <a:rPr lang="en-US" sz="300" b="0" i="0" u="none" strike="noStrike">
                          <a:solidFill>
                            <a:srgbClr val="000000"/>
                          </a:solidFill>
                          <a:latin typeface="Calibri"/>
                        </a:rPr>
                        <a:t>12.1</a:t>
                      </a:r>
                    </a:p>
                  </a:txBody>
                  <a:tcPr marL="1295" marR="1295" marT="1295" marB="0" anchor="b">
                    <a:lnL>
                      <a:noFill/>
                    </a:lnL>
                    <a:lnR>
                      <a:noFill/>
                    </a:lnR>
                    <a:lnT>
                      <a:noFill/>
                    </a:lnT>
                    <a:lnB>
                      <a:noFill/>
                    </a:lnB>
                    <a:solidFill>
                      <a:srgbClr val="8BC97D"/>
                    </a:solidFill>
                  </a:tcPr>
                </a:tc>
                <a:tc>
                  <a:txBody>
                    <a:bodyPr/>
                    <a:lstStyle/>
                    <a:p>
                      <a:pPr algn="r" fontAlgn="b"/>
                      <a:r>
                        <a:rPr lang="en-US" sz="300" b="0" i="0" u="none" strike="noStrike">
                          <a:solidFill>
                            <a:srgbClr val="000000"/>
                          </a:solidFill>
                          <a:latin typeface="Calibri"/>
                        </a:rPr>
                        <a:t>59.3</a:t>
                      </a:r>
                    </a:p>
                  </a:txBody>
                  <a:tcPr marL="1295" marR="1295" marT="1295" marB="0" anchor="b">
                    <a:lnL>
                      <a:noFill/>
                    </a:lnL>
                    <a:lnR>
                      <a:noFill/>
                    </a:lnR>
                    <a:lnT>
                      <a:noFill/>
                    </a:lnT>
                    <a:lnB>
                      <a:noFill/>
                    </a:lnB>
                    <a:solidFill>
                      <a:srgbClr val="FDB67A"/>
                    </a:solidFill>
                  </a:tcPr>
                </a:tc>
                <a:tc>
                  <a:txBody>
                    <a:bodyPr/>
                    <a:lstStyle/>
                    <a:p>
                      <a:pPr algn="r" fontAlgn="b"/>
                      <a:r>
                        <a:rPr lang="en-US" sz="300" b="0" i="0" u="none" strike="noStrike">
                          <a:solidFill>
                            <a:srgbClr val="000000"/>
                          </a:solidFill>
                          <a:latin typeface="Calibri"/>
                        </a:rPr>
                        <a:t>12.8</a:t>
                      </a:r>
                    </a:p>
                  </a:txBody>
                  <a:tcPr marL="1295" marR="1295" marT="1295" marB="0" anchor="b">
                    <a:lnL>
                      <a:noFill/>
                    </a:lnL>
                    <a:lnR>
                      <a:noFill/>
                    </a:lnR>
                    <a:lnT>
                      <a:noFill/>
                    </a:lnT>
                    <a:lnB>
                      <a:noFill/>
                    </a:lnB>
                    <a:solidFill>
                      <a:srgbClr val="8FCA7D"/>
                    </a:solidFill>
                  </a:tcPr>
                </a:tc>
                <a:tc>
                  <a:txBody>
                    <a:bodyPr/>
                    <a:lstStyle/>
                    <a:p>
                      <a:pPr algn="r" fontAlgn="b"/>
                      <a:r>
                        <a:rPr lang="en-US" sz="300" b="0" i="0" u="none" strike="noStrike">
                          <a:solidFill>
                            <a:srgbClr val="000000"/>
                          </a:solidFill>
                          <a:latin typeface="Calibri"/>
                        </a:rPr>
                        <a:t>62.7</a:t>
                      </a:r>
                    </a:p>
                  </a:txBody>
                  <a:tcPr marL="1295" marR="1295" marT="1295" marB="0" anchor="b">
                    <a:lnL>
                      <a:noFill/>
                    </a:lnL>
                    <a:lnR>
                      <a:noFill/>
                    </a:lnR>
                    <a:lnT>
                      <a:noFill/>
                    </a:lnT>
                    <a:lnB>
                      <a:noFill/>
                    </a:lnB>
                    <a:solidFill>
                      <a:srgbClr val="FCB079"/>
                    </a:solidFill>
                  </a:tcPr>
                </a:tc>
                <a:tc>
                  <a:txBody>
                    <a:bodyPr/>
                    <a:lstStyle/>
                    <a:p>
                      <a:pPr algn="r" fontAlgn="b"/>
                      <a:r>
                        <a:rPr lang="en-US" sz="300" b="0" i="0" u="none" strike="noStrike">
                          <a:solidFill>
                            <a:srgbClr val="000000"/>
                          </a:solidFill>
                          <a:latin typeface="Calibri"/>
                        </a:rPr>
                        <a:t>14.8</a:t>
                      </a:r>
                    </a:p>
                  </a:txBody>
                  <a:tcPr marL="1295" marR="1295" marT="1295" marB="0" anchor="b">
                    <a:lnL>
                      <a:noFill/>
                    </a:lnL>
                    <a:lnR>
                      <a:noFill/>
                    </a:lnR>
                    <a:lnT>
                      <a:noFill/>
                    </a:lnT>
                    <a:lnB>
                      <a:noFill/>
                    </a:lnB>
                    <a:solidFill>
                      <a:srgbClr val="9CCE7E"/>
                    </a:solidFill>
                  </a:tcPr>
                </a:tc>
                <a:tc>
                  <a:txBody>
                    <a:bodyPr/>
                    <a:lstStyle/>
                    <a:p>
                      <a:pPr algn="r" fontAlgn="b"/>
                      <a:r>
                        <a:rPr lang="en-US" sz="300" b="0" i="0" u="none" strike="noStrike">
                          <a:solidFill>
                            <a:srgbClr val="000000"/>
                          </a:solidFill>
                          <a:latin typeface="Calibri"/>
                        </a:rPr>
                        <a:t>60.3</a:t>
                      </a:r>
                    </a:p>
                  </a:txBody>
                  <a:tcPr marL="1295" marR="1295" marT="1295" marB="0" anchor="b">
                    <a:lnL>
                      <a:noFill/>
                    </a:lnL>
                    <a:lnR>
                      <a:noFill/>
                    </a:lnR>
                    <a:lnT>
                      <a:noFill/>
                    </a:lnT>
                    <a:lnB>
                      <a:noFill/>
                    </a:lnB>
                    <a:solidFill>
                      <a:srgbClr val="FDB47A"/>
                    </a:solidFill>
                  </a:tcPr>
                </a:tc>
                <a:tc>
                  <a:txBody>
                    <a:bodyPr/>
                    <a:lstStyle/>
                    <a:p>
                      <a:pPr algn="r" fontAlgn="b"/>
                      <a:r>
                        <a:rPr lang="en-US" sz="300" b="0" i="0" u="none" strike="noStrike">
                          <a:solidFill>
                            <a:srgbClr val="000000"/>
                          </a:solidFill>
                          <a:latin typeface="Calibri"/>
                        </a:rPr>
                        <a:t>14.5</a:t>
                      </a:r>
                    </a:p>
                  </a:txBody>
                  <a:tcPr marL="1295" marR="1295" marT="1295" marB="0" anchor="b">
                    <a:lnL>
                      <a:noFill/>
                    </a:lnL>
                    <a:lnR>
                      <a:noFill/>
                    </a:lnR>
                    <a:lnT>
                      <a:noFill/>
                    </a:lnT>
                    <a:lnB>
                      <a:noFill/>
                    </a:lnB>
                    <a:solidFill>
                      <a:srgbClr val="9ACE7E"/>
                    </a:solidFill>
                  </a:tcPr>
                </a:tc>
                <a:tc>
                  <a:txBody>
                    <a:bodyPr/>
                    <a:lstStyle/>
                    <a:p>
                      <a:pPr algn="r" fontAlgn="b"/>
                      <a:r>
                        <a:rPr lang="en-US" sz="300" b="0" i="0" u="none" strike="noStrike">
                          <a:solidFill>
                            <a:srgbClr val="000000"/>
                          </a:solidFill>
                          <a:latin typeface="Calibri"/>
                        </a:rPr>
                        <a:t>42.7</a:t>
                      </a:r>
                    </a:p>
                  </a:txBody>
                  <a:tcPr marL="1295" marR="1295" marT="1295" marB="0" anchor="b">
                    <a:lnL>
                      <a:noFill/>
                    </a:lnL>
                    <a:lnR>
                      <a:noFill/>
                    </a:lnR>
                    <a:lnT>
                      <a:noFill/>
                    </a:lnT>
                    <a:lnB>
                      <a:noFill/>
                    </a:lnB>
                    <a:solidFill>
                      <a:srgbClr val="FED580"/>
                    </a:solidFill>
                  </a:tcPr>
                </a:tc>
                <a:tc>
                  <a:txBody>
                    <a:bodyPr/>
                    <a:lstStyle/>
                    <a:p>
                      <a:pPr algn="r" fontAlgn="b"/>
                      <a:r>
                        <a:rPr lang="en-US" sz="300" b="0" i="0" u="none" strike="noStrike">
                          <a:solidFill>
                            <a:srgbClr val="000000"/>
                          </a:solidFill>
                          <a:latin typeface="Calibri"/>
                        </a:rPr>
                        <a:t>23.6</a:t>
                      </a:r>
                    </a:p>
                  </a:txBody>
                  <a:tcPr marL="1295" marR="1295" marT="1295" marB="0" anchor="b">
                    <a:lnL>
                      <a:noFill/>
                    </a:lnL>
                    <a:lnR>
                      <a:noFill/>
                    </a:lnR>
                    <a:lnT>
                      <a:noFill/>
                    </a:lnT>
                    <a:lnB>
                      <a:noFill/>
                    </a:lnB>
                    <a:solidFill>
                      <a:srgbClr val="D3DE81"/>
                    </a:solidFill>
                  </a:tcPr>
                </a:tc>
                <a:tc>
                  <a:txBody>
                    <a:bodyPr/>
                    <a:lstStyle/>
                    <a:p>
                      <a:pPr algn="r" fontAlgn="b"/>
                      <a:r>
                        <a:rPr lang="en-US" sz="300" b="0" i="0" u="none" strike="noStrike">
                          <a:solidFill>
                            <a:srgbClr val="000000"/>
                          </a:solidFill>
                          <a:latin typeface="Calibri"/>
                        </a:rPr>
                        <a:t>34.5</a:t>
                      </a:r>
                    </a:p>
                  </a:txBody>
                  <a:tcPr marL="1295" marR="1295" marT="1295" marB="0" anchor="b">
                    <a:lnL>
                      <a:noFill/>
                    </a:lnL>
                    <a:lnR>
                      <a:noFill/>
                    </a:lnR>
                    <a:lnT>
                      <a:noFill/>
                    </a:lnT>
                    <a:lnB>
                      <a:noFill/>
                    </a:lnB>
                    <a:solidFill>
                      <a:srgbClr val="FFE483"/>
                    </a:solidFill>
                  </a:tcPr>
                </a:tc>
                <a:tc>
                  <a:txBody>
                    <a:bodyPr/>
                    <a:lstStyle/>
                    <a:p>
                      <a:pPr algn="r" fontAlgn="b"/>
                      <a:r>
                        <a:rPr lang="en-US" sz="300" b="0" i="0" u="none" strike="noStrike">
                          <a:solidFill>
                            <a:srgbClr val="000000"/>
                          </a:solidFill>
                          <a:latin typeface="Calibri"/>
                        </a:rPr>
                        <a:t>27.2</a:t>
                      </a:r>
                    </a:p>
                  </a:txBody>
                  <a:tcPr marL="1295" marR="1295" marT="1295" marB="0" anchor="b">
                    <a:lnL>
                      <a:noFill/>
                    </a:lnL>
                    <a:lnR>
                      <a:noFill/>
                    </a:lnR>
                    <a:lnT>
                      <a:noFill/>
                    </a:lnT>
                    <a:lnB>
                      <a:noFill/>
                    </a:lnB>
                    <a:solidFill>
                      <a:srgbClr val="EAE582"/>
                    </a:solidFill>
                  </a:tcPr>
                </a:tc>
                <a:tc>
                  <a:txBody>
                    <a:bodyPr/>
                    <a:lstStyle/>
                    <a:p>
                      <a:pPr algn="r" fontAlgn="b"/>
                      <a:r>
                        <a:rPr lang="en-US" sz="300" b="0" i="0" u="none" strike="noStrike">
                          <a:solidFill>
                            <a:srgbClr val="000000"/>
                          </a:solidFill>
                          <a:latin typeface="Calibri"/>
                        </a:rPr>
                        <a:t>36.4</a:t>
                      </a:r>
                    </a:p>
                  </a:txBody>
                  <a:tcPr marL="1295" marR="1295" marT="1295" marB="0" anchor="b">
                    <a:lnL>
                      <a:noFill/>
                    </a:lnL>
                    <a:lnR>
                      <a:noFill/>
                    </a:lnR>
                    <a:lnT>
                      <a:noFill/>
                    </a:lnT>
                    <a:lnB>
                      <a:noFill/>
                    </a:lnB>
                    <a:solidFill>
                      <a:srgbClr val="FFE182"/>
                    </a:solidFill>
                  </a:tcPr>
                </a:tc>
                <a:tc>
                  <a:txBody>
                    <a:bodyPr/>
                    <a:lstStyle/>
                    <a:p>
                      <a:pPr algn="r" fontAlgn="b"/>
                      <a:r>
                        <a:rPr lang="en-US" sz="300" b="0" i="0" u="none" strike="noStrike">
                          <a:solidFill>
                            <a:srgbClr val="000000"/>
                          </a:solidFill>
                          <a:latin typeface="Calibri"/>
                        </a:rPr>
                        <a:t>27.2</a:t>
                      </a:r>
                    </a:p>
                  </a:txBody>
                  <a:tcPr marL="1295" marR="1295" marT="1295" marB="0" anchor="b">
                    <a:lnL>
                      <a:noFill/>
                    </a:lnL>
                    <a:lnR>
                      <a:noFill/>
                    </a:lnR>
                    <a:lnT>
                      <a:noFill/>
                    </a:lnT>
                    <a:lnB>
                      <a:noFill/>
                    </a:lnB>
                    <a:solidFill>
                      <a:srgbClr val="EAE582"/>
                    </a:solidFill>
                  </a:tcPr>
                </a:tc>
                <a:tc>
                  <a:txBody>
                    <a:bodyPr/>
                    <a:lstStyle/>
                    <a:p>
                      <a:pPr algn="r" fontAlgn="b"/>
                      <a:r>
                        <a:rPr lang="en-US" sz="300" b="0" i="0" u="none" strike="noStrike">
                          <a:solidFill>
                            <a:srgbClr val="000000"/>
                          </a:solidFill>
                          <a:latin typeface="Calibri"/>
                        </a:rPr>
                        <a:t>37.6</a:t>
                      </a:r>
                    </a:p>
                  </a:txBody>
                  <a:tcPr marL="1295" marR="1295" marT="1295" marB="0" anchor="b">
                    <a:lnL>
                      <a:noFill/>
                    </a:lnL>
                    <a:lnR>
                      <a:noFill/>
                    </a:lnR>
                    <a:lnT>
                      <a:noFill/>
                    </a:lnT>
                    <a:lnB>
                      <a:noFill/>
                    </a:lnB>
                    <a:solidFill>
                      <a:srgbClr val="FFDE82"/>
                    </a:solidFill>
                  </a:tcPr>
                </a:tc>
                <a:tc>
                  <a:txBody>
                    <a:bodyPr/>
                    <a:lstStyle/>
                    <a:p>
                      <a:pPr algn="r" fontAlgn="b"/>
                      <a:r>
                        <a:rPr lang="en-US" sz="300" b="0" i="0" u="none" strike="noStrike">
                          <a:solidFill>
                            <a:srgbClr val="000000"/>
                          </a:solidFill>
                          <a:latin typeface="Calibri"/>
                        </a:rPr>
                        <a:t>28.9</a:t>
                      </a:r>
                    </a:p>
                  </a:txBody>
                  <a:tcPr marL="1295" marR="1295" marT="1295" marB="0" anchor="b">
                    <a:lnL>
                      <a:noFill/>
                    </a:lnL>
                    <a:lnR>
                      <a:noFill/>
                    </a:lnR>
                    <a:lnT>
                      <a:noFill/>
                    </a:lnT>
                    <a:lnB>
                      <a:noFill/>
                    </a:lnB>
                    <a:solidFill>
                      <a:srgbClr val="F4E883"/>
                    </a:solidFill>
                  </a:tcPr>
                </a:tc>
                <a:tc>
                  <a:txBody>
                    <a:bodyPr/>
                    <a:lstStyle/>
                    <a:p>
                      <a:pPr algn="r" fontAlgn="b"/>
                      <a:r>
                        <a:rPr lang="en-US" sz="300" b="0" i="0" u="none" strike="noStrike">
                          <a:solidFill>
                            <a:srgbClr val="000000"/>
                          </a:solidFill>
                          <a:latin typeface="Calibri"/>
                        </a:rPr>
                        <a:t>59.1</a:t>
                      </a:r>
                    </a:p>
                  </a:txBody>
                  <a:tcPr marL="1295" marR="1295" marT="1295" marB="0" anchor="b">
                    <a:lnL>
                      <a:noFill/>
                    </a:lnL>
                    <a:lnR>
                      <a:noFill/>
                    </a:lnR>
                    <a:lnT>
                      <a:noFill/>
                    </a:lnT>
                    <a:lnB>
                      <a:noFill/>
                    </a:lnB>
                    <a:solidFill>
                      <a:srgbClr val="FDB77A"/>
                    </a:solidFill>
                  </a:tcPr>
                </a:tc>
                <a:tc>
                  <a:txBody>
                    <a:bodyPr/>
                    <a:lstStyle/>
                    <a:p>
                      <a:pPr algn="r" fontAlgn="b"/>
                      <a:r>
                        <a:rPr lang="en-US" sz="300" b="0" i="0" u="none" strike="noStrike">
                          <a:solidFill>
                            <a:srgbClr val="000000"/>
                          </a:solidFill>
                          <a:latin typeface="Calibri"/>
                        </a:rPr>
                        <a:t>47.0</a:t>
                      </a:r>
                    </a:p>
                  </a:txBody>
                  <a:tcPr marL="1295" marR="1295" marT="1295" marB="0" anchor="b">
                    <a:lnL>
                      <a:noFill/>
                    </a:lnL>
                    <a:lnR>
                      <a:noFill/>
                    </a:lnR>
                    <a:lnT>
                      <a:noFill/>
                    </a:lnT>
                    <a:lnB>
                      <a:noFill/>
                    </a:lnB>
                    <a:solidFill>
                      <a:srgbClr val="FECD7F"/>
                    </a:solidFill>
                  </a:tcPr>
                </a:tc>
                <a:tc>
                  <a:txBody>
                    <a:bodyPr/>
                    <a:lstStyle/>
                    <a:p>
                      <a:pPr algn="r" fontAlgn="b"/>
                      <a:r>
                        <a:rPr lang="en-US" sz="300" b="0" i="0" u="none" strike="noStrike">
                          <a:solidFill>
                            <a:srgbClr val="000000"/>
                          </a:solidFill>
                          <a:latin typeface="Calibri"/>
                        </a:rPr>
                        <a:t>51.3</a:t>
                      </a:r>
                    </a:p>
                  </a:txBody>
                  <a:tcPr marL="1295" marR="1295" marT="1295" marB="0" anchor="b">
                    <a:lnL>
                      <a:noFill/>
                    </a:lnL>
                    <a:lnR>
                      <a:noFill/>
                    </a:lnR>
                    <a:lnT>
                      <a:noFill/>
                    </a:lnT>
                    <a:lnB>
                      <a:noFill/>
                    </a:lnB>
                    <a:solidFill>
                      <a:srgbClr val="FDC57D"/>
                    </a:solidFill>
                  </a:tcPr>
                </a:tc>
                <a:tc>
                  <a:txBody>
                    <a:bodyPr/>
                    <a:lstStyle/>
                    <a:p>
                      <a:pPr algn="r" fontAlgn="b"/>
                      <a:r>
                        <a:rPr lang="en-US" sz="300" b="0" i="0" u="none" strike="noStrike">
                          <a:solidFill>
                            <a:srgbClr val="000000"/>
                          </a:solidFill>
                          <a:latin typeface="Calibri"/>
                        </a:rPr>
                        <a:t>48.9</a:t>
                      </a:r>
                    </a:p>
                  </a:txBody>
                  <a:tcPr marL="1295" marR="1295" marT="1295" marB="0" anchor="b">
                    <a:lnL>
                      <a:noFill/>
                    </a:lnL>
                    <a:lnR>
                      <a:noFill/>
                    </a:lnR>
                    <a:lnT>
                      <a:noFill/>
                    </a:lnT>
                    <a:lnB>
                      <a:noFill/>
                    </a:lnB>
                    <a:solidFill>
                      <a:srgbClr val="FEC97E"/>
                    </a:solidFill>
                  </a:tcPr>
                </a:tc>
                <a:tc>
                  <a:txBody>
                    <a:bodyPr/>
                    <a:lstStyle/>
                    <a:p>
                      <a:pPr algn="r" fontAlgn="b"/>
                      <a:r>
                        <a:rPr lang="en-US" sz="300" b="0" i="0" u="none" strike="noStrike">
                          <a:solidFill>
                            <a:srgbClr val="000000"/>
                          </a:solidFill>
                          <a:latin typeface="Calibri"/>
                        </a:rPr>
                        <a:t>53.4</a:t>
                      </a:r>
                    </a:p>
                  </a:txBody>
                  <a:tcPr marL="1295" marR="1295" marT="1295" marB="0" anchor="b">
                    <a:lnL>
                      <a:noFill/>
                    </a:lnL>
                    <a:lnR>
                      <a:noFill/>
                    </a:lnR>
                    <a:lnT>
                      <a:noFill/>
                    </a:lnT>
                    <a:lnB>
                      <a:noFill/>
                    </a:lnB>
                    <a:solidFill>
                      <a:srgbClr val="FDC17C"/>
                    </a:solidFill>
                  </a:tcPr>
                </a:tc>
                <a:tc>
                  <a:txBody>
                    <a:bodyPr/>
                    <a:lstStyle/>
                    <a:p>
                      <a:pPr algn="r" fontAlgn="b"/>
                      <a:r>
                        <a:rPr lang="en-US" sz="300" b="0" i="0" u="none" strike="noStrike">
                          <a:solidFill>
                            <a:srgbClr val="000000"/>
                          </a:solidFill>
                          <a:latin typeface="Calibri"/>
                        </a:rPr>
                        <a:t>53.5</a:t>
                      </a:r>
                    </a:p>
                  </a:txBody>
                  <a:tcPr marL="1295" marR="1295" marT="1295" marB="0" anchor="b">
                    <a:lnL>
                      <a:noFill/>
                    </a:lnL>
                    <a:lnR>
                      <a:noFill/>
                    </a:lnR>
                    <a:lnT>
                      <a:noFill/>
                    </a:lnT>
                    <a:lnB>
                      <a:noFill/>
                    </a:lnB>
                    <a:solidFill>
                      <a:srgbClr val="FDC17C"/>
                    </a:solidFill>
                  </a:tcPr>
                </a:tc>
                <a:tc>
                  <a:txBody>
                    <a:bodyPr/>
                    <a:lstStyle/>
                    <a:p>
                      <a:pPr algn="r" fontAlgn="b"/>
                      <a:r>
                        <a:rPr lang="en-US" sz="300" b="0" i="0" u="none" strike="noStrike">
                          <a:solidFill>
                            <a:srgbClr val="000000"/>
                          </a:solidFill>
                          <a:latin typeface="Calibri"/>
                        </a:rPr>
                        <a:t>56.2</a:t>
                      </a:r>
                    </a:p>
                  </a:txBody>
                  <a:tcPr marL="1295" marR="1295" marT="1295" marB="0" anchor="b">
                    <a:lnL>
                      <a:noFill/>
                    </a:lnL>
                    <a:lnR>
                      <a:noFill/>
                    </a:lnR>
                    <a:lnT>
                      <a:noFill/>
                    </a:lnT>
                    <a:lnB>
                      <a:noFill/>
                    </a:lnB>
                    <a:solidFill>
                      <a:srgbClr val="FDBC7B"/>
                    </a:solidFill>
                  </a:tcPr>
                </a:tc>
                <a:tc>
                  <a:txBody>
                    <a:bodyPr/>
                    <a:lstStyle/>
                    <a:p>
                      <a:pPr algn="r" fontAlgn="b"/>
                      <a:r>
                        <a:rPr lang="en-US" sz="300" b="0" i="0" u="none" strike="noStrike">
                          <a:solidFill>
                            <a:srgbClr val="000000"/>
                          </a:solidFill>
                          <a:latin typeface="Calibri"/>
                        </a:rPr>
                        <a:t>50.8</a:t>
                      </a:r>
                    </a:p>
                  </a:txBody>
                  <a:tcPr marL="1295" marR="1295" marT="1295" marB="0" anchor="b">
                    <a:lnL>
                      <a:noFill/>
                    </a:lnL>
                    <a:lnR>
                      <a:noFill/>
                    </a:lnR>
                    <a:lnT>
                      <a:noFill/>
                    </a:lnT>
                    <a:lnB>
                      <a:noFill/>
                    </a:lnB>
                    <a:solidFill>
                      <a:srgbClr val="FDC67D"/>
                    </a:solidFill>
                  </a:tcPr>
                </a:tc>
                <a:tc>
                  <a:txBody>
                    <a:bodyPr/>
                    <a:lstStyle/>
                    <a:p>
                      <a:pPr algn="r" fontAlgn="b"/>
                      <a:r>
                        <a:rPr lang="en-US" sz="300" b="0" i="0" u="none" strike="noStrike">
                          <a:solidFill>
                            <a:srgbClr val="000000"/>
                          </a:solidFill>
                          <a:latin typeface="Calibri"/>
                        </a:rPr>
                        <a:t>73.2</a:t>
                      </a:r>
                    </a:p>
                  </a:txBody>
                  <a:tcPr marL="1295" marR="1295" marT="1295" marB="0" anchor="b">
                    <a:lnL>
                      <a:noFill/>
                    </a:lnL>
                    <a:lnR>
                      <a:noFill/>
                    </a:lnR>
                    <a:lnT>
                      <a:noFill/>
                    </a:lnT>
                    <a:lnB>
                      <a:noFill/>
                    </a:lnB>
                    <a:solidFill>
                      <a:srgbClr val="FB9C75"/>
                    </a:solidFill>
                  </a:tcPr>
                </a:tc>
                <a:tc>
                  <a:txBody>
                    <a:bodyPr/>
                    <a:lstStyle/>
                    <a:p>
                      <a:pPr algn="r" fontAlgn="b"/>
                      <a:r>
                        <a:rPr lang="en-US" sz="300" b="0" i="0" u="none" strike="noStrike">
                          <a:solidFill>
                            <a:srgbClr val="000000"/>
                          </a:solidFill>
                          <a:latin typeface="Calibri"/>
                        </a:rPr>
                        <a:t>9.8</a:t>
                      </a:r>
                    </a:p>
                  </a:txBody>
                  <a:tcPr marL="1295" marR="1295" marT="1295" marB="0" anchor="b">
                    <a:lnL>
                      <a:noFill/>
                    </a:lnL>
                    <a:lnR>
                      <a:noFill/>
                    </a:lnR>
                    <a:lnT>
                      <a:noFill/>
                    </a:lnT>
                    <a:lnB>
                      <a:noFill/>
                    </a:lnB>
                    <a:solidFill>
                      <a:srgbClr val="7DC57C"/>
                    </a:solidFill>
                  </a:tcPr>
                </a:tc>
                <a:tc>
                  <a:txBody>
                    <a:bodyPr/>
                    <a:lstStyle/>
                    <a:p>
                      <a:pPr algn="r" fontAlgn="b"/>
                      <a:r>
                        <a:rPr lang="en-US" sz="300" b="0" i="0" u="none" strike="noStrike">
                          <a:solidFill>
                            <a:srgbClr val="000000"/>
                          </a:solidFill>
                          <a:latin typeface="Calibri"/>
                        </a:rPr>
                        <a:t>63.5</a:t>
                      </a:r>
                    </a:p>
                  </a:txBody>
                  <a:tcPr marL="1295" marR="1295" marT="1295" marB="0" anchor="b">
                    <a:lnL>
                      <a:noFill/>
                    </a:lnL>
                    <a:lnR>
                      <a:noFill/>
                    </a:lnR>
                    <a:lnT>
                      <a:noFill/>
                    </a:lnT>
                    <a:lnB>
                      <a:noFill/>
                    </a:lnB>
                    <a:solidFill>
                      <a:srgbClr val="FCAE79"/>
                    </a:solidFill>
                  </a:tcPr>
                </a:tc>
                <a:tc>
                  <a:txBody>
                    <a:bodyPr/>
                    <a:lstStyle/>
                    <a:p>
                      <a:pPr algn="r" fontAlgn="b"/>
                      <a:r>
                        <a:rPr lang="en-US" sz="300" b="0" i="0" u="none" strike="noStrike">
                          <a:solidFill>
                            <a:srgbClr val="000000"/>
                          </a:solidFill>
                          <a:latin typeface="Calibri"/>
                        </a:rPr>
                        <a:t>8.5</a:t>
                      </a:r>
                    </a:p>
                  </a:txBody>
                  <a:tcPr marL="1295" marR="1295" marT="1295" marB="0" anchor="b">
                    <a:lnL>
                      <a:noFill/>
                    </a:lnL>
                    <a:lnR>
                      <a:noFill/>
                    </a:lnR>
                    <a:lnT>
                      <a:noFill/>
                    </a:lnT>
                    <a:lnB>
                      <a:noFill/>
                    </a:lnB>
                    <a:solidFill>
                      <a:srgbClr val="75C37C"/>
                    </a:solidFill>
                  </a:tcPr>
                </a:tc>
                <a:tc>
                  <a:txBody>
                    <a:bodyPr/>
                    <a:lstStyle/>
                    <a:p>
                      <a:pPr algn="r" fontAlgn="b"/>
                      <a:r>
                        <a:rPr lang="en-US" sz="300" b="0" i="0" u="none" strike="noStrike">
                          <a:solidFill>
                            <a:srgbClr val="000000"/>
                          </a:solidFill>
                          <a:latin typeface="Calibri"/>
                        </a:rPr>
                        <a:t>67.9</a:t>
                      </a:r>
                    </a:p>
                  </a:txBody>
                  <a:tcPr marL="1295" marR="1295" marT="1295" marB="0" anchor="b">
                    <a:lnL>
                      <a:noFill/>
                    </a:lnL>
                    <a:lnR>
                      <a:noFill/>
                    </a:lnR>
                    <a:lnT>
                      <a:noFill/>
                    </a:lnT>
                    <a:lnB>
                      <a:noFill/>
                    </a:lnB>
                    <a:solidFill>
                      <a:srgbClr val="FCA677"/>
                    </a:solidFill>
                  </a:tcPr>
                </a:tc>
                <a:tc>
                  <a:txBody>
                    <a:bodyPr/>
                    <a:lstStyle/>
                    <a:p>
                      <a:pPr algn="r" fontAlgn="b"/>
                      <a:r>
                        <a:rPr lang="en-US" sz="300" b="0" i="0" u="none" strike="noStrike">
                          <a:solidFill>
                            <a:srgbClr val="000000"/>
                          </a:solidFill>
                          <a:latin typeface="Calibri"/>
                        </a:rPr>
                        <a:t>11.6</a:t>
                      </a:r>
                    </a:p>
                  </a:txBody>
                  <a:tcPr marL="1295" marR="1295" marT="1295" marB="0" anchor="b">
                    <a:lnL>
                      <a:noFill/>
                    </a:lnL>
                    <a:lnR>
                      <a:noFill/>
                    </a:lnR>
                    <a:lnT>
                      <a:noFill/>
                    </a:lnT>
                    <a:lnB>
                      <a:noFill/>
                    </a:lnB>
                    <a:solidFill>
                      <a:srgbClr val="88C87D"/>
                    </a:solidFill>
                  </a:tcPr>
                </a:tc>
                <a:tc>
                  <a:txBody>
                    <a:bodyPr/>
                    <a:lstStyle/>
                    <a:p>
                      <a:pPr algn="r" fontAlgn="b"/>
                      <a:r>
                        <a:rPr lang="en-US" sz="300" b="0" i="0" u="none" strike="noStrike">
                          <a:solidFill>
                            <a:srgbClr val="000000"/>
                          </a:solidFill>
                          <a:latin typeface="Calibri"/>
                        </a:rPr>
                        <a:t>70.2</a:t>
                      </a:r>
                    </a:p>
                  </a:txBody>
                  <a:tcPr marL="1295" marR="1295" marT="1295" marB="0" anchor="b">
                    <a:lnL>
                      <a:noFill/>
                    </a:lnL>
                    <a:lnR>
                      <a:noFill/>
                    </a:lnR>
                    <a:lnT>
                      <a:noFill/>
                    </a:lnT>
                    <a:lnB>
                      <a:noFill/>
                    </a:lnB>
                    <a:solidFill>
                      <a:srgbClr val="FCA276"/>
                    </a:solidFill>
                  </a:tcPr>
                </a:tc>
                <a:tc>
                  <a:txBody>
                    <a:bodyPr/>
                    <a:lstStyle/>
                    <a:p>
                      <a:pPr algn="r" fontAlgn="b"/>
                      <a:r>
                        <a:rPr lang="en-US" sz="300" b="0" i="0" u="none" strike="noStrike">
                          <a:solidFill>
                            <a:srgbClr val="000000"/>
                          </a:solidFill>
                          <a:latin typeface="Calibri"/>
                        </a:rPr>
                        <a:t>11.6</a:t>
                      </a:r>
                    </a:p>
                  </a:txBody>
                  <a:tcPr marL="1295" marR="1295" marT="1295" marB="0" anchor="b">
                    <a:lnL>
                      <a:noFill/>
                    </a:lnL>
                    <a:lnR>
                      <a:noFill/>
                    </a:lnR>
                    <a:lnT>
                      <a:noFill/>
                    </a:lnT>
                    <a:lnB>
                      <a:noFill/>
                    </a:lnB>
                    <a:solidFill>
                      <a:srgbClr val="88C87D"/>
                    </a:solidFill>
                  </a:tcPr>
                </a:tc>
                <a:tc>
                  <a:txBody>
                    <a:bodyPr/>
                    <a:lstStyle/>
                    <a:p>
                      <a:pPr algn="r" fontAlgn="b"/>
                      <a:r>
                        <a:rPr lang="en-US" sz="300" b="0" i="0" u="none" strike="noStrike">
                          <a:solidFill>
                            <a:srgbClr val="000000"/>
                          </a:solidFill>
                          <a:latin typeface="Calibri"/>
                        </a:rPr>
                        <a:t>40.4</a:t>
                      </a:r>
                    </a:p>
                  </a:txBody>
                  <a:tcPr marL="1295" marR="1295" marT="1295" marB="0" anchor="b">
                    <a:lnL>
                      <a:noFill/>
                    </a:lnL>
                    <a:lnR>
                      <a:noFill/>
                    </a:lnR>
                    <a:lnT>
                      <a:noFill/>
                    </a:lnT>
                    <a:lnB>
                      <a:noFill/>
                    </a:lnB>
                    <a:solidFill>
                      <a:srgbClr val="FFD981"/>
                    </a:solidFill>
                  </a:tcPr>
                </a:tc>
                <a:tc>
                  <a:txBody>
                    <a:bodyPr/>
                    <a:lstStyle/>
                    <a:p>
                      <a:pPr algn="r" fontAlgn="b"/>
                      <a:r>
                        <a:rPr lang="en-US" sz="300" b="0" i="0" u="none" strike="noStrike">
                          <a:solidFill>
                            <a:srgbClr val="000000"/>
                          </a:solidFill>
                          <a:latin typeface="Calibri"/>
                        </a:rPr>
                        <a:t>9.8</a:t>
                      </a:r>
                    </a:p>
                  </a:txBody>
                  <a:tcPr marL="1295" marR="1295" marT="1295" marB="0" anchor="b">
                    <a:lnL>
                      <a:noFill/>
                    </a:lnL>
                    <a:lnR>
                      <a:noFill/>
                    </a:lnR>
                    <a:lnT>
                      <a:noFill/>
                    </a:lnT>
                    <a:lnB>
                      <a:noFill/>
                    </a:lnB>
                    <a:solidFill>
                      <a:srgbClr val="7DC57C"/>
                    </a:solidFill>
                  </a:tcPr>
                </a:tc>
                <a:tc>
                  <a:txBody>
                    <a:bodyPr/>
                    <a:lstStyle/>
                    <a:p>
                      <a:pPr algn="r" fontAlgn="b"/>
                      <a:r>
                        <a:rPr lang="en-US" sz="300" b="0" i="0" u="none" strike="noStrike">
                          <a:solidFill>
                            <a:srgbClr val="000000"/>
                          </a:solidFill>
                          <a:latin typeface="Calibri"/>
                        </a:rPr>
                        <a:t>37.6</a:t>
                      </a:r>
                    </a:p>
                  </a:txBody>
                  <a:tcPr marL="1295" marR="1295" marT="1295" marB="0" anchor="b">
                    <a:lnL>
                      <a:noFill/>
                    </a:lnL>
                    <a:lnR>
                      <a:noFill/>
                    </a:lnR>
                    <a:lnT>
                      <a:noFill/>
                    </a:lnT>
                    <a:lnB>
                      <a:noFill/>
                    </a:lnB>
                    <a:solidFill>
                      <a:srgbClr val="FFDE82"/>
                    </a:solidFill>
                  </a:tcPr>
                </a:tc>
                <a:tc>
                  <a:txBody>
                    <a:bodyPr/>
                    <a:lstStyle/>
                    <a:p>
                      <a:pPr algn="r" fontAlgn="b"/>
                      <a:r>
                        <a:rPr lang="en-US" sz="300" b="0" i="0" u="none" strike="noStrike">
                          <a:solidFill>
                            <a:srgbClr val="000000"/>
                          </a:solidFill>
                          <a:latin typeface="Calibri"/>
                        </a:rPr>
                        <a:t>7.1</a:t>
                      </a:r>
                    </a:p>
                  </a:txBody>
                  <a:tcPr marL="1295" marR="1295" marT="1295" marB="0" anchor="b">
                    <a:lnL>
                      <a:noFill/>
                    </a:lnL>
                    <a:lnR>
                      <a:noFill/>
                    </a:lnR>
                    <a:lnT>
                      <a:noFill/>
                    </a:lnT>
                    <a:lnB>
                      <a:noFill/>
                    </a:lnB>
                    <a:solidFill>
                      <a:srgbClr val="6CC07B"/>
                    </a:solidFill>
                  </a:tcPr>
                </a:tc>
                <a:tc>
                  <a:txBody>
                    <a:bodyPr/>
                    <a:lstStyle/>
                    <a:p>
                      <a:pPr algn="r" fontAlgn="b"/>
                      <a:r>
                        <a:rPr lang="en-US" sz="300" b="0" i="0" u="none" strike="noStrike">
                          <a:solidFill>
                            <a:srgbClr val="000000"/>
                          </a:solidFill>
                          <a:latin typeface="Calibri"/>
                        </a:rPr>
                        <a:t>39.2</a:t>
                      </a:r>
                    </a:p>
                  </a:txBody>
                  <a:tcPr marL="1295" marR="1295" marT="1295" marB="0" anchor="b">
                    <a:lnL>
                      <a:noFill/>
                    </a:lnL>
                    <a:lnR>
                      <a:noFill/>
                    </a:lnR>
                    <a:lnT>
                      <a:noFill/>
                    </a:lnT>
                    <a:lnB>
                      <a:noFill/>
                    </a:lnB>
                    <a:solidFill>
                      <a:srgbClr val="FFDB81"/>
                    </a:solidFill>
                  </a:tcPr>
                </a:tc>
                <a:tc>
                  <a:txBody>
                    <a:bodyPr/>
                    <a:lstStyle/>
                    <a:p>
                      <a:pPr algn="r" fontAlgn="b"/>
                      <a:r>
                        <a:rPr lang="en-US" sz="300" b="0" i="0" u="none" strike="noStrike">
                          <a:solidFill>
                            <a:srgbClr val="000000"/>
                          </a:solidFill>
                          <a:latin typeface="Calibri"/>
                        </a:rPr>
                        <a:t>8.4</a:t>
                      </a:r>
                    </a:p>
                  </a:txBody>
                  <a:tcPr marL="1295" marR="1295" marT="1295" marB="0" anchor="b">
                    <a:lnL>
                      <a:noFill/>
                    </a:lnL>
                    <a:lnR>
                      <a:noFill/>
                    </a:lnR>
                    <a:lnT>
                      <a:noFill/>
                    </a:lnT>
                    <a:lnB>
                      <a:noFill/>
                    </a:lnB>
                    <a:solidFill>
                      <a:srgbClr val="74C37C"/>
                    </a:solidFill>
                  </a:tcPr>
                </a:tc>
                <a:tc>
                  <a:txBody>
                    <a:bodyPr/>
                    <a:lstStyle/>
                    <a:p>
                      <a:pPr algn="r" fontAlgn="b"/>
                      <a:r>
                        <a:rPr lang="en-US" sz="300" b="0" i="0" u="none" strike="noStrike">
                          <a:solidFill>
                            <a:srgbClr val="000000"/>
                          </a:solidFill>
                          <a:latin typeface="Calibri"/>
                        </a:rPr>
                        <a:t>41.8</a:t>
                      </a:r>
                    </a:p>
                  </a:txBody>
                  <a:tcPr marL="1295" marR="1295" marT="1295" marB="0" anchor="b">
                    <a:lnL>
                      <a:noFill/>
                    </a:lnL>
                    <a:lnR>
                      <a:noFill/>
                    </a:lnR>
                    <a:lnT>
                      <a:noFill/>
                    </a:lnT>
                    <a:lnB>
                      <a:noFill/>
                    </a:lnB>
                    <a:solidFill>
                      <a:srgbClr val="FED780"/>
                    </a:solidFill>
                  </a:tcPr>
                </a:tc>
                <a:tc>
                  <a:txBody>
                    <a:bodyPr/>
                    <a:lstStyle/>
                    <a:p>
                      <a:pPr algn="r" fontAlgn="b"/>
                      <a:r>
                        <a:rPr lang="en-US" sz="300" b="0" i="0" u="none" strike="noStrike">
                          <a:solidFill>
                            <a:srgbClr val="000000"/>
                          </a:solidFill>
                          <a:latin typeface="Calibri"/>
                        </a:rPr>
                        <a:t>8.8</a:t>
                      </a:r>
                    </a:p>
                  </a:txBody>
                  <a:tcPr marL="1295" marR="1295" marT="1295" marB="0" anchor="b">
                    <a:lnL>
                      <a:noFill/>
                    </a:lnL>
                    <a:lnR>
                      <a:noFill/>
                    </a:lnR>
                    <a:lnT>
                      <a:noFill/>
                    </a:lnT>
                    <a:lnB>
                      <a:noFill/>
                    </a:lnB>
                    <a:solidFill>
                      <a:srgbClr val="76C37C"/>
                    </a:solidFill>
                  </a:tcPr>
                </a:tc>
                <a:tc>
                  <a:txBody>
                    <a:bodyPr/>
                    <a:lstStyle/>
                    <a:p>
                      <a:pPr algn="r" fontAlgn="b"/>
                      <a:r>
                        <a:rPr lang="en-US" sz="300" b="0" i="0" u="none" strike="noStrike">
                          <a:solidFill>
                            <a:srgbClr val="000000"/>
                          </a:solidFill>
                          <a:latin typeface="Calibri"/>
                        </a:rPr>
                        <a:t>30.3</a:t>
                      </a:r>
                    </a:p>
                  </a:txBody>
                  <a:tcPr marL="1295" marR="1295" marT="1295" marB="0" anchor="b">
                    <a:lnL>
                      <a:noFill/>
                    </a:lnL>
                    <a:lnR>
                      <a:noFill/>
                    </a:lnR>
                    <a:lnT>
                      <a:noFill/>
                    </a:lnT>
                    <a:lnB>
                      <a:noFill/>
                    </a:lnB>
                    <a:solidFill>
                      <a:srgbClr val="FDEA83"/>
                    </a:solidFill>
                  </a:tcPr>
                </a:tc>
                <a:tc>
                  <a:txBody>
                    <a:bodyPr/>
                    <a:lstStyle/>
                    <a:p>
                      <a:pPr algn="r" fontAlgn="b"/>
                      <a:r>
                        <a:rPr lang="en-US" sz="300" b="0" i="0" u="none" strike="noStrike">
                          <a:solidFill>
                            <a:srgbClr val="000000"/>
                          </a:solidFill>
                          <a:latin typeface="Calibri"/>
                        </a:rPr>
                        <a:t>20.2</a:t>
                      </a:r>
                    </a:p>
                  </a:txBody>
                  <a:tcPr marL="1295" marR="1295" marT="1295" marB="0" anchor="b">
                    <a:lnL>
                      <a:noFill/>
                    </a:lnL>
                    <a:lnR>
                      <a:noFill/>
                    </a:lnR>
                    <a:lnT>
                      <a:noFill/>
                    </a:lnT>
                    <a:lnB>
                      <a:noFill/>
                    </a:lnB>
                    <a:solidFill>
                      <a:srgbClr val="BED880"/>
                    </a:solidFill>
                  </a:tcPr>
                </a:tc>
                <a:tc>
                  <a:txBody>
                    <a:bodyPr/>
                    <a:lstStyle/>
                    <a:p>
                      <a:pPr algn="r" fontAlgn="b"/>
                      <a:r>
                        <a:rPr lang="en-US" sz="300" b="0" i="0" u="none" strike="noStrike">
                          <a:solidFill>
                            <a:srgbClr val="000000"/>
                          </a:solidFill>
                          <a:latin typeface="Calibri"/>
                        </a:rPr>
                        <a:t>25.7</a:t>
                      </a:r>
                    </a:p>
                  </a:txBody>
                  <a:tcPr marL="1295" marR="1295" marT="1295" marB="0" anchor="b">
                    <a:lnL>
                      <a:noFill/>
                    </a:lnL>
                    <a:lnR>
                      <a:noFill/>
                    </a:lnR>
                    <a:lnT>
                      <a:noFill/>
                    </a:lnT>
                    <a:lnB>
                      <a:noFill/>
                    </a:lnB>
                    <a:solidFill>
                      <a:srgbClr val="E0E282"/>
                    </a:solidFill>
                  </a:tcPr>
                </a:tc>
                <a:tc>
                  <a:txBody>
                    <a:bodyPr/>
                    <a:lstStyle/>
                    <a:p>
                      <a:pPr algn="r" fontAlgn="b"/>
                      <a:r>
                        <a:rPr lang="en-US" sz="300" b="0" i="0" u="none" strike="noStrike">
                          <a:solidFill>
                            <a:srgbClr val="000000"/>
                          </a:solidFill>
                          <a:latin typeface="Calibri"/>
                        </a:rPr>
                        <a:t>18.8</a:t>
                      </a:r>
                    </a:p>
                  </a:txBody>
                  <a:tcPr marL="1295" marR="1295" marT="1295" marB="0" anchor="b">
                    <a:lnL>
                      <a:noFill/>
                    </a:lnL>
                    <a:lnR>
                      <a:noFill/>
                    </a:lnR>
                    <a:lnT>
                      <a:noFill/>
                    </a:lnT>
                    <a:lnB>
                      <a:noFill/>
                    </a:lnB>
                    <a:solidFill>
                      <a:srgbClr val="B5D57F"/>
                    </a:solidFill>
                  </a:tcPr>
                </a:tc>
                <a:tc>
                  <a:txBody>
                    <a:bodyPr/>
                    <a:lstStyle/>
                    <a:p>
                      <a:pPr algn="r" fontAlgn="b"/>
                      <a:r>
                        <a:rPr lang="en-US" sz="300" b="0" i="0" u="none" strike="noStrike">
                          <a:solidFill>
                            <a:srgbClr val="000000"/>
                          </a:solidFill>
                          <a:latin typeface="Calibri"/>
                        </a:rPr>
                        <a:t>31.1</a:t>
                      </a:r>
                    </a:p>
                  </a:txBody>
                  <a:tcPr marL="1295" marR="1295" marT="129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23.1</a:t>
                      </a:r>
                    </a:p>
                  </a:txBody>
                  <a:tcPr marL="1295" marR="1295" marT="1295" marB="0" anchor="b">
                    <a:lnL>
                      <a:noFill/>
                    </a:lnL>
                    <a:lnR>
                      <a:noFill/>
                    </a:lnR>
                    <a:lnT>
                      <a:noFill/>
                    </a:lnT>
                    <a:lnB>
                      <a:noFill/>
                    </a:lnB>
                    <a:solidFill>
                      <a:srgbClr val="D0DD81"/>
                    </a:solidFill>
                  </a:tcPr>
                </a:tc>
                <a:tc>
                  <a:txBody>
                    <a:bodyPr/>
                    <a:lstStyle/>
                    <a:p>
                      <a:pPr algn="r" fontAlgn="b"/>
                      <a:r>
                        <a:rPr lang="en-US" sz="300" b="0" i="0" u="none" strike="noStrike">
                          <a:solidFill>
                            <a:srgbClr val="000000"/>
                          </a:solidFill>
                          <a:latin typeface="Calibri"/>
                        </a:rPr>
                        <a:t>28.7</a:t>
                      </a:r>
                    </a:p>
                  </a:txBody>
                  <a:tcPr marL="1295" marR="1295" marT="1295" marB="0" anchor="b">
                    <a:lnL>
                      <a:noFill/>
                    </a:lnL>
                    <a:lnR>
                      <a:noFill/>
                    </a:lnR>
                    <a:lnT>
                      <a:noFill/>
                    </a:lnT>
                    <a:lnB>
                      <a:noFill/>
                    </a:lnB>
                    <a:solidFill>
                      <a:srgbClr val="F3E783"/>
                    </a:solidFill>
                  </a:tcPr>
                </a:tc>
                <a:tc>
                  <a:txBody>
                    <a:bodyPr/>
                    <a:lstStyle/>
                    <a:p>
                      <a:pPr algn="r" fontAlgn="b"/>
                      <a:r>
                        <a:rPr lang="en-US" sz="300" b="0" i="0" u="none" strike="noStrike">
                          <a:solidFill>
                            <a:srgbClr val="000000"/>
                          </a:solidFill>
                          <a:latin typeface="Calibri"/>
                        </a:rPr>
                        <a:t>24.8</a:t>
                      </a:r>
                    </a:p>
                  </a:txBody>
                  <a:tcPr marL="1295" marR="1295" marT="1295" marB="0" anchor="b">
                    <a:lnL>
                      <a:noFill/>
                    </a:lnL>
                    <a:lnR>
                      <a:noFill/>
                    </a:lnR>
                    <a:lnT>
                      <a:noFill/>
                    </a:lnT>
                    <a:lnB>
                      <a:noFill/>
                    </a:lnB>
                    <a:solidFill>
                      <a:srgbClr val="DBE081"/>
                    </a:solidFill>
                  </a:tcPr>
                </a:tc>
                <a:tc>
                  <a:txBody>
                    <a:bodyPr/>
                    <a:lstStyle/>
                    <a:p>
                      <a:pPr algn="r" fontAlgn="b"/>
                      <a:r>
                        <a:rPr lang="en-US" sz="300" b="0" i="0" u="none" strike="noStrike">
                          <a:solidFill>
                            <a:srgbClr val="000000"/>
                          </a:solidFill>
                          <a:latin typeface="Calibri"/>
                        </a:rPr>
                        <a:t>40.2</a:t>
                      </a:r>
                    </a:p>
                  </a:txBody>
                  <a:tcPr marL="1295" marR="1295" marT="1295" marB="0" anchor="b">
                    <a:lnL>
                      <a:noFill/>
                    </a:lnL>
                    <a:lnR>
                      <a:noFill/>
                    </a:lnR>
                    <a:lnT>
                      <a:noFill/>
                    </a:lnT>
                    <a:lnB>
                      <a:noFill/>
                    </a:lnB>
                    <a:solidFill>
                      <a:srgbClr val="FFD981"/>
                    </a:solidFill>
                  </a:tcPr>
                </a:tc>
                <a:tc>
                  <a:txBody>
                    <a:bodyPr/>
                    <a:lstStyle/>
                    <a:p>
                      <a:pPr algn="r" fontAlgn="b"/>
                      <a:r>
                        <a:rPr lang="en-US" sz="300" b="0" i="0" u="none" strike="noStrike">
                          <a:solidFill>
                            <a:srgbClr val="000000"/>
                          </a:solidFill>
                          <a:latin typeface="Calibri"/>
                        </a:rPr>
                        <a:t>31.6</a:t>
                      </a:r>
                    </a:p>
                  </a:txBody>
                  <a:tcPr marL="1295" marR="1295" marT="129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34.3</a:t>
                      </a:r>
                    </a:p>
                  </a:txBody>
                  <a:tcPr marL="1295" marR="1295" marT="1295" marB="0" anchor="b">
                    <a:lnL>
                      <a:noFill/>
                    </a:lnL>
                    <a:lnR>
                      <a:noFill/>
                    </a:lnR>
                    <a:lnT>
                      <a:noFill/>
                    </a:lnT>
                    <a:lnB>
                      <a:noFill/>
                    </a:lnB>
                    <a:solidFill>
                      <a:srgbClr val="FFE483"/>
                    </a:solidFill>
                  </a:tcPr>
                </a:tc>
                <a:tc>
                  <a:txBody>
                    <a:bodyPr/>
                    <a:lstStyle/>
                    <a:p>
                      <a:pPr algn="r" fontAlgn="b"/>
                      <a:r>
                        <a:rPr lang="en-US" sz="300" b="0" i="0" u="none" strike="noStrike">
                          <a:solidFill>
                            <a:srgbClr val="000000"/>
                          </a:solidFill>
                          <a:latin typeface="Calibri"/>
                        </a:rPr>
                        <a:t>38.7</a:t>
                      </a:r>
                    </a:p>
                  </a:txBody>
                  <a:tcPr marL="1295" marR="1295" marT="1295" marB="0" anchor="b">
                    <a:lnL>
                      <a:noFill/>
                    </a:lnL>
                    <a:lnR>
                      <a:noFill/>
                    </a:lnR>
                    <a:lnT>
                      <a:noFill/>
                    </a:lnT>
                    <a:lnB>
                      <a:noFill/>
                    </a:lnB>
                    <a:solidFill>
                      <a:srgbClr val="FFDC82"/>
                    </a:solidFill>
                  </a:tcPr>
                </a:tc>
                <a:tc>
                  <a:txBody>
                    <a:bodyPr/>
                    <a:lstStyle/>
                    <a:p>
                      <a:pPr algn="r" fontAlgn="b"/>
                      <a:r>
                        <a:rPr lang="en-US" sz="300" b="0" i="0" u="none" strike="noStrike">
                          <a:solidFill>
                            <a:srgbClr val="000000"/>
                          </a:solidFill>
                          <a:latin typeface="Calibri"/>
                        </a:rPr>
                        <a:t>36.5</a:t>
                      </a:r>
                    </a:p>
                  </a:txBody>
                  <a:tcPr marL="1295" marR="1295" marT="129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40.7</a:t>
                      </a:r>
                    </a:p>
                  </a:txBody>
                  <a:tcPr marL="1295" marR="1295" marT="1295" marB="0" anchor="b">
                    <a:lnL>
                      <a:noFill/>
                    </a:lnL>
                    <a:lnR>
                      <a:noFill/>
                    </a:lnR>
                    <a:lnT>
                      <a:noFill/>
                    </a:lnT>
                    <a:lnB>
                      <a:noFill/>
                    </a:lnB>
                    <a:solidFill>
                      <a:srgbClr val="FED881"/>
                    </a:solidFill>
                  </a:tcPr>
                </a:tc>
                <a:tc>
                  <a:txBody>
                    <a:bodyPr/>
                    <a:lstStyle/>
                    <a:p>
                      <a:pPr algn="r" fontAlgn="b"/>
                      <a:r>
                        <a:rPr lang="en-US" sz="300" b="0" i="0" u="none" strike="noStrike">
                          <a:solidFill>
                            <a:srgbClr val="000000"/>
                          </a:solidFill>
                          <a:latin typeface="Calibri"/>
                        </a:rPr>
                        <a:t>39.1</a:t>
                      </a:r>
                    </a:p>
                  </a:txBody>
                  <a:tcPr marL="1295" marR="1295" marT="1295" marB="0" anchor="b">
                    <a:lnL>
                      <a:noFill/>
                    </a:lnL>
                    <a:lnR>
                      <a:noFill/>
                    </a:lnR>
                    <a:lnT>
                      <a:noFill/>
                    </a:lnT>
                    <a:lnB>
                      <a:noFill/>
                    </a:lnB>
                    <a:solidFill>
                      <a:srgbClr val="FFDC81"/>
                    </a:solidFill>
                  </a:tcPr>
                </a:tc>
                <a:tc>
                  <a:txBody>
                    <a:bodyPr/>
                    <a:lstStyle/>
                    <a:p>
                      <a:pPr algn="r" fontAlgn="b"/>
                      <a:r>
                        <a:rPr lang="en-US" sz="300" b="0" i="0" u="none" strike="noStrike">
                          <a:solidFill>
                            <a:srgbClr val="000000"/>
                          </a:solidFill>
                          <a:latin typeface="Calibri"/>
                        </a:rPr>
                        <a:t>37.2</a:t>
                      </a:r>
                    </a:p>
                  </a:txBody>
                  <a:tcPr marL="1295" marR="1295" marT="1295" marB="0" anchor="b">
                    <a:lnL>
                      <a:noFill/>
                    </a:lnL>
                    <a:lnR>
                      <a:noFill/>
                    </a:lnR>
                    <a:lnT>
                      <a:noFill/>
                    </a:lnT>
                    <a:lnB>
                      <a:noFill/>
                    </a:lnB>
                    <a:solidFill>
                      <a:srgbClr val="FFDF82"/>
                    </a:solidFill>
                  </a:tcPr>
                </a:tc>
                <a:tc>
                  <a:txBody>
                    <a:bodyPr/>
                    <a:lstStyle/>
                    <a:p>
                      <a:pPr algn="r" fontAlgn="b"/>
                      <a:r>
                        <a:rPr lang="en-US" sz="300" b="0" i="0" u="none" strike="noStrike">
                          <a:solidFill>
                            <a:srgbClr val="000000"/>
                          </a:solidFill>
                          <a:latin typeface="Calibri"/>
                        </a:rPr>
                        <a:t>52.0</a:t>
                      </a:r>
                    </a:p>
                  </a:txBody>
                  <a:tcPr marL="1295" marR="1295" marT="1295" marB="0" anchor="b">
                    <a:lnL>
                      <a:noFill/>
                    </a:lnL>
                    <a:lnR>
                      <a:noFill/>
                    </a:lnR>
                    <a:lnT>
                      <a:noFill/>
                    </a:lnT>
                    <a:lnB>
                      <a:noFill/>
                    </a:lnB>
                    <a:solidFill>
                      <a:srgbClr val="FDC47D"/>
                    </a:solidFill>
                  </a:tcPr>
                </a:tc>
                <a:tc>
                  <a:txBody>
                    <a:bodyPr/>
                    <a:lstStyle/>
                    <a:p>
                      <a:pPr algn="r" fontAlgn="b"/>
                      <a:r>
                        <a:rPr lang="en-US" sz="300" b="0" i="0" u="none" strike="noStrike">
                          <a:solidFill>
                            <a:srgbClr val="000000"/>
                          </a:solidFill>
                          <a:latin typeface="Calibri"/>
                        </a:rPr>
                        <a:t>12.8</a:t>
                      </a:r>
                    </a:p>
                  </a:txBody>
                  <a:tcPr marL="1295" marR="1295" marT="1295" marB="0" anchor="b">
                    <a:lnL>
                      <a:noFill/>
                    </a:lnL>
                    <a:lnR>
                      <a:noFill/>
                    </a:lnR>
                    <a:lnT>
                      <a:noFill/>
                    </a:lnT>
                    <a:lnB>
                      <a:noFill/>
                    </a:lnB>
                    <a:solidFill>
                      <a:srgbClr val="90CB7D"/>
                    </a:solidFill>
                  </a:tcPr>
                </a:tc>
                <a:tc>
                  <a:txBody>
                    <a:bodyPr/>
                    <a:lstStyle/>
                    <a:p>
                      <a:pPr algn="r" fontAlgn="b"/>
                      <a:r>
                        <a:rPr lang="en-US" sz="300" b="0" i="0" u="none" strike="noStrike">
                          <a:solidFill>
                            <a:srgbClr val="000000"/>
                          </a:solidFill>
                          <a:latin typeface="Calibri"/>
                        </a:rPr>
                        <a:t>45.8</a:t>
                      </a:r>
                    </a:p>
                  </a:txBody>
                  <a:tcPr marL="1295" marR="1295" marT="1295" marB="0" anchor="b">
                    <a:lnL>
                      <a:noFill/>
                    </a:lnL>
                    <a:lnR>
                      <a:noFill/>
                    </a:lnR>
                    <a:lnT>
                      <a:noFill/>
                    </a:lnT>
                    <a:lnB>
                      <a:noFill/>
                    </a:lnB>
                    <a:solidFill>
                      <a:srgbClr val="FECF7F"/>
                    </a:solidFill>
                  </a:tcPr>
                </a:tc>
                <a:tc>
                  <a:txBody>
                    <a:bodyPr/>
                    <a:lstStyle/>
                    <a:p>
                      <a:pPr algn="r" fontAlgn="b"/>
                      <a:r>
                        <a:rPr lang="en-US" sz="300" b="0" i="0" u="none" strike="noStrike">
                          <a:solidFill>
                            <a:srgbClr val="000000"/>
                          </a:solidFill>
                          <a:latin typeface="Calibri"/>
                        </a:rPr>
                        <a:t>12.6</a:t>
                      </a:r>
                    </a:p>
                  </a:txBody>
                  <a:tcPr marL="1295" marR="1295" marT="1295" marB="0" anchor="b">
                    <a:lnL>
                      <a:noFill/>
                    </a:lnL>
                    <a:lnR>
                      <a:noFill/>
                    </a:lnR>
                    <a:lnT>
                      <a:noFill/>
                    </a:lnT>
                    <a:lnB>
                      <a:noFill/>
                    </a:lnB>
                    <a:solidFill>
                      <a:srgbClr val="8ECA7D"/>
                    </a:solidFill>
                  </a:tcPr>
                </a:tc>
                <a:tc>
                  <a:txBody>
                    <a:bodyPr/>
                    <a:lstStyle/>
                    <a:p>
                      <a:pPr algn="r" fontAlgn="b"/>
                      <a:r>
                        <a:rPr lang="en-US" sz="300" b="0" i="0" u="none" strike="noStrike">
                          <a:solidFill>
                            <a:srgbClr val="000000"/>
                          </a:solidFill>
                          <a:latin typeface="Calibri"/>
                        </a:rPr>
                        <a:t>47.7</a:t>
                      </a:r>
                    </a:p>
                  </a:txBody>
                  <a:tcPr marL="1295" marR="1295" marT="1295" marB="0" anchor="b">
                    <a:lnL>
                      <a:noFill/>
                    </a:lnL>
                    <a:lnR>
                      <a:noFill/>
                    </a:lnR>
                    <a:lnT>
                      <a:noFill/>
                    </a:lnT>
                    <a:lnB>
                      <a:noFill/>
                    </a:lnB>
                    <a:solidFill>
                      <a:srgbClr val="FECC7E"/>
                    </a:solidFill>
                  </a:tcPr>
                </a:tc>
                <a:tc>
                  <a:txBody>
                    <a:bodyPr/>
                    <a:lstStyle/>
                    <a:p>
                      <a:pPr algn="r" fontAlgn="b"/>
                      <a:r>
                        <a:rPr lang="en-US" sz="300" b="0" i="0" u="none" strike="noStrike">
                          <a:solidFill>
                            <a:srgbClr val="000000"/>
                          </a:solidFill>
                          <a:latin typeface="Calibri"/>
                        </a:rPr>
                        <a:t>11.5</a:t>
                      </a:r>
                    </a:p>
                  </a:txBody>
                  <a:tcPr marL="1295" marR="1295" marT="1295" marB="0" anchor="b">
                    <a:lnL>
                      <a:noFill/>
                    </a:lnL>
                    <a:lnR>
                      <a:noFill/>
                    </a:lnR>
                    <a:lnT>
                      <a:noFill/>
                    </a:lnT>
                    <a:lnB>
                      <a:noFill/>
                    </a:lnB>
                    <a:solidFill>
                      <a:srgbClr val="88C87D"/>
                    </a:solidFill>
                  </a:tcPr>
                </a:tc>
                <a:tc>
                  <a:txBody>
                    <a:bodyPr/>
                    <a:lstStyle/>
                    <a:p>
                      <a:pPr algn="r" fontAlgn="b"/>
                      <a:r>
                        <a:rPr lang="en-US" sz="300" b="0" i="0" u="none" strike="noStrike">
                          <a:solidFill>
                            <a:srgbClr val="000000"/>
                          </a:solidFill>
                          <a:latin typeface="Calibri"/>
                        </a:rPr>
                        <a:t>46.6</a:t>
                      </a:r>
                    </a:p>
                  </a:txBody>
                  <a:tcPr marL="1295" marR="1295" marT="1295" marB="0" anchor="b">
                    <a:lnL>
                      <a:noFill/>
                    </a:lnL>
                    <a:lnR>
                      <a:noFill/>
                    </a:lnR>
                    <a:lnT>
                      <a:noFill/>
                    </a:lnT>
                    <a:lnB>
                      <a:noFill/>
                    </a:lnB>
                    <a:solidFill>
                      <a:srgbClr val="FECE7F"/>
                    </a:solidFill>
                  </a:tcPr>
                </a:tc>
                <a:tc>
                  <a:txBody>
                    <a:bodyPr/>
                    <a:lstStyle/>
                    <a:p>
                      <a:pPr algn="r" fontAlgn="b"/>
                      <a:r>
                        <a:rPr lang="en-US" sz="300" b="0" i="0" u="none" strike="noStrike">
                          <a:solidFill>
                            <a:srgbClr val="000000"/>
                          </a:solidFill>
                          <a:latin typeface="Calibri"/>
                        </a:rPr>
                        <a:t>12.4</a:t>
                      </a:r>
                    </a:p>
                  </a:txBody>
                  <a:tcPr marL="1295" marR="1295" marT="1295" marB="0" anchor="b">
                    <a:lnL>
                      <a:noFill/>
                    </a:lnL>
                    <a:lnR>
                      <a:noFill/>
                    </a:lnR>
                    <a:lnT>
                      <a:noFill/>
                    </a:lnT>
                    <a:lnB>
                      <a:noFill/>
                    </a:lnB>
                    <a:solidFill>
                      <a:srgbClr val="8DCA7D"/>
                    </a:solidFill>
                  </a:tcPr>
                </a:tc>
              </a:tr>
              <a:tr h="49195">
                <a:tc>
                  <a:txBody>
                    <a:bodyPr/>
                    <a:lstStyle/>
                    <a:p>
                      <a:pPr algn="l" fontAlgn="b"/>
                      <a:r>
                        <a:rPr lang="en-US" sz="300" b="0" i="0" u="none" strike="noStrike">
                          <a:solidFill>
                            <a:srgbClr val="000000"/>
                          </a:solidFill>
                          <a:latin typeface="Calibri"/>
                        </a:rPr>
                        <a:t>ADVANCE Asia Standard</a:t>
                      </a:r>
                    </a:p>
                  </a:txBody>
                  <a:tcPr marL="1295" marR="1295" marT="1295" marB="0" anchor="b">
                    <a:lnL>
                      <a:noFill/>
                    </a:lnL>
                    <a:lnR>
                      <a:noFill/>
                    </a:lnR>
                    <a:lnT>
                      <a:noFill/>
                    </a:lnT>
                    <a:lnB>
                      <a:noFill/>
                    </a:lnB>
                  </a:tcPr>
                </a:tc>
                <a:tc>
                  <a:txBody>
                    <a:bodyPr/>
                    <a:lstStyle/>
                    <a:p>
                      <a:pPr algn="r" fontAlgn="b"/>
                      <a:r>
                        <a:rPr lang="en-US" sz="300" b="0" i="0" u="none" strike="noStrike">
                          <a:solidFill>
                            <a:srgbClr val="000000"/>
                          </a:solidFill>
                          <a:latin typeface="Calibri"/>
                        </a:rPr>
                        <a:t>66.7</a:t>
                      </a:r>
                    </a:p>
                  </a:txBody>
                  <a:tcPr marL="1295" marR="1295" marT="1295" marB="0" anchor="b">
                    <a:lnL>
                      <a:noFill/>
                    </a:lnL>
                    <a:lnR>
                      <a:noFill/>
                    </a:lnR>
                    <a:lnT>
                      <a:noFill/>
                    </a:lnT>
                    <a:lnB>
                      <a:noFill/>
                    </a:lnB>
                    <a:solidFill>
                      <a:srgbClr val="FCA878"/>
                    </a:solidFill>
                  </a:tcPr>
                </a:tc>
                <a:tc>
                  <a:txBody>
                    <a:bodyPr/>
                    <a:lstStyle/>
                    <a:p>
                      <a:pPr algn="r" fontAlgn="b"/>
                      <a:r>
                        <a:rPr lang="en-US" sz="300" b="0" i="0" u="none" strike="noStrike">
                          <a:solidFill>
                            <a:srgbClr val="000000"/>
                          </a:solidFill>
                          <a:latin typeface="Calibri"/>
                        </a:rPr>
                        <a:t>18.9</a:t>
                      </a:r>
                    </a:p>
                  </a:txBody>
                  <a:tcPr marL="1295" marR="1295" marT="1295" marB="0" anchor="b">
                    <a:lnL>
                      <a:noFill/>
                    </a:lnL>
                    <a:lnR>
                      <a:noFill/>
                    </a:lnR>
                    <a:lnT>
                      <a:noFill/>
                    </a:lnT>
                    <a:lnB>
                      <a:noFill/>
                    </a:lnB>
                    <a:solidFill>
                      <a:srgbClr val="B6D67F"/>
                    </a:solidFill>
                  </a:tcPr>
                </a:tc>
                <a:tc>
                  <a:txBody>
                    <a:bodyPr/>
                    <a:lstStyle/>
                    <a:p>
                      <a:pPr algn="r" fontAlgn="b"/>
                      <a:r>
                        <a:rPr lang="en-US" sz="300" b="0" i="0" u="none" strike="noStrike">
                          <a:solidFill>
                            <a:srgbClr val="000000"/>
                          </a:solidFill>
                          <a:latin typeface="Calibri"/>
                        </a:rPr>
                        <a:t>58.4</a:t>
                      </a:r>
                    </a:p>
                  </a:txBody>
                  <a:tcPr marL="1295" marR="1295" marT="1295" marB="0" anchor="b">
                    <a:lnL>
                      <a:noFill/>
                    </a:lnL>
                    <a:lnR>
                      <a:noFill/>
                    </a:lnR>
                    <a:lnT>
                      <a:noFill/>
                    </a:lnT>
                    <a:lnB>
                      <a:noFill/>
                    </a:lnB>
                    <a:solidFill>
                      <a:srgbClr val="FDB87B"/>
                    </a:solidFill>
                  </a:tcPr>
                </a:tc>
                <a:tc>
                  <a:txBody>
                    <a:bodyPr/>
                    <a:lstStyle/>
                    <a:p>
                      <a:pPr algn="r" fontAlgn="b"/>
                      <a:r>
                        <a:rPr lang="en-US" sz="300" b="0" i="0" u="none" strike="noStrike">
                          <a:solidFill>
                            <a:srgbClr val="000000"/>
                          </a:solidFill>
                          <a:latin typeface="Calibri"/>
                        </a:rPr>
                        <a:t>17.0</a:t>
                      </a:r>
                    </a:p>
                  </a:txBody>
                  <a:tcPr marL="1295" marR="1295" marT="1295" marB="0" anchor="b">
                    <a:lnL>
                      <a:noFill/>
                    </a:lnL>
                    <a:lnR>
                      <a:noFill/>
                    </a:lnR>
                    <a:lnT>
                      <a:noFill/>
                    </a:lnT>
                    <a:lnB>
                      <a:noFill/>
                    </a:lnB>
                    <a:solidFill>
                      <a:srgbClr val="AAD27F"/>
                    </a:solidFill>
                  </a:tcPr>
                </a:tc>
                <a:tc>
                  <a:txBody>
                    <a:bodyPr/>
                    <a:lstStyle/>
                    <a:p>
                      <a:pPr algn="r" fontAlgn="b"/>
                      <a:r>
                        <a:rPr lang="en-US" sz="300" b="0" i="0" u="none" strike="noStrike">
                          <a:solidFill>
                            <a:srgbClr val="000000"/>
                          </a:solidFill>
                          <a:latin typeface="Calibri"/>
                        </a:rPr>
                        <a:t>64.5</a:t>
                      </a:r>
                    </a:p>
                  </a:txBody>
                  <a:tcPr marL="1295" marR="1295" marT="1295" marB="0" anchor="b">
                    <a:lnL>
                      <a:noFill/>
                    </a:lnL>
                    <a:lnR>
                      <a:noFill/>
                    </a:lnR>
                    <a:lnT>
                      <a:noFill/>
                    </a:lnT>
                    <a:lnB>
                      <a:noFill/>
                    </a:lnB>
                    <a:solidFill>
                      <a:srgbClr val="FCAC78"/>
                    </a:solidFill>
                  </a:tcPr>
                </a:tc>
                <a:tc>
                  <a:txBody>
                    <a:bodyPr/>
                    <a:lstStyle/>
                    <a:p>
                      <a:pPr algn="r" fontAlgn="b"/>
                      <a:r>
                        <a:rPr lang="en-US" sz="300" b="0" i="0" u="none" strike="noStrike">
                          <a:solidFill>
                            <a:srgbClr val="000000"/>
                          </a:solidFill>
                          <a:latin typeface="Calibri"/>
                        </a:rPr>
                        <a:t>12.2</a:t>
                      </a:r>
                    </a:p>
                  </a:txBody>
                  <a:tcPr marL="1295" marR="1295" marT="1295" marB="0" anchor="b">
                    <a:lnL>
                      <a:noFill/>
                    </a:lnL>
                    <a:lnR>
                      <a:noFill/>
                    </a:lnR>
                    <a:lnT>
                      <a:noFill/>
                    </a:lnT>
                    <a:lnB>
                      <a:noFill/>
                    </a:lnB>
                    <a:solidFill>
                      <a:srgbClr val="8CC97D"/>
                    </a:solidFill>
                  </a:tcPr>
                </a:tc>
                <a:tc>
                  <a:txBody>
                    <a:bodyPr/>
                    <a:lstStyle/>
                    <a:p>
                      <a:pPr algn="r" fontAlgn="b"/>
                      <a:r>
                        <a:rPr lang="en-US" sz="300" b="0" i="0" u="none" strike="noStrike">
                          <a:solidFill>
                            <a:srgbClr val="000000"/>
                          </a:solidFill>
                          <a:latin typeface="Calibri"/>
                        </a:rPr>
                        <a:t>70.9</a:t>
                      </a:r>
                    </a:p>
                  </a:txBody>
                  <a:tcPr marL="1295" marR="1295" marT="1295" marB="0" anchor="b">
                    <a:lnL>
                      <a:noFill/>
                    </a:lnL>
                    <a:lnR>
                      <a:noFill/>
                    </a:lnR>
                    <a:lnT>
                      <a:noFill/>
                    </a:lnT>
                    <a:lnB>
                      <a:noFill/>
                    </a:lnB>
                    <a:solidFill>
                      <a:srgbClr val="FBA176"/>
                    </a:solidFill>
                  </a:tcPr>
                </a:tc>
                <a:tc>
                  <a:txBody>
                    <a:bodyPr/>
                    <a:lstStyle/>
                    <a:p>
                      <a:pPr algn="r" fontAlgn="b"/>
                      <a:r>
                        <a:rPr lang="en-US" sz="300" b="0" i="0" u="none" strike="noStrike">
                          <a:solidFill>
                            <a:srgbClr val="000000"/>
                          </a:solidFill>
                          <a:latin typeface="Calibri"/>
                        </a:rPr>
                        <a:t>13.2</a:t>
                      </a:r>
                    </a:p>
                  </a:txBody>
                  <a:tcPr marL="1295" marR="1295" marT="1295" marB="0" anchor="b">
                    <a:lnL>
                      <a:noFill/>
                    </a:lnL>
                    <a:lnR>
                      <a:noFill/>
                    </a:lnR>
                    <a:lnT>
                      <a:noFill/>
                    </a:lnT>
                    <a:lnB>
                      <a:noFill/>
                    </a:lnB>
                    <a:solidFill>
                      <a:srgbClr val="92CB7D"/>
                    </a:solidFill>
                  </a:tcPr>
                </a:tc>
                <a:tc>
                  <a:txBody>
                    <a:bodyPr/>
                    <a:lstStyle/>
                    <a:p>
                      <a:pPr algn="r" fontAlgn="b"/>
                      <a:r>
                        <a:rPr lang="en-US" sz="300" b="0" i="0" u="none" strike="noStrike">
                          <a:solidFill>
                            <a:srgbClr val="000000"/>
                          </a:solidFill>
                          <a:latin typeface="Calibri"/>
                        </a:rPr>
                        <a:t>35.2</a:t>
                      </a:r>
                    </a:p>
                  </a:txBody>
                  <a:tcPr marL="1295" marR="1295" marT="129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21.5</a:t>
                      </a:r>
                    </a:p>
                  </a:txBody>
                  <a:tcPr marL="1295" marR="1295" marT="1295" marB="0" anchor="b">
                    <a:lnL>
                      <a:noFill/>
                    </a:lnL>
                    <a:lnR>
                      <a:noFill/>
                    </a:lnR>
                    <a:lnT>
                      <a:noFill/>
                    </a:lnT>
                    <a:lnB>
                      <a:noFill/>
                    </a:lnB>
                    <a:solidFill>
                      <a:srgbClr val="C6DA80"/>
                    </a:solidFill>
                  </a:tcPr>
                </a:tc>
                <a:tc>
                  <a:txBody>
                    <a:bodyPr/>
                    <a:lstStyle/>
                    <a:p>
                      <a:pPr algn="r" fontAlgn="b"/>
                      <a:r>
                        <a:rPr lang="en-US" sz="300" b="0" i="0" u="none" strike="noStrike">
                          <a:solidFill>
                            <a:srgbClr val="000000"/>
                          </a:solidFill>
                          <a:latin typeface="Calibri"/>
                        </a:rPr>
                        <a:t>26.8</a:t>
                      </a:r>
                    </a:p>
                  </a:txBody>
                  <a:tcPr marL="1295" marR="1295" marT="1295" marB="0" anchor="b">
                    <a:lnL>
                      <a:noFill/>
                    </a:lnL>
                    <a:lnR>
                      <a:noFill/>
                    </a:lnR>
                    <a:lnT>
                      <a:noFill/>
                    </a:lnT>
                    <a:lnB>
                      <a:noFill/>
                    </a:lnB>
                    <a:solidFill>
                      <a:srgbClr val="E7E482"/>
                    </a:solidFill>
                  </a:tcPr>
                </a:tc>
                <a:tc>
                  <a:txBody>
                    <a:bodyPr/>
                    <a:lstStyle/>
                    <a:p>
                      <a:pPr algn="r" fontAlgn="b"/>
                      <a:r>
                        <a:rPr lang="en-US" sz="300" b="0" i="0" u="none" strike="noStrike">
                          <a:solidFill>
                            <a:srgbClr val="000000"/>
                          </a:solidFill>
                          <a:latin typeface="Calibri"/>
                        </a:rPr>
                        <a:t>20.5</a:t>
                      </a:r>
                    </a:p>
                  </a:txBody>
                  <a:tcPr marL="1295" marR="1295" marT="1295" marB="0" anchor="b">
                    <a:lnL>
                      <a:noFill/>
                    </a:lnL>
                    <a:lnR>
                      <a:noFill/>
                    </a:lnR>
                    <a:lnT>
                      <a:noFill/>
                    </a:lnT>
                    <a:lnB>
                      <a:noFill/>
                    </a:lnB>
                    <a:solidFill>
                      <a:srgbClr val="C0D980"/>
                    </a:solidFill>
                  </a:tcPr>
                </a:tc>
                <a:tc>
                  <a:txBody>
                    <a:bodyPr/>
                    <a:lstStyle/>
                    <a:p>
                      <a:pPr algn="r" fontAlgn="b"/>
                      <a:r>
                        <a:rPr lang="en-US" sz="300" b="0" i="0" u="none" strike="noStrike">
                          <a:solidFill>
                            <a:srgbClr val="000000"/>
                          </a:solidFill>
                          <a:latin typeface="Calibri"/>
                        </a:rPr>
                        <a:t>29.2</a:t>
                      </a:r>
                    </a:p>
                  </a:txBody>
                  <a:tcPr marL="1295" marR="1295" marT="1295" marB="0" anchor="b">
                    <a:lnL>
                      <a:noFill/>
                    </a:lnL>
                    <a:lnR>
                      <a:noFill/>
                    </a:lnR>
                    <a:lnT>
                      <a:noFill/>
                    </a:lnT>
                    <a:lnB>
                      <a:noFill/>
                    </a:lnB>
                    <a:solidFill>
                      <a:srgbClr val="F6E883"/>
                    </a:solidFill>
                  </a:tcPr>
                </a:tc>
                <a:tc>
                  <a:txBody>
                    <a:bodyPr/>
                    <a:lstStyle/>
                    <a:p>
                      <a:pPr algn="r" fontAlgn="b"/>
                      <a:r>
                        <a:rPr lang="en-US" sz="300" b="0" i="0" u="none" strike="noStrike">
                          <a:solidFill>
                            <a:srgbClr val="000000"/>
                          </a:solidFill>
                          <a:latin typeface="Calibri"/>
                        </a:rPr>
                        <a:t>25.3</a:t>
                      </a:r>
                    </a:p>
                  </a:txBody>
                  <a:tcPr marL="1295" marR="1295" marT="1295" marB="0" anchor="b">
                    <a:lnL>
                      <a:noFill/>
                    </a:lnL>
                    <a:lnR>
                      <a:noFill/>
                    </a:lnR>
                    <a:lnT>
                      <a:noFill/>
                    </a:lnT>
                    <a:lnB>
                      <a:noFill/>
                    </a:lnB>
                    <a:solidFill>
                      <a:srgbClr val="DEE182"/>
                    </a:solidFill>
                  </a:tcPr>
                </a:tc>
                <a:tc>
                  <a:txBody>
                    <a:bodyPr/>
                    <a:lstStyle/>
                    <a:p>
                      <a:pPr algn="r" fontAlgn="b"/>
                      <a:r>
                        <a:rPr lang="en-US" sz="300" b="0" i="0" u="none" strike="noStrike">
                          <a:solidFill>
                            <a:srgbClr val="000000"/>
                          </a:solidFill>
                          <a:latin typeface="Calibri"/>
                        </a:rPr>
                        <a:t>32.6</a:t>
                      </a:r>
                    </a:p>
                  </a:txBody>
                  <a:tcPr marL="1295" marR="1295" marT="129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19.9</a:t>
                      </a:r>
                    </a:p>
                  </a:txBody>
                  <a:tcPr marL="1295" marR="1295" marT="1295" marB="0" anchor="b">
                    <a:lnL>
                      <a:noFill/>
                    </a:lnL>
                    <a:lnR>
                      <a:noFill/>
                    </a:lnR>
                    <a:lnT>
                      <a:noFill/>
                    </a:lnT>
                    <a:lnB>
                      <a:noFill/>
                    </a:lnB>
                    <a:solidFill>
                      <a:srgbClr val="BCD780"/>
                    </a:solidFill>
                  </a:tcPr>
                </a:tc>
                <a:tc>
                  <a:txBody>
                    <a:bodyPr/>
                    <a:lstStyle/>
                    <a:p>
                      <a:pPr algn="r" fontAlgn="b"/>
                      <a:r>
                        <a:rPr lang="en-US" sz="300" b="0" i="0" u="none" strike="noStrike">
                          <a:solidFill>
                            <a:srgbClr val="000000"/>
                          </a:solidFill>
                          <a:latin typeface="Calibri"/>
                        </a:rPr>
                        <a:t>53.0</a:t>
                      </a:r>
                    </a:p>
                  </a:txBody>
                  <a:tcPr marL="1295" marR="1295" marT="1295" marB="0" anchor="b">
                    <a:lnL>
                      <a:noFill/>
                    </a:lnL>
                    <a:lnR>
                      <a:noFill/>
                    </a:lnR>
                    <a:lnT>
                      <a:noFill/>
                    </a:lnT>
                    <a:lnB>
                      <a:noFill/>
                    </a:lnB>
                    <a:solidFill>
                      <a:srgbClr val="FDC27C"/>
                    </a:solidFill>
                  </a:tcPr>
                </a:tc>
                <a:tc>
                  <a:txBody>
                    <a:bodyPr/>
                    <a:lstStyle/>
                    <a:p>
                      <a:pPr algn="r" fontAlgn="b"/>
                      <a:r>
                        <a:rPr lang="en-US" sz="300" b="0" i="0" u="none" strike="noStrike">
                          <a:solidFill>
                            <a:srgbClr val="000000"/>
                          </a:solidFill>
                          <a:latin typeface="Calibri"/>
                        </a:rPr>
                        <a:t>43.5</a:t>
                      </a:r>
                    </a:p>
                  </a:txBody>
                  <a:tcPr marL="1295" marR="1295" marT="1295" marB="0" anchor="b">
                    <a:lnL>
                      <a:noFill/>
                    </a:lnL>
                    <a:lnR>
                      <a:noFill/>
                    </a:lnR>
                    <a:lnT>
                      <a:noFill/>
                    </a:lnT>
                    <a:lnB>
                      <a:noFill/>
                    </a:lnB>
                    <a:solidFill>
                      <a:srgbClr val="FED380"/>
                    </a:solidFill>
                  </a:tcPr>
                </a:tc>
                <a:tc>
                  <a:txBody>
                    <a:bodyPr/>
                    <a:lstStyle/>
                    <a:p>
                      <a:pPr algn="r" fontAlgn="b"/>
                      <a:r>
                        <a:rPr lang="en-US" sz="300" b="0" i="0" u="none" strike="noStrike">
                          <a:solidFill>
                            <a:srgbClr val="000000"/>
                          </a:solidFill>
                          <a:latin typeface="Calibri"/>
                        </a:rPr>
                        <a:t>48.3</a:t>
                      </a:r>
                    </a:p>
                  </a:txBody>
                  <a:tcPr marL="1295" marR="1295" marT="1295" marB="0" anchor="b">
                    <a:lnL>
                      <a:noFill/>
                    </a:lnL>
                    <a:lnR>
                      <a:noFill/>
                    </a:lnR>
                    <a:lnT>
                      <a:noFill/>
                    </a:lnT>
                    <a:lnB>
                      <a:noFill/>
                    </a:lnB>
                    <a:solidFill>
                      <a:srgbClr val="FECA7E"/>
                    </a:solidFill>
                  </a:tcPr>
                </a:tc>
                <a:tc>
                  <a:txBody>
                    <a:bodyPr/>
                    <a:lstStyle/>
                    <a:p>
                      <a:pPr algn="r" fontAlgn="b"/>
                      <a:r>
                        <a:rPr lang="en-US" sz="300" b="0" i="0" u="none" strike="noStrike">
                          <a:solidFill>
                            <a:srgbClr val="000000"/>
                          </a:solidFill>
                          <a:latin typeface="Calibri"/>
                        </a:rPr>
                        <a:t>43.6</a:t>
                      </a:r>
                    </a:p>
                  </a:txBody>
                  <a:tcPr marL="1295" marR="1295" marT="1295" marB="0" anchor="b">
                    <a:lnL>
                      <a:noFill/>
                    </a:lnL>
                    <a:lnR>
                      <a:noFill/>
                    </a:lnR>
                    <a:lnT>
                      <a:noFill/>
                    </a:lnT>
                    <a:lnB>
                      <a:noFill/>
                    </a:lnB>
                    <a:solidFill>
                      <a:srgbClr val="FED380"/>
                    </a:solidFill>
                  </a:tcPr>
                </a:tc>
                <a:tc>
                  <a:txBody>
                    <a:bodyPr/>
                    <a:lstStyle/>
                    <a:p>
                      <a:pPr algn="r" fontAlgn="b"/>
                      <a:r>
                        <a:rPr lang="en-US" sz="300" b="0" i="0" u="none" strike="noStrike">
                          <a:solidFill>
                            <a:srgbClr val="000000"/>
                          </a:solidFill>
                          <a:latin typeface="Calibri"/>
                        </a:rPr>
                        <a:t>52.4</a:t>
                      </a:r>
                    </a:p>
                  </a:txBody>
                  <a:tcPr marL="1295" marR="1295" marT="1295" marB="0" anchor="b">
                    <a:lnL>
                      <a:noFill/>
                    </a:lnL>
                    <a:lnR>
                      <a:noFill/>
                    </a:lnR>
                    <a:lnT>
                      <a:noFill/>
                    </a:lnT>
                    <a:lnB>
                      <a:noFill/>
                    </a:lnB>
                    <a:solidFill>
                      <a:srgbClr val="FDC37D"/>
                    </a:solidFill>
                  </a:tcPr>
                </a:tc>
                <a:tc>
                  <a:txBody>
                    <a:bodyPr/>
                    <a:lstStyle/>
                    <a:p>
                      <a:pPr algn="r" fontAlgn="b"/>
                      <a:r>
                        <a:rPr lang="en-US" sz="300" b="0" i="0" u="none" strike="noStrike">
                          <a:solidFill>
                            <a:srgbClr val="000000"/>
                          </a:solidFill>
                          <a:latin typeface="Calibri"/>
                        </a:rPr>
                        <a:t>47.4</a:t>
                      </a:r>
                    </a:p>
                  </a:txBody>
                  <a:tcPr marL="1295" marR="1295" marT="1295" marB="0" anchor="b">
                    <a:lnL>
                      <a:noFill/>
                    </a:lnL>
                    <a:lnR>
                      <a:noFill/>
                    </a:lnR>
                    <a:lnT>
                      <a:noFill/>
                    </a:lnT>
                    <a:lnB>
                      <a:noFill/>
                    </a:lnB>
                    <a:solidFill>
                      <a:srgbClr val="FECC7E"/>
                    </a:solidFill>
                  </a:tcPr>
                </a:tc>
                <a:tc>
                  <a:txBody>
                    <a:bodyPr/>
                    <a:lstStyle/>
                    <a:p>
                      <a:pPr algn="r" fontAlgn="b"/>
                      <a:r>
                        <a:rPr lang="en-US" sz="300" b="0" i="0" u="none" strike="noStrike">
                          <a:solidFill>
                            <a:srgbClr val="000000"/>
                          </a:solidFill>
                          <a:latin typeface="Calibri"/>
                        </a:rPr>
                        <a:t>53.1</a:t>
                      </a:r>
                    </a:p>
                  </a:txBody>
                  <a:tcPr marL="1295" marR="1295" marT="1295" marB="0" anchor="b">
                    <a:lnL>
                      <a:noFill/>
                    </a:lnL>
                    <a:lnR>
                      <a:noFill/>
                    </a:lnR>
                    <a:lnT>
                      <a:noFill/>
                    </a:lnT>
                    <a:lnB>
                      <a:noFill/>
                    </a:lnB>
                    <a:solidFill>
                      <a:srgbClr val="FDC27C"/>
                    </a:solidFill>
                  </a:tcPr>
                </a:tc>
                <a:tc>
                  <a:txBody>
                    <a:bodyPr/>
                    <a:lstStyle/>
                    <a:p>
                      <a:pPr algn="r" fontAlgn="b"/>
                      <a:r>
                        <a:rPr lang="en-US" sz="300" b="0" i="0" u="none" strike="noStrike">
                          <a:solidFill>
                            <a:srgbClr val="000000"/>
                          </a:solidFill>
                          <a:latin typeface="Calibri"/>
                        </a:rPr>
                        <a:t>47.0</a:t>
                      </a:r>
                    </a:p>
                  </a:txBody>
                  <a:tcPr marL="1295" marR="1295" marT="1295" marB="0" anchor="b">
                    <a:lnL>
                      <a:noFill/>
                    </a:lnL>
                    <a:lnR>
                      <a:noFill/>
                    </a:lnR>
                    <a:lnT>
                      <a:noFill/>
                    </a:lnT>
                    <a:lnB>
                      <a:noFill/>
                    </a:lnB>
                    <a:solidFill>
                      <a:srgbClr val="FECD7F"/>
                    </a:solidFill>
                  </a:tcPr>
                </a:tc>
                <a:tc>
                  <a:txBody>
                    <a:bodyPr/>
                    <a:lstStyle/>
                    <a:p>
                      <a:pPr algn="r" fontAlgn="b"/>
                      <a:r>
                        <a:rPr lang="en-US" sz="300" b="0" i="0" u="none" strike="noStrike">
                          <a:solidFill>
                            <a:srgbClr val="000000"/>
                          </a:solidFill>
                          <a:latin typeface="Calibri"/>
                        </a:rPr>
                        <a:t>67.2</a:t>
                      </a:r>
                    </a:p>
                  </a:txBody>
                  <a:tcPr marL="1295" marR="1295" marT="1295" marB="0" anchor="b">
                    <a:lnL>
                      <a:noFill/>
                    </a:lnL>
                    <a:lnR>
                      <a:noFill/>
                    </a:lnR>
                    <a:lnT>
                      <a:noFill/>
                    </a:lnT>
                    <a:lnB>
                      <a:noFill/>
                    </a:lnB>
                    <a:solidFill>
                      <a:srgbClr val="FCA777"/>
                    </a:solidFill>
                  </a:tcPr>
                </a:tc>
                <a:tc>
                  <a:txBody>
                    <a:bodyPr/>
                    <a:lstStyle/>
                    <a:p>
                      <a:pPr algn="r" fontAlgn="b"/>
                      <a:r>
                        <a:rPr lang="en-US" sz="300" b="0" i="0" u="none" strike="noStrike">
                          <a:solidFill>
                            <a:srgbClr val="000000"/>
                          </a:solidFill>
                          <a:latin typeface="Calibri"/>
                        </a:rPr>
                        <a:t>23.3</a:t>
                      </a:r>
                    </a:p>
                  </a:txBody>
                  <a:tcPr marL="1295" marR="1295" marT="1295" marB="0" anchor="b">
                    <a:lnL>
                      <a:noFill/>
                    </a:lnL>
                    <a:lnR>
                      <a:noFill/>
                    </a:lnR>
                    <a:lnT>
                      <a:noFill/>
                    </a:lnT>
                    <a:lnB>
                      <a:noFill/>
                    </a:lnB>
                    <a:solidFill>
                      <a:srgbClr val="D1DE81"/>
                    </a:solidFill>
                  </a:tcPr>
                </a:tc>
                <a:tc>
                  <a:txBody>
                    <a:bodyPr/>
                    <a:lstStyle/>
                    <a:p>
                      <a:pPr algn="r" fontAlgn="b"/>
                      <a:r>
                        <a:rPr lang="en-US" sz="300" b="0" i="0" u="none" strike="noStrike">
                          <a:solidFill>
                            <a:srgbClr val="000000"/>
                          </a:solidFill>
                          <a:latin typeface="Calibri"/>
                        </a:rPr>
                        <a:t>63.9</a:t>
                      </a:r>
                    </a:p>
                  </a:txBody>
                  <a:tcPr marL="1295" marR="1295" marT="1295" marB="0" anchor="b">
                    <a:lnL>
                      <a:noFill/>
                    </a:lnL>
                    <a:lnR>
                      <a:noFill/>
                    </a:lnR>
                    <a:lnT>
                      <a:noFill/>
                    </a:lnT>
                    <a:lnB>
                      <a:noFill/>
                    </a:lnB>
                    <a:solidFill>
                      <a:srgbClr val="FCAD79"/>
                    </a:solidFill>
                  </a:tcPr>
                </a:tc>
                <a:tc>
                  <a:txBody>
                    <a:bodyPr/>
                    <a:lstStyle/>
                    <a:p>
                      <a:pPr algn="r" fontAlgn="b"/>
                      <a:r>
                        <a:rPr lang="en-US" sz="300" b="0" i="0" u="none" strike="noStrike">
                          <a:solidFill>
                            <a:srgbClr val="000000"/>
                          </a:solidFill>
                          <a:latin typeface="Calibri"/>
                        </a:rPr>
                        <a:t>21.0</a:t>
                      </a:r>
                    </a:p>
                  </a:txBody>
                  <a:tcPr marL="1295" marR="1295" marT="1295" marB="0" anchor="b">
                    <a:lnL>
                      <a:noFill/>
                    </a:lnL>
                    <a:lnR>
                      <a:noFill/>
                    </a:lnR>
                    <a:lnT>
                      <a:noFill/>
                    </a:lnT>
                    <a:lnB>
                      <a:noFill/>
                    </a:lnB>
                    <a:solidFill>
                      <a:srgbClr val="C3D980"/>
                    </a:solidFill>
                  </a:tcPr>
                </a:tc>
                <a:tc>
                  <a:txBody>
                    <a:bodyPr/>
                    <a:lstStyle/>
                    <a:p>
                      <a:pPr algn="r" fontAlgn="b"/>
                      <a:r>
                        <a:rPr lang="en-US" sz="300" b="0" i="0" u="none" strike="noStrike">
                          <a:solidFill>
                            <a:srgbClr val="000000"/>
                          </a:solidFill>
                          <a:latin typeface="Calibri"/>
                        </a:rPr>
                        <a:t>67.1</a:t>
                      </a:r>
                    </a:p>
                  </a:txBody>
                  <a:tcPr marL="1295" marR="1295" marT="1295" marB="0" anchor="b">
                    <a:lnL>
                      <a:noFill/>
                    </a:lnL>
                    <a:lnR>
                      <a:noFill/>
                    </a:lnR>
                    <a:lnT>
                      <a:noFill/>
                    </a:lnT>
                    <a:lnB>
                      <a:noFill/>
                    </a:lnB>
                    <a:solidFill>
                      <a:srgbClr val="FCA877"/>
                    </a:solidFill>
                  </a:tcPr>
                </a:tc>
                <a:tc>
                  <a:txBody>
                    <a:bodyPr/>
                    <a:lstStyle/>
                    <a:p>
                      <a:pPr algn="r" fontAlgn="b"/>
                      <a:r>
                        <a:rPr lang="en-US" sz="300" b="0" i="0" u="none" strike="noStrike">
                          <a:solidFill>
                            <a:srgbClr val="000000"/>
                          </a:solidFill>
                          <a:latin typeface="Calibri"/>
                        </a:rPr>
                        <a:t>12.2</a:t>
                      </a:r>
                    </a:p>
                  </a:txBody>
                  <a:tcPr marL="1295" marR="1295" marT="1295" marB="0" anchor="b">
                    <a:lnL>
                      <a:noFill/>
                    </a:lnL>
                    <a:lnR>
                      <a:noFill/>
                    </a:lnR>
                    <a:lnT>
                      <a:noFill/>
                    </a:lnT>
                    <a:lnB>
                      <a:noFill/>
                    </a:lnB>
                    <a:solidFill>
                      <a:srgbClr val="8CC97D"/>
                    </a:solidFill>
                  </a:tcPr>
                </a:tc>
                <a:tc>
                  <a:txBody>
                    <a:bodyPr/>
                    <a:lstStyle/>
                    <a:p>
                      <a:pPr algn="r" fontAlgn="b"/>
                      <a:r>
                        <a:rPr lang="en-US" sz="300" b="0" i="0" u="none" strike="noStrike">
                          <a:solidFill>
                            <a:srgbClr val="000000"/>
                          </a:solidFill>
                          <a:latin typeface="Calibri"/>
                        </a:rPr>
                        <a:t>66.7</a:t>
                      </a:r>
                    </a:p>
                  </a:txBody>
                  <a:tcPr marL="1295" marR="1295" marT="1295" marB="0" anchor="b">
                    <a:lnL>
                      <a:noFill/>
                    </a:lnL>
                    <a:lnR>
                      <a:noFill/>
                    </a:lnR>
                    <a:lnT>
                      <a:noFill/>
                    </a:lnT>
                    <a:lnB>
                      <a:noFill/>
                    </a:lnB>
                    <a:solidFill>
                      <a:srgbClr val="FCA878"/>
                    </a:solidFill>
                  </a:tcPr>
                </a:tc>
                <a:tc>
                  <a:txBody>
                    <a:bodyPr/>
                    <a:lstStyle/>
                    <a:p>
                      <a:pPr algn="r" fontAlgn="b"/>
                      <a:r>
                        <a:rPr lang="en-US" sz="300" b="0" i="0" u="none" strike="noStrike">
                          <a:solidFill>
                            <a:srgbClr val="000000"/>
                          </a:solidFill>
                          <a:latin typeface="Calibri"/>
                        </a:rPr>
                        <a:t>11.7</a:t>
                      </a:r>
                    </a:p>
                  </a:txBody>
                  <a:tcPr marL="1295" marR="1295" marT="1295" marB="0" anchor="b">
                    <a:lnL>
                      <a:noFill/>
                    </a:lnL>
                    <a:lnR>
                      <a:noFill/>
                    </a:lnR>
                    <a:lnT>
                      <a:noFill/>
                    </a:lnT>
                    <a:lnB>
                      <a:noFill/>
                    </a:lnB>
                    <a:solidFill>
                      <a:srgbClr val="89C97D"/>
                    </a:solidFill>
                  </a:tcPr>
                </a:tc>
                <a:tc>
                  <a:txBody>
                    <a:bodyPr/>
                    <a:lstStyle/>
                    <a:p>
                      <a:pPr algn="r" fontAlgn="b"/>
                      <a:r>
                        <a:rPr lang="en-US" sz="300" b="0" i="0" u="none" strike="noStrike">
                          <a:solidFill>
                            <a:srgbClr val="000000"/>
                          </a:solidFill>
                          <a:latin typeface="Calibri"/>
                        </a:rPr>
                        <a:t>54.4</a:t>
                      </a:r>
                    </a:p>
                  </a:txBody>
                  <a:tcPr marL="1295" marR="1295" marT="1295" marB="0" anchor="b">
                    <a:lnL>
                      <a:noFill/>
                    </a:lnL>
                    <a:lnR>
                      <a:noFill/>
                    </a:lnR>
                    <a:lnT>
                      <a:noFill/>
                    </a:lnT>
                    <a:lnB>
                      <a:noFill/>
                    </a:lnB>
                    <a:solidFill>
                      <a:srgbClr val="FDBF7C"/>
                    </a:solidFill>
                  </a:tcPr>
                </a:tc>
                <a:tc>
                  <a:txBody>
                    <a:bodyPr/>
                    <a:lstStyle/>
                    <a:p>
                      <a:pPr algn="r" fontAlgn="b"/>
                      <a:r>
                        <a:rPr lang="en-US" sz="300" b="0" i="0" u="none" strike="noStrike">
                          <a:solidFill>
                            <a:srgbClr val="000000"/>
                          </a:solidFill>
                          <a:latin typeface="Calibri"/>
                        </a:rPr>
                        <a:t>21.2</a:t>
                      </a:r>
                    </a:p>
                  </a:txBody>
                  <a:tcPr marL="1295" marR="1295" marT="1295" marB="0" anchor="b">
                    <a:lnL>
                      <a:noFill/>
                    </a:lnL>
                    <a:lnR>
                      <a:noFill/>
                    </a:lnR>
                    <a:lnT>
                      <a:noFill/>
                    </a:lnT>
                    <a:lnB>
                      <a:noFill/>
                    </a:lnB>
                    <a:solidFill>
                      <a:srgbClr val="C4DA80"/>
                    </a:solidFill>
                  </a:tcPr>
                </a:tc>
                <a:tc>
                  <a:txBody>
                    <a:bodyPr/>
                    <a:lstStyle/>
                    <a:p>
                      <a:pPr algn="r" fontAlgn="b"/>
                      <a:r>
                        <a:rPr lang="en-US" sz="300" b="0" i="0" u="none" strike="noStrike">
                          <a:solidFill>
                            <a:srgbClr val="000000"/>
                          </a:solidFill>
                          <a:latin typeface="Calibri"/>
                        </a:rPr>
                        <a:t>42.2</a:t>
                      </a:r>
                    </a:p>
                  </a:txBody>
                  <a:tcPr marL="1295" marR="1295" marT="1295" marB="0" anchor="b">
                    <a:lnL>
                      <a:noFill/>
                    </a:lnL>
                    <a:lnR>
                      <a:noFill/>
                    </a:lnR>
                    <a:lnT>
                      <a:noFill/>
                    </a:lnT>
                    <a:lnB>
                      <a:noFill/>
                    </a:lnB>
                    <a:solidFill>
                      <a:srgbClr val="FED680"/>
                    </a:solidFill>
                  </a:tcPr>
                </a:tc>
                <a:tc>
                  <a:txBody>
                    <a:bodyPr/>
                    <a:lstStyle/>
                    <a:p>
                      <a:pPr algn="r" fontAlgn="b"/>
                      <a:r>
                        <a:rPr lang="en-US" sz="300" b="0" i="0" u="none" strike="noStrike">
                          <a:solidFill>
                            <a:srgbClr val="000000"/>
                          </a:solidFill>
                          <a:latin typeface="Calibri"/>
                        </a:rPr>
                        <a:t>19.3</a:t>
                      </a:r>
                    </a:p>
                  </a:txBody>
                  <a:tcPr marL="1295" marR="1295" marT="1295" marB="0" anchor="b">
                    <a:lnL>
                      <a:noFill/>
                    </a:lnL>
                    <a:lnR>
                      <a:noFill/>
                    </a:lnR>
                    <a:lnT>
                      <a:noFill/>
                    </a:lnT>
                    <a:lnB>
                      <a:noFill/>
                    </a:lnB>
                    <a:solidFill>
                      <a:srgbClr val="B8D67F"/>
                    </a:solidFill>
                  </a:tcPr>
                </a:tc>
                <a:tc>
                  <a:txBody>
                    <a:bodyPr/>
                    <a:lstStyle/>
                    <a:p>
                      <a:pPr algn="r" fontAlgn="b"/>
                      <a:r>
                        <a:rPr lang="en-US" sz="300" b="0" i="0" u="none" strike="noStrike">
                          <a:solidFill>
                            <a:srgbClr val="000000"/>
                          </a:solidFill>
                          <a:latin typeface="Calibri"/>
                        </a:rPr>
                        <a:t>47.3</a:t>
                      </a:r>
                    </a:p>
                  </a:txBody>
                  <a:tcPr marL="1295" marR="1295" marT="1295" marB="0" anchor="b">
                    <a:lnL>
                      <a:noFill/>
                    </a:lnL>
                    <a:lnR>
                      <a:noFill/>
                    </a:lnR>
                    <a:lnT>
                      <a:noFill/>
                    </a:lnT>
                    <a:lnB>
                      <a:noFill/>
                    </a:lnB>
                    <a:solidFill>
                      <a:srgbClr val="FECC7F"/>
                    </a:solidFill>
                  </a:tcPr>
                </a:tc>
                <a:tc>
                  <a:txBody>
                    <a:bodyPr/>
                    <a:lstStyle/>
                    <a:p>
                      <a:pPr algn="r" fontAlgn="b"/>
                      <a:r>
                        <a:rPr lang="en-US" sz="300" b="0" i="0" u="none" strike="noStrike">
                          <a:solidFill>
                            <a:srgbClr val="000000"/>
                          </a:solidFill>
                          <a:latin typeface="Calibri"/>
                        </a:rPr>
                        <a:t>12.4</a:t>
                      </a:r>
                    </a:p>
                  </a:txBody>
                  <a:tcPr marL="1295" marR="1295" marT="1295" marB="0" anchor="b">
                    <a:lnL>
                      <a:noFill/>
                    </a:lnL>
                    <a:lnR>
                      <a:noFill/>
                    </a:lnR>
                    <a:lnT>
                      <a:noFill/>
                    </a:lnT>
                    <a:lnB>
                      <a:noFill/>
                    </a:lnB>
                    <a:solidFill>
                      <a:srgbClr val="8DCA7D"/>
                    </a:solidFill>
                  </a:tcPr>
                </a:tc>
                <a:tc>
                  <a:txBody>
                    <a:bodyPr/>
                    <a:lstStyle/>
                    <a:p>
                      <a:pPr algn="r" fontAlgn="b"/>
                      <a:r>
                        <a:rPr lang="en-US" sz="300" b="0" i="0" u="none" strike="noStrike">
                          <a:solidFill>
                            <a:srgbClr val="000000"/>
                          </a:solidFill>
                          <a:latin typeface="Calibri"/>
                        </a:rPr>
                        <a:t>48.7</a:t>
                      </a:r>
                    </a:p>
                  </a:txBody>
                  <a:tcPr marL="1295" marR="1295" marT="1295" marB="0" anchor="b">
                    <a:lnL>
                      <a:noFill/>
                    </a:lnL>
                    <a:lnR>
                      <a:noFill/>
                    </a:lnR>
                    <a:lnT>
                      <a:noFill/>
                    </a:lnT>
                    <a:lnB>
                      <a:noFill/>
                    </a:lnB>
                    <a:solidFill>
                      <a:srgbClr val="FECA7E"/>
                    </a:solidFill>
                  </a:tcPr>
                </a:tc>
                <a:tc>
                  <a:txBody>
                    <a:bodyPr/>
                    <a:lstStyle/>
                    <a:p>
                      <a:pPr algn="r" fontAlgn="b"/>
                      <a:r>
                        <a:rPr lang="en-US" sz="300" b="0" i="0" u="none" strike="noStrike">
                          <a:solidFill>
                            <a:srgbClr val="000000"/>
                          </a:solidFill>
                          <a:latin typeface="Calibri"/>
                        </a:rPr>
                        <a:t>11.1</a:t>
                      </a:r>
                    </a:p>
                  </a:txBody>
                  <a:tcPr marL="1295" marR="1295" marT="1295" marB="0" anchor="b">
                    <a:lnL>
                      <a:noFill/>
                    </a:lnL>
                    <a:lnR>
                      <a:noFill/>
                    </a:lnR>
                    <a:lnT>
                      <a:noFill/>
                    </a:lnT>
                    <a:lnB>
                      <a:noFill/>
                    </a:lnB>
                    <a:solidFill>
                      <a:srgbClr val="85C77C"/>
                    </a:solidFill>
                  </a:tcPr>
                </a:tc>
                <a:tc>
                  <a:txBody>
                    <a:bodyPr/>
                    <a:lstStyle/>
                    <a:p>
                      <a:pPr algn="r" fontAlgn="b"/>
                      <a:r>
                        <a:rPr lang="en-US" sz="300" b="0" i="0" u="none" strike="noStrike">
                          <a:solidFill>
                            <a:srgbClr val="000000"/>
                          </a:solidFill>
                          <a:latin typeface="Calibri"/>
                        </a:rPr>
                        <a:t>22.3</a:t>
                      </a:r>
                    </a:p>
                  </a:txBody>
                  <a:tcPr marL="1295" marR="1295" marT="1295" marB="0" anchor="b">
                    <a:lnL>
                      <a:noFill/>
                    </a:lnL>
                    <a:lnR>
                      <a:noFill/>
                    </a:lnR>
                    <a:lnT>
                      <a:noFill/>
                    </a:lnT>
                    <a:lnB>
                      <a:noFill/>
                    </a:lnB>
                    <a:solidFill>
                      <a:srgbClr val="CBDC81"/>
                    </a:solidFill>
                  </a:tcPr>
                </a:tc>
                <a:tc>
                  <a:txBody>
                    <a:bodyPr/>
                    <a:lstStyle/>
                    <a:p>
                      <a:pPr algn="r" fontAlgn="b"/>
                      <a:r>
                        <a:rPr lang="en-US" sz="300" b="0" i="0" u="none" strike="noStrike">
                          <a:solidFill>
                            <a:srgbClr val="000000"/>
                          </a:solidFill>
                          <a:latin typeface="Calibri"/>
                        </a:rPr>
                        <a:t>22.7</a:t>
                      </a:r>
                    </a:p>
                  </a:txBody>
                  <a:tcPr marL="1295" marR="1295" marT="1295" marB="0" anchor="b">
                    <a:lnL>
                      <a:noFill/>
                    </a:lnL>
                    <a:lnR>
                      <a:noFill/>
                    </a:lnR>
                    <a:lnT>
                      <a:noFill/>
                    </a:lnT>
                    <a:lnB>
                      <a:noFill/>
                    </a:lnB>
                    <a:solidFill>
                      <a:srgbClr val="CEDC81"/>
                    </a:solidFill>
                  </a:tcPr>
                </a:tc>
                <a:tc>
                  <a:txBody>
                    <a:bodyPr/>
                    <a:lstStyle/>
                    <a:p>
                      <a:pPr algn="r" fontAlgn="b"/>
                      <a:r>
                        <a:rPr lang="en-US" sz="300" b="0" i="0" u="none" strike="noStrike">
                          <a:solidFill>
                            <a:srgbClr val="000000"/>
                          </a:solidFill>
                          <a:latin typeface="Calibri"/>
                        </a:rPr>
                        <a:t>23.8</a:t>
                      </a:r>
                    </a:p>
                  </a:txBody>
                  <a:tcPr marL="1295" marR="1295" marT="1295" marB="0" anchor="b">
                    <a:lnL>
                      <a:noFill/>
                    </a:lnL>
                    <a:lnR>
                      <a:noFill/>
                    </a:lnR>
                    <a:lnT>
                      <a:noFill/>
                    </a:lnT>
                    <a:lnB>
                      <a:noFill/>
                    </a:lnB>
                    <a:solidFill>
                      <a:srgbClr val="D5DE81"/>
                    </a:solidFill>
                  </a:tcPr>
                </a:tc>
                <a:tc>
                  <a:txBody>
                    <a:bodyPr/>
                    <a:lstStyle/>
                    <a:p>
                      <a:pPr algn="r" fontAlgn="b"/>
                      <a:r>
                        <a:rPr lang="en-US" sz="300" b="0" i="0" u="none" strike="noStrike">
                          <a:solidFill>
                            <a:srgbClr val="000000"/>
                          </a:solidFill>
                          <a:latin typeface="Calibri"/>
                        </a:rPr>
                        <a:t>20.2</a:t>
                      </a:r>
                    </a:p>
                  </a:txBody>
                  <a:tcPr marL="1295" marR="1295" marT="1295" marB="0" anchor="b">
                    <a:lnL>
                      <a:noFill/>
                    </a:lnL>
                    <a:lnR>
                      <a:noFill/>
                    </a:lnR>
                    <a:lnT>
                      <a:noFill/>
                    </a:lnT>
                    <a:lnB>
                      <a:noFill/>
                    </a:lnB>
                    <a:solidFill>
                      <a:srgbClr val="BED880"/>
                    </a:solidFill>
                  </a:tcPr>
                </a:tc>
                <a:tc>
                  <a:txBody>
                    <a:bodyPr/>
                    <a:lstStyle/>
                    <a:p>
                      <a:pPr algn="r" fontAlgn="b"/>
                      <a:r>
                        <a:rPr lang="en-US" sz="300" b="0" i="0" u="none" strike="noStrike">
                          <a:solidFill>
                            <a:srgbClr val="000000"/>
                          </a:solidFill>
                          <a:latin typeface="Calibri"/>
                        </a:rPr>
                        <a:t>24.0</a:t>
                      </a:r>
                    </a:p>
                  </a:txBody>
                  <a:tcPr marL="1295" marR="1295" marT="1295" marB="0" anchor="b">
                    <a:lnL>
                      <a:noFill/>
                    </a:lnL>
                    <a:lnR>
                      <a:noFill/>
                    </a:lnR>
                    <a:lnT>
                      <a:noFill/>
                    </a:lnT>
                    <a:lnB>
                      <a:noFill/>
                    </a:lnB>
                    <a:solidFill>
                      <a:srgbClr val="D6DF81"/>
                    </a:solidFill>
                  </a:tcPr>
                </a:tc>
                <a:tc>
                  <a:txBody>
                    <a:bodyPr/>
                    <a:lstStyle/>
                    <a:p>
                      <a:pPr algn="r" fontAlgn="b"/>
                      <a:r>
                        <a:rPr lang="en-US" sz="300" b="0" i="0" u="none" strike="noStrike">
                          <a:solidFill>
                            <a:srgbClr val="000000"/>
                          </a:solidFill>
                          <a:latin typeface="Calibri"/>
                        </a:rPr>
                        <a:t>20.2</a:t>
                      </a:r>
                    </a:p>
                  </a:txBody>
                  <a:tcPr marL="1295" marR="1295" marT="1295" marB="0" anchor="b">
                    <a:lnL>
                      <a:noFill/>
                    </a:lnL>
                    <a:lnR>
                      <a:noFill/>
                    </a:lnR>
                    <a:lnT>
                      <a:noFill/>
                    </a:lnT>
                    <a:lnB>
                      <a:noFill/>
                    </a:lnB>
                    <a:solidFill>
                      <a:srgbClr val="BED880"/>
                    </a:solidFill>
                  </a:tcPr>
                </a:tc>
                <a:tc>
                  <a:txBody>
                    <a:bodyPr/>
                    <a:lstStyle/>
                    <a:p>
                      <a:pPr algn="r" fontAlgn="b"/>
                      <a:r>
                        <a:rPr lang="en-US" sz="300" b="0" i="0" u="none" strike="noStrike">
                          <a:solidFill>
                            <a:srgbClr val="000000"/>
                          </a:solidFill>
                          <a:latin typeface="Calibri"/>
                        </a:rPr>
                        <a:t>24.2</a:t>
                      </a:r>
                    </a:p>
                  </a:txBody>
                  <a:tcPr marL="1295" marR="1295" marT="1295" marB="0" anchor="b">
                    <a:lnL>
                      <a:noFill/>
                    </a:lnL>
                    <a:lnR>
                      <a:noFill/>
                    </a:lnR>
                    <a:lnT>
                      <a:noFill/>
                    </a:lnT>
                    <a:lnB>
                      <a:noFill/>
                    </a:lnB>
                    <a:solidFill>
                      <a:srgbClr val="D7DF81"/>
                    </a:solidFill>
                  </a:tcPr>
                </a:tc>
                <a:tc>
                  <a:txBody>
                    <a:bodyPr/>
                    <a:lstStyle/>
                    <a:p>
                      <a:pPr algn="r" fontAlgn="b"/>
                      <a:r>
                        <a:rPr lang="en-US" sz="300" b="0" i="0" u="none" strike="noStrike">
                          <a:solidFill>
                            <a:srgbClr val="000000"/>
                          </a:solidFill>
                          <a:latin typeface="Calibri"/>
                        </a:rPr>
                        <a:t>22.2</a:t>
                      </a:r>
                    </a:p>
                  </a:txBody>
                  <a:tcPr marL="1295" marR="1295" marT="1295" marB="0" anchor="b">
                    <a:lnL>
                      <a:noFill/>
                    </a:lnL>
                    <a:lnR>
                      <a:noFill/>
                    </a:lnR>
                    <a:lnT>
                      <a:noFill/>
                    </a:lnT>
                    <a:lnB>
                      <a:noFill/>
                    </a:lnB>
                    <a:solidFill>
                      <a:srgbClr val="CADB80"/>
                    </a:solidFill>
                  </a:tcPr>
                </a:tc>
                <a:tc>
                  <a:txBody>
                    <a:bodyPr/>
                    <a:lstStyle/>
                    <a:p>
                      <a:pPr algn="r" fontAlgn="b"/>
                      <a:r>
                        <a:rPr lang="en-US" sz="300" b="0" i="0" u="none" strike="noStrike">
                          <a:solidFill>
                            <a:srgbClr val="000000"/>
                          </a:solidFill>
                          <a:latin typeface="Calibri"/>
                        </a:rPr>
                        <a:t>42.5</a:t>
                      </a:r>
                    </a:p>
                  </a:txBody>
                  <a:tcPr marL="1295" marR="1295" marT="1295" marB="0" anchor="b">
                    <a:lnL>
                      <a:noFill/>
                    </a:lnL>
                    <a:lnR>
                      <a:noFill/>
                    </a:lnR>
                    <a:lnT>
                      <a:noFill/>
                    </a:lnT>
                    <a:lnB>
                      <a:noFill/>
                    </a:lnB>
                    <a:solidFill>
                      <a:srgbClr val="FED580"/>
                    </a:solidFill>
                  </a:tcPr>
                </a:tc>
                <a:tc>
                  <a:txBody>
                    <a:bodyPr/>
                    <a:lstStyle/>
                    <a:p>
                      <a:pPr algn="r" fontAlgn="b"/>
                      <a:r>
                        <a:rPr lang="en-US" sz="300" b="0" i="0" u="none" strike="noStrike">
                          <a:solidFill>
                            <a:srgbClr val="000000"/>
                          </a:solidFill>
                          <a:latin typeface="Calibri"/>
                        </a:rPr>
                        <a:t>37.7</a:t>
                      </a:r>
                    </a:p>
                  </a:txBody>
                  <a:tcPr marL="1295" marR="1295" marT="1295" marB="0" anchor="b">
                    <a:lnL>
                      <a:noFill/>
                    </a:lnL>
                    <a:lnR>
                      <a:noFill/>
                    </a:lnR>
                    <a:lnT>
                      <a:noFill/>
                    </a:lnT>
                    <a:lnB>
                      <a:noFill/>
                    </a:lnB>
                    <a:solidFill>
                      <a:srgbClr val="FFDE82"/>
                    </a:solidFill>
                  </a:tcPr>
                </a:tc>
                <a:tc>
                  <a:txBody>
                    <a:bodyPr/>
                    <a:lstStyle/>
                    <a:p>
                      <a:pPr algn="r" fontAlgn="b"/>
                      <a:r>
                        <a:rPr lang="en-US" sz="300" b="0" i="0" u="none" strike="noStrike">
                          <a:solidFill>
                            <a:srgbClr val="000000"/>
                          </a:solidFill>
                          <a:latin typeface="Calibri"/>
                        </a:rPr>
                        <a:t>39.1</a:t>
                      </a:r>
                    </a:p>
                  </a:txBody>
                  <a:tcPr marL="1295" marR="1295" marT="1295" marB="0" anchor="b">
                    <a:lnL>
                      <a:noFill/>
                    </a:lnL>
                    <a:lnR>
                      <a:noFill/>
                    </a:lnR>
                    <a:lnT>
                      <a:noFill/>
                    </a:lnT>
                    <a:lnB>
                      <a:noFill/>
                    </a:lnB>
                    <a:solidFill>
                      <a:srgbClr val="FFDC81"/>
                    </a:solidFill>
                  </a:tcPr>
                </a:tc>
                <a:tc>
                  <a:txBody>
                    <a:bodyPr/>
                    <a:lstStyle/>
                    <a:p>
                      <a:pPr algn="r" fontAlgn="b"/>
                      <a:r>
                        <a:rPr lang="en-US" sz="300" b="0" i="0" u="none" strike="noStrike">
                          <a:solidFill>
                            <a:srgbClr val="000000"/>
                          </a:solidFill>
                          <a:latin typeface="Calibri"/>
                        </a:rPr>
                        <a:t>41.4</a:t>
                      </a:r>
                    </a:p>
                  </a:txBody>
                  <a:tcPr marL="1295" marR="1295" marT="1295" marB="0" anchor="b">
                    <a:lnL>
                      <a:noFill/>
                    </a:lnL>
                    <a:lnR>
                      <a:noFill/>
                    </a:lnR>
                    <a:lnT>
                      <a:noFill/>
                    </a:lnT>
                    <a:lnB>
                      <a:noFill/>
                    </a:lnB>
                    <a:solidFill>
                      <a:srgbClr val="FED781"/>
                    </a:solidFill>
                  </a:tcPr>
                </a:tc>
                <a:tc>
                  <a:txBody>
                    <a:bodyPr/>
                    <a:lstStyle/>
                    <a:p>
                      <a:pPr algn="r" fontAlgn="b"/>
                      <a:r>
                        <a:rPr lang="en-US" sz="300" b="0" i="0" u="none" strike="noStrike">
                          <a:solidFill>
                            <a:srgbClr val="000000"/>
                          </a:solidFill>
                          <a:latin typeface="Calibri"/>
                        </a:rPr>
                        <a:t>44.5</a:t>
                      </a:r>
                    </a:p>
                  </a:txBody>
                  <a:tcPr marL="1295" marR="1295" marT="1295" marB="0" anchor="b">
                    <a:lnL>
                      <a:noFill/>
                    </a:lnL>
                    <a:lnR>
                      <a:noFill/>
                    </a:lnR>
                    <a:lnT>
                      <a:noFill/>
                    </a:lnT>
                    <a:lnB>
                      <a:noFill/>
                    </a:lnB>
                    <a:solidFill>
                      <a:srgbClr val="FED280"/>
                    </a:solidFill>
                  </a:tcPr>
                </a:tc>
                <a:tc>
                  <a:txBody>
                    <a:bodyPr/>
                    <a:lstStyle/>
                    <a:p>
                      <a:pPr algn="r" fontAlgn="b"/>
                      <a:r>
                        <a:rPr lang="en-US" sz="300" b="0" i="0" u="none" strike="noStrike">
                          <a:solidFill>
                            <a:srgbClr val="000000"/>
                          </a:solidFill>
                          <a:latin typeface="Calibri"/>
                        </a:rPr>
                        <a:t>34.8</a:t>
                      </a:r>
                    </a:p>
                  </a:txBody>
                  <a:tcPr marL="1295" marR="1295" marT="1295" marB="0" anchor="b">
                    <a:lnL>
                      <a:noFill/>
                    </a:lnL>
                    <a:lnR>
                      <a:noFill/>
                    </a:lnR>
                    <a:lnT>
                      <a:noFill/>
                    </a:lnT>
                    <a:lnB>
                      <a:noFill/>
                    </a:lnB>
                    <a:solidFill>
                      <a:srgbClr val="FFE483"/>
                    </a:solidFill>
                  </a:tcPr>
                </a:tc>
                <a:tc>
                  <a:txBody>
                    <a:bodyPr/>
                    <a:lstStyle/>
                    <a:p>
                      <a:pPr algn="r" fontAlgn="b"/>
                      <a:r>
                        <a:rPr lang="en-US" sz="300" b="0" i="0" u="none" strike="noStrike">
                          <a:solidFill>
                            <a:srgbClr val="000000"/>
                          </a:solidFill>
                          <a:latin typeface="Calibri"/>
                        </a:rPr>
                        <a:t>41.0</a:t>
                      </a:r>
                    </a:p>
                  </a:txBody>
                  <a:tcPr marL="1295" marR="1295" marT="1295" marB="0" anchor="b">
                    <a:lnL>
                      <a:noFill/>
                    </a:lnL>
                    <a:lnR>
                      <a:noFill/>
                    </a:lnR>
                    <a:lnT>
                      <a:noFill/>
                    </a:lnT>
                    <a:lnB>
                      <a:noFill/>
                    </a:lnB>
                    <a:solidFill>
                      <a:srgbClr val="FED881"/>
                    </a:solidFill>
                  </a:tcPr>
                </a:tc>
                <a:tc>
                  <a:txBody>
                    <a:bodyPr/>
                    <a:lstStyle/>
                    <a:p>
                      <a:pPr algn="r" fontAlgn="b"/>
                      <a:r>
                        <a:rPr lang="en-US" sz="300" b="0" i="0" u="none" strike="noStrike">
                          <a:solidFill>
                            <a:srgbClr val="000000"/>
                          </a:solidFill>
                          <a:latin typeface="Calibri"/>
                        </a:rPr>
                        <a:t>35.4</a:t>
                      </a:r>
                    </a:p>
                  </a:txBody>
                  <a:tcPr marL="1295" marR="1295" marT="129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48.5</a:t>
                      </a:r>
                    </a:p>
                  </a:txBody>
                  <a:tcPr marL="1295" marR="1295" marT="1295" marB="0" anchor="b">
                    <a:lnL>
                      <a:noFill/>
                    </a:lnL>
                    <a:lnR>
                      <a:noFill/>
                    </a:lnR>
                    <a:lnT>
                      <a:noFill/>
                    </a:lnT>
                    <a:lnB>
                      <a:noFill/>
                    </a:lnB>
                    <a:solidFill>
                      <a:srgbClr val="FECA7E"/>
                    </a:solidFill>
                  </a:tcPr>
                </a:tc>
                <a:tc>
                  <a:txBody>
                    <a:bodyPr/>
                    <a:lstStyle/>
                    <a:p>
                      <a:pPr algn="r" fontAlgn="b"/>
                      <a:r>
                        <a:rPr lang="en-US" sz="300" b="0" i="0" u="none" strike="noStrike">
                          <a:solidFill>
                            <a:srgbClr val="000000"/>
                          </a:solidFill>
                          <a:latin typeface="Calibri"/>
                        </a:rPr>
                        <a:t>25.8</a:t>
                      </a:r>
                    </a:p>
                  </a:txBody>
                  <a:tcPr marL="1295" marR="1295" marT="1295" marB="0" anchor="b">
                    <a:lnL>
                      <a:noFill/>
                    </a:lnL>
                    <a:lnR>
                      <a:noFill/>
                    </a:lnR>
                    <a:lnT>
                      <a:noFill/>
                    </a:lnT>
                    <a:lnB>
                      <a:noFill/>
                    </a:lnB>
                    <a:solidFill>
                      <a:srgbClr val="E1E282"/>
                    </a:solidFill>
                  </a:tcPr>
                </a:tc>
                <a:tc>
                  <a:txBody>
                    <a:bodyPr/>
                    <a:lstStyle/>
                    <a:p>
                      <a:pPr algn="r" fontAlgn="b"/>
                      <a:r>
                        <a:rPr lang="en-US" sz="300" b="0" i="0" u="none" strike="noStrike">
                          <a:solidFill>
                            <a:srgbClr val="000000"/>
                          </a:solidFill>
                          <a:latin typeface="Calibri"/>
                        </a:rPr>
                        <a:t>48.0</a:t>
                      </a:r>
                    </a:p>
                  </a:txBody>
                  <a:tcPr marL="1295" marR="1295" marT="1295" marB="0" anchor="b">
                    <a:lnL>
                      <a:noFill/>
                    </a:lnL>
                    <a:lnR>
                      <a:noFill/>
                    </a:lnR>
                    <a:lnT>
                      <a:noFill/>
                    </a:lnT>
                    <a:lnB>
                      <a:noFill/>
                    </a:lnB>
                    <a:solidFill>
                      <a:srgbClr val="FECB7E"/>
                    </a:solidFill>
                  </a:tcPr>
                </a:tc>
                <a:tc>
                  <a:txBody>
                    <a:bodyPr/>
                    <a:lstStyle/>
                    <a:p>
                      <a:pPr algn="r" fontAlgn="b"/>
                      <a:r>
                        <a:rPr lang="en-US" sz="300" b="0" i="0" u="none" strike="noStrike">
                          <a:solidFill>
                            <a:srgbClr val="000000"/>
                          </a:solidFill>
                          <a:latin typeface="Calibri"/>
                        </a:rPr>
                        <a:t>21.9</a:t>
                      </a:r>
                    </a:p>
                  </a:txBody>
                  <a:tcPr marL="1295" marR="1295" marT="1295" marB="0" anchor="b">
                    <a:lnL>
                      <a:noFill/>
                    </a:lnL>
                    <a:lnR>
                      <a:noFill/>
                    </a:lnR>
                    <a:lnT>
                      <a:noFill/>
                    </a:lnT>
                    <a:lnB>
                      <a:noFill/>
                    </a:lnB>
                    <a:solidFill>
                      <a:srgbClr val="C8DB80"/>
                    </a:solidFill>
                  </a:tcPr>
                </a:tc>
                <a:tc>
                  <a:txBody>
                    <a:bodyPr/>
                    <a:lstStyle/>
                    <a:p>
                      <a:pPr algn="r" fontAlgn="b"/>
                      <a:r>
                        <a:rPr lang="en-US" sz="300" b="0" i="0" u="none" strike="noStrike">
                          <a:solidFill>
                            <a:srgbClr val="000000"/>
                          </a:solidFill>
                          <a:latin typeface="Calibri"/>
                        </a:rPr>
                        <a:t>51.4</a:t>
                      </a:r>
                    </a:p>
                  </a:txBody>
                  <a:tcPr marL="1295" marR="1295" marT="1295" marB="0" anchor="b">
                    <a:lnL>
                      <a:noFill/>
                    </a:lnL>
                    <a:lnR>
                      <a:noFill/>
                    </a:lnR>
                    <a:lnT>
                      <a:noFill/>
                    </a:lnT>
                    <a:lnB>
                      <a:noFill/>
                    </a:lnB>
                    <a:solidFill>
                      <a:srgbClr val="FDC57D"/>
                    </a:solidFill>
                  </a:tcPr>
                </a:tc>
                <a:tc>
                  <a:txBody>
                    <a:bodyPr/>
                    <a:lstStyle/>
                    <a:p>
                      <a:pPr algn="r" fontAlgn="b"/>
                      <a:r>
                        <a:rPr lang="en-US" sz="300" b="0" i="0" u="none" strike="noStrike">
                          <a:solidFill>
                            <a:srgbClr val="000000"/>
                          </a:solidFill>
                          <a:latin typeface="Calibri"/>
                        </a:rPr>
                        <a:t>17.5</a:t>
                      </a:r>
                    </a:p>
                  </a:txBody>
                  <a:tcPr marL="1295" marR="1295" marT="1295" marB="0" anchor="b">
                    <a:lnL>
                      <a:noFill/>
                    </a:lnL>
                    <a:lnR>
                      <a:noFill/>
                    </a:lnR>
                    <a:lnT>
                      <a:noFill/>
                    </a:lnT>
                    <a:lnB>
                      <a:noFill/>
                    </a:lnB>
                    <a:solidFill>
                      <a:srgbClr val="ADD37F"/>
                    </a:solidFill>
                  </a:tcPr>
                </a:tc>
                <a:tc>
                  <a:txBody>
                    <a:bodyPr/>
                    <a:lstStyle/>
                    <a:p>
                      <a:pPr algn="r" fontAlgn="b"/>
                      <a:r>
                        <a:rPr lang="en-US" sz="300" b="0" i="0" u="none" strike="noStrike">
                          <a:solidFill>
                            <a:srgbClr val="000000"/>
                          </a:solidFill>
                          <a:latin typeface="Calibri"/>
                        </a:rPr>
                        <a:t>55.2</a:t>
                      </a:r>
                    </a:p>
                  </a:txBody>
                  <a:tcPr marL="1295" marR="1295" marT="1295" marB="0" anchor="b">
                    <a:lnL>
                      <a:noFill/>
                    </a:lnL>
                    <a:lnR>
                      <a:noFill/>
                    </a:lnR>
                    <a:lnT>
                      <a:noFill/>
                    </a:lnT>
                    <a:lnB>
                      <a:noFill/>
                    </a:lnB>
                    <a:solidFill>
                      <a:srgbClr val="FDBE7C"/>
                    </a:solidFill>
                  </a:tcPr>
                </a:tc>
                <a:tc>
                  <a:txBody>
                    <a:bodyPr/>
                    <a:lstStyle/>
                    <a:p>
                      <a:pPr algn="r" fontAlgn="b"/>
                      <a:r>
                        <a:rPr lang="en-US" sz="300" b="0" i="0" u="none" strike="noStrike">
                          <a:solidFill>
                            <a:srgbClr val="000000"/>
                          </a:solidFill>
                          <a:latin typeface="Calibri"/>
                        </a:rPr>
                        <a:t>14.7</a:t>
                      </a:r>
                    </a:p>
                  </a:txBody>
                  <a:tcPr marL="1295" marR="1295" marT="1295" marB="0" anchor="b">
                    <a:lnL>
                      <a:noFill/>
                    </a:lnL>
                    <a:lnR>
                      <a:noFill/>
                    </a:lnR>
                    <a:lnT>
                      <a:noFill/>
                    </a:lnT>
                    <a:lnB>
                      <a:noFill/>
                    </a:lnB>
                    <a:solidFill>
                      <a:srgbClr val="9CCE7E"/>
                    </a:solidFill>
                  </a:tcPr>
                </a:tc>
              </a:tr>
              <a:tr h="49195">
                <a:tc>
                  <a:txBody>
                    <a:bodyPr/>
                    <a:lstStyle/>
                    <a:p>
                      <a:pPr algn="l" fontAlgn="b"/>
                      <a:r>
                        <a:rPr lang="en-US" sz="300" b="0" i="0" u="none" strike="noStrike">
                          <a:solidFill>
                            <a:srgbClr val="000000"/>
                          </a:solidFill>
                          <a:latin typeface="Calibri"/>
                        </a:rPr>
                        <a:t>ADVANCE Asia Intensive</a:t>
                      </a:r>
                    </a:p>
                  </a:txBody>
                  <a:tcPr marL="1295" marR="1295" marT="1295" marB="0" anchor="b">
                    <a:lnL>
                      <a:noFill/>
                    </a:lnL>
                    <a:lnR>
                      <a:noFill/>
                    </a:lnR>
                    <a:lnT>
                      <a:noFill/>
                    </a:lnT>
                    <a:lnB>
                      <a:noFill/>
                    </a:lnB>
                  </a:tcPr>
                </a:tc>
                <a:tc>
                  <a:txBody>
                    <a:bodyPr/>
                    <a:lstStyle/>
                    <a:p>
                      <a:pPr algn="r" fontAlgn="b"/>
                      <a:r>
                        <a:rPr lang="en-US" sz="300" b="0" i="0" u="none" strike="noStrike">
                          <a:solidFill>
                            <a:srgbClr val="000000"/>
                          </a:solidFill>
                          <a:latin typeface="Calibri"/>
                        </a:rPr>
                        <a:t>72.6</a:t>
                      </a:r>
                    </a:p>
                  </a:txBody>
                  <a:tcPr marL="1295" marR="1295" marT="1295" marB="0" anchor="b">
                    <a:lnL>
                      <a:noFill/>
                    </a:lnL>
                    <a:lnR>
                      <a:noFill/>
                    </a:lnR>
                    <a:lnT>
                      <a:noFill/>
                    </a:lnT>
                    <a:lnB>
                      <a:noFill/>
                    </a:lnB>
                    <a:solidFill>
                      <a:srgbClr val="FB9D75"/>
                    </a:solidFill>
                  </a:tcPr>
                </a:tc>
                <a:tc>
                  <a:txBody>
                    <a:bodyPr/>
                    <a:lstStyle/>
                    <a:p>
                      <a:pPr algn="r" fontAlgn="b"/>
                      <a:r>
                        <a:rPr lang="en-US" sz="300" b="0" i="0" u="none" strike="noStrike">
                          <a:solidFill>
                            <a:srgbClr val="000000"/>
                          </a:solidFill>
                          <a:latin typeface="Calibri"/>
                        </a:rPr>
                        <a:t>21.2</a:t>
                      </a:r>
                    </a:p>
                  </a:txBody>
                  <a:tcPr marL="1295" marR="1295" marT="1295" marB="0" anchor="b">
                    <a:lnL>
                      <a:noFill/>
                    </a:lnL>
                    <a:lnR>
                      <a:noFill/>
                    </a:lnR>
                    <a:lnT>
                      <a:noFill/>
                    </a:lnT>
                    <a:lnB>
                      <a:noFill/>
                    </a:lnB>
                    <a:solidFill>
                      <a:srgbClr val="C4DA80"/>
                    </a:solidFill>
                  </a:tcPr>
                </a:tc>
                <a:tc>
                  <a:txBody>
                    <a:bodyPr/>
                    <a:lstStyle/>
                    <a:p>
                      <a:pPr algn="r" fontAlgn="b"/>
                      <a:r>
                        <a:rPr lang="en-US" sz="300" b="0" i="0" u="none" strike="noStrike">
                          <a:solidFill>
                            <a:srgbClr val="000000"/>
                          </a:solidFill>
                          <a:latin typeface="Calibri"/>
                        </a:rPr>
                        <a:t>64.4</a:t>
                      </a:r>
                    </a:p>
                  </a:txBody>
                  <a:tcPr marL="1295" marR="1295" marT="1295" marB="0" anchor="b">
                    <a:lnL>
                      <a:noFill/>
                    </a:lnL>
                    <a:lnR>
                      <a:noFill/>
                    </a:lnR>
                    <a:lnT>
                      <a:noFill/>
                    </a:lnT>
                    <a:lnB>
                      <a:noFill/>
                    </a:lnB>
                    <a:solidFill>
                      <a:srgbClr val="FCAD78"/>
                    </a:solidFill>
                  </a:tcPr>
                </a:tc>
                <a:tc>
                  <a:txBody>
                    <a:bodyPr/>
                    <a:lstStyle/>
                    <a:p>
                      <a:pPr algn="r" fontAlgn="b"/>
                      <a:r>
                        <a:rPr lang="en-US" sz="300" b="0" i="0" u="none" strike="noStrike">
                          <a:solidFill>
                            <a:srgbClr val="000000"/>
                          </a:solidFill>
                          <a:latin typeface="Calibri"/>
                        </a:rPr>
                        <a:t>17.5</a:t>
                      </a:r>
                    </a:p>
                  </a:txBody>
                  <a:tcPr marL="1295" marR="1295" marT="1295" marB="0" anchor="b">
                    <a:lnL>
                      <a:noFill/>
                    </a:lnL>
                    <a:lnR>
                      <a:noFill/>
                    </a:lnR>
                    <a:lnT>
                      <a:noFill/>
                    </a:lnT>
                    <a:lnB>
                      <a:noFill/>
                    </a:lnB>
                    <a:solidFill>
                      <a:srgbClr val="ADD37F"/>
                    </a:solidFill>
                  </a:tcPr>
                </a:tc>
                <a:tc>
                  <a:txBody>
                    <a:bodyPr/>
                    <a:lstStyle/>
                    <a:p>
                      <a:pPr algn="r" fontAlgn="b"/>
                      <a:r>
                        <a:rPr lang="en-US" sz="300" b="0" i="0" u="none" strike="noStrike">
                          <a:solidFill>
                            <a:srgbClr val="000000"/>
                          </a:solidFill>
                          <a:latin typeface="Calibri"/>
                        </a:rPr>
                        <a:t>71.2</a:t>
                      </a:r>
                    </a:p>
                  </a:txBody>
                  <a:tcPr marL="1295" marR="1295" marT="1295" marB="0" anchor="b">
                    <a:lnL>
                      <a:noFill/>
                    </a:lnL>
                    <a:lnR>
                      <a:noFill/>
                    </a:lnR>
                    <a:lnT>
                      <a:noFill/>
                    </a:lnT>
                    <a:lnB>
                      <a:noFill/>
                    </a:lnB>
                    <a:solidFill>
                      <a:srgbClr val="FBA076"/>
                    </a:solidFill>
                  </a:tcPr>
                </a:tc>
                <a:tc>
                  <a:txBody>
                    <a:bodyPr/>
                    <a:lstStyle/>
                    <a:p>
                      <a:pPr algn="r" fontAlgn="b"/>
                      <a:r>
                        <a:rPr lang="en-US" sz="300" b="0" i="0" u="none" strike="noStrike">
                          <a:solidFill>
                            <a:srgbClr val="000000"/>
                          </a:solidFill>
                          <a:latin typeface="Calibri"/>
                        </a:rPr>
                        <a:t>18.0</a:t>
                      </a:r>
                    </a:p>
                  </a:txBody>
                  <a:tcPr marL="1295" marR="1295" marT="1295" marB="0" anchor="b">
                    <a:lnL>
                      <a:noFill/>
                    </a:lnL>
                    <a:lnR>
                      <a:noFill/>
                    </a:lnR>
                    <a:lnT>
                      <a:noFill/>
                    </a:lnT>
                    <a:lnB>
                      <a:noFill/>
                    </a:lnB>
                    <a:solidFill>
                      <a:srgbClr val="B0D47F"/>
                    </a:solidFill>
                  </a:tcPr>
                </a:tc>
                <a:tc>
                  <a:txBody>
                    <a:bodyPr/>
                    <a:lstStyle/>
                    <a:p>
                      <a:pPr algn="r" fontAlgn="b"/>
                      <a:r>
                        <a:rPr lang="en-US" sz="300" b="0" i="0" u="none" strike="noStrike">
                          <a:solidFill>
                            <a:srgbClr val="000000"/>
                          </a:solidFill>
                          <a:latin typeface="Calibri"/>
                        </a:rPr>
                        <a:t>79.4</a:t>
                      </a:r>
                    </a:p>
                  </a:txBody>
                  <a:tcPr marL="1295" marR="1295" marT="1295" marB="0" anchor="b">
                    <a:lnL>
                      <a:noFill/>
                    </a:lnL>
                    <a:lnR>
                      <a:noFill/>
                    </a:lnR>
                    <a:lnT>
                      <a:noFill/>
                    </a:lnT>
                    <a:lnB>
                      <a:noFill/>
                    </a:lnB>
                    <a:solidFill>
                      <a:srgbClr val="FB9173"/>
                    </a:solidFill>
                  </a:tcPr>
                </a:tc>
                <a:tc>
                  <a:txBody>
                    <a:bodyPr/>
                    <a:lstStyle/>
                    <a:p>
                      <a:pPr algn="r" fontAlgn="b"/>
                      <a:r>
                        <a:rPr lang="en-US" sz="300" b="0" i="0" u="none" strike="noStrike">
                          <a:solidFill>
                            <a:srgbClr val="000000"/>
                          </a:solidFill>
                          <a:latin typeface="Calibri"/>
                        </a:rPr>
                        <a:t>17.3</a:t>
                      </a:r>
                    </a:p>
                  </a:txBody>
                  <a:tcPr marL="1295" marR="1295" marT="1295" marB="0" anchor="b">
                    <a:lnL>
                      <a:noFill/>
                    </a:lnL>
                    <a:lnR>
                      <a:noFill/>
                    </a:lnR>
                    <a:lnT>
                      <a:noFill/>
                    </a:lnT>
                    <a:lnB>
                      <a:noFill/>
                    </a:lnB>
                    <a:solidFill>
                      <a:srgbClr val="ACD37F"/>
                    </a:solidFill>
                  </a:tcPr>
                </a:tc>
                <a:tc>
                  <a:txBody>
                    <a:bodyPr/>
                    <a:lstStyle/>
                    <a:p>
                      <a:pPr algn="r" fontAlgn="b"/>
                      <a:r>
                        <a:rPr lang="en-US" sz="300" b="0" i="0" u="none" strike="noStrike">
                          <a:solidFill>
                            <a:srgbClr val="000000"/>
                          </a:solidFill>
                          <a:latin typeface="Calibri"/>
                        </a:rPr>
                        <a:t>32.8</a:t>
                      </a:r>
                    </a:p>
                  </a:txBody>
                  <a:tcPr marL="1295" marR="1295" marT="129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24.5</a:t>
                      </a:r>
                    </a:p>
                  </a:txBody>
                  <a:tcPr marL="1295" marR="1295" marT="1295" marB="0" anchor="b">
                    <a:lnL>
                      <a:noFill/>
                    </a:lnL>
                    <a:lnR>
                      <a:noFill/>
                    </a:lnR>
                    <a:lnT>
                      <a:noFill/>
                    </a:lnT>
                    <a:lnB>
                      <a:noFill/>
                    </a:lnB>
                    <a:solidFill>
                      <a:srgbClr val="D9E081"/>
                    </a:solidFill>
                  </a:tcPr>
                </a:tc>
                <a:tc>
                  <a:txBody>
                    <a:bodyPr/>
                    <a:lstStyle/>
                    <a:p>
                      <a:pPr algn="r" fontAlgn="b"/>
                      <a:r>
                        <a:rPr lang="en-US" sz="300" b="0" i="0" u="none" strike="noStrike">
                          <a:solidFill>
                            <a:srgbClr val="000000"/>
                          </a:solidFill>
                          <a:latin typeface="Calibri"/>
                        </a:rPr>
                        <a:t>32.7</a:t>
                      </a:r>
                    </a:p>
                  </a:txBody>
                  <a:tcPr marL="1295" marR="1295" marT="129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23.2</a:t>
                      </a:r>
                    </a:p>
                  </a:txBody>
                  <a:tcPr marL="1295" marR="1295" marT="1295" marB="0" anchor="b">
                    <a:lnL>
                      <a:noFill/>
                    </a:lnL>
                    <a:lnR>
                      <a:noFill/>
                    </a:lnR>
                    <a:lnT>
                      <a:noFill/>
                    </a:lnT>
                    <a:lnB>
                      <a:noFill/>
                    </a:lnB>
                    <a:solidFill>
                      <a:srgbClr val="D1DD81"/>
                    </a:solidFill>
                  </a:tcPr>
                </a:tc>
                <a:tc>
                  <a:txBody>
                    <a:bodyPr/>
                    <a:lstStyle/>
                    <a:p>
                      <a:pPr algn="r" fontAlgn="b"/>
                      <a:r>
                        <a:rPr lang="en-US" sz="300" b="0" i="0" u="none" strike="noStrike">
                          <a:solidFill>
                            <a:srgbClr val="000000"/>
                          </a:solidFill>
                          <a:latin typeface="Calibri"/>
                        </a:rPr>
                        <a:t>37.8</a:t>
                      </a:r>
                    </a:p>
                  </a:txBody>
                  <a:tcPr marL="1295" marR="1295" marT="1295" marB="0" anchor="b">
                    <a:lnL>
                      <a:noFill/>
                    </a:lnL>
                    <a:lnR>
                      <a:noFill/>
                    </a:lnR>
                    <a:lnT>
                      <a:noFill/>
                    </a:lnT>
                    <a:lnB>
                      <a:noFill/>
                    </a:lnB>
                    <a:solidFill>
                      <a:srgbClr val="FFDE82"/>
                    </a:solidFill>
                  </a:tcPr>
                </a:tc>
                <a:tc>
                  <a:txBody>
                    <a:bodyPr/>
                    <a:lstStyle/>
                    <a:p>
                      <a:pPr algn="r" fontAlgn="b"/>
                      <a:r>
                        <a:rPr lang="en-US" sz="300" b="0" i="0" u="none" strike="noStrike">
                          <a:solidFill>
                            <a:srgbClr val="000000"/>
                          </a:solidFill>
                          <a:latin typeface="Calibri"/>
                        </a:rPr>
                        <a:t>23.9</a:t>
                      </a:r>
                    </a:p>
                  </a:txBody>
                  <a:tcPr marL="1295" marR="1295" marT="1295" marB="0" anchor="b">
                    <a:lnL>
                      <a:noFill/>
                    </a:lnL>
                    <a:lnR>
                      <a:noFill/>
                    </a:lnR>
                    <a:lnT>
                      <a:noFill/>
                    </a:lnT>
                    <a:lnB>
                      <a:noFill/>
                    </a:lnB>
                    <a:solidFill>
                      <a:srgbClr val="D5DF81"/>
                    </a:solidFill>
                  </a:tcPr>
                </a:tc>
                <a:tc>
                  <a:txBody>
                    <a:bodyPr/>
                    <a:lstStyle/>
                    <a:p>
                      <a:pPr algn="r" fontAlgn="b"/>
                      <a:r>
                        <a:rPr lang="en-US" sz="300" b="0" i="0" u="none" strike="noStrike">
                          <a:solidFill>
                            <a:srgbClr val="000000"/>
                          </a:solidFill>
                          <a:latin typeface="Calibri"/>
                        </a:rPr>
                        <a:t>37.3</a:t>
                      </a:r>
                    </a:p>
                  </a:txBody>
                  <a:tcPr marL="1295" marR="1295" marT="1295" marB="0" anchor="b">
                    <a:lnL>
                      <a:noFill/>
                    </a:lnL>
                    <a:lnR>
                      <a:noFill/>
                    </a:lnR>
                    <a:lnT>
                      <a:noFill/>
                    </a:lnT>
                    <a:lnB>
                      <a:noFill/>
                    </a:lnB>
                    <a:solidFill>
                      <a:srgbClr val="FFDF82"/>
                    </a:solidFill>
                  </a:tcPr>
                </a:tc>
                <a:tc>
                  <a:txBody>
                    <a:bodyPr/>
                    <a:lstStyle/>
                    <a:p>
                      <a:pPr algn="r" fontAlgn="b"/>
                      <a:r>
                        <a:rPr lang="en-US" sz="300" b="0" i="0" u="none" strike="noStrike">
                          <a:solidFill>
                            <a:srgbClr val="000000"/>
                          </a:solidFill>
                          <a:latin typeface="Calibri"/>
                        </a:rPr>
                        <a:t>26.7</a:t>
                      </a:r>
                    </a:p>
                  </a:txBody>
                  <a:tcPr marL="1295" marR="1295" marT="1295" marB="0" anchor="b">
                    <a:lnL>
                      <a:noFill/>
                    </a:lnL>
                    <a:lnR>
                      <a:noFill/>
                    </a:lnR>
                    <a:lnT>
                      <a:noFill/>
                    </a:lnT>
                    <a:lnB>
                      <a:noFill/>
                    </a:lnB>
                    <a:solidFill>
                      <a:srgbClr val="E7E482"/>
                    </a:solidFill>
                  </a:tcPr>
                </a:tc>
                <a:tc>
                  <a:txBody>
                    <a:bodyPr/>
                    <a:lstStyle/>
                    <a:p>
                      <a:pPr algn="r" fontAlgn="b"/>
                      <a:r>
                        <a:rPr lang="en-US" sz="300" b="0" i="0" u="none" strike="noStrike">
                          <a:solidFill>
                            <a:srgbClr val="000000"/>
                          </a:solidFill>
                          <a:latin typeface="Calibri"/>
                        </a:rPr>
                        <a:t>58.9</a:t>
                      </a:r>
                    </a:p>
                  </a:txBody>
                  <a:tcPr marL="1295" marR="1295" marT="1295" marB="0" anchor="b">
                    <a:lnL>
                      <a:noFill/>
                    </a:lnL>
                    <a:lnR>
                      <a:noFill/>
                    </a:lnR>
                    <a:lnT>
                      <a:noFill/>
                    </a:lnT>
                    <a:lnB>
                      <a:noFill/>
                    </a:lnB>
                    <a:solidFill>
                      <a:srgbClr val="FDB77A"/>
                    </a:solidFill>
                  </a:tcPr>
                </a:tc>
                <a:tc>
                  <a:txBody>
                    <a:bodyPr/>
                    <a:lstStyle/>
                    <a:p>
                      <a:pPr algn="r" fontAlgn="b"/>
                      <a:r>
                        <a:rPr lang="en-US" sz="300" b="0" i="0" u="none" strike="noStrike">
                          <a:solidFill>
                            <a:srgbClr val="000000"/>
                          </a:solidFill>
                          <a:latin typeface="Calibri"/>
                        </a:rPr>
                        <a:t>49.5</a:t>
                      </a:r>
                    </a:p>
                  </a:txBody>
                  <a:tcPr marL="1295" marR="1295" marT="1295" marB="0" anchor="b">
                    <a:lnL>
                      <a:noFill/>
                    </a:lnL>
                    <a:lnR>
                      <a:noFill/>
                    </a:lnR>
                    <a:lnT>
                      <a:noFill/>
                    </a:lnT>
                    <a:lnB>
                      <a:noFill/>
                    </a:lnB>
                    <a:solidFill>
                      <a:srgbClr val="FEC87E"/>
                    </a:solidFill>
                  </a:tcPr>
                </a:tc>
                <a:tc>
                  <a:txBody>
                    <a:bodyPr/>
                    <a:lstStyle/>
                    <a:p>
                      <a:pPr algn="r" fontAlgn="b"/>
                      <a:r>
                        <a:rPr lang="en-US" sz="300" b="0" i="0" u="none" strike="noStrike">
                          <a:solidFill>
                            <a:srgbClr val="000000"/>
                          </a:solidFill>
                          <a:latin typeface="Calibri"/>
                        </a:rPr>
                        <a:t>53.9</a:t>
                      </a:r>
                    </a:p>
                  </a:txBody>
                  <a:tcPr marL="1295" marR="1295" marT="1295" marB="0" anchor="b">
                    <a:lnL>
                      <a:noFill/>
                    </a:lnL>
                    <a:lnR>
                      <a:noFill/>
                    </a:lnR>
                    <a:lnT>
                      <a:noFill/>
                    </a:lnT>
                    <a:lnB>
                      <a:noFill/>
                    </a:lnB>
                    <a:solidFill>
                      <a:srgbClr val="FDC07C"/>
                    </a:solidFill>
                  </a:tcPr>
                </a:tc>
                <a:tc>
                  <a:txBody>
                    <a:bodyPr/>
                    <a:lstStyle/>
                    <a:p>
                      <a:pPr algn="r" fontAlgn="b"/>
                      <a:r>
                        <a:rPr lang="en-US" sz="300" b="0" i="0" u="none" strike="noStrike">
                          <a:solidFill>
                            <a:srgbClr val="000000"/>
                          </a:solidFill>
                          <a:latin typeface="Calibri"/>
                        </a:rPr>
                        <a:t>52.4</a:t>
                      </a:r>
                    </a:p>
                  </a:txBody>
                  <a:tcPr marL="1295" marR="1295" marT="1295" marB="0" anchor="b">
                    <a:lnL>
                      <a:noFill/>
                    </a:lnL>
                    <a:lnR>
                      <a:noFill/>
                    </a:lnR>
                    <a:lnT>
                      <a:noFill/>
                    </a:lnT>
                    <a:lnB>
                      <a:noFill/>
                    </a:lnB>
                    <a:solidFill>
                      <a:srgbClr val="FDC37D"/>
                    </a:solidFill>
                  </a:tcPr>
                </a:tc>
                <a:tc>
                  <a:txBody>
                    <a:bodyPr/>
                    <a:lstStyle/>
                    <a:p>
                      <a:pPr algn="r" fontAlgn="b"/>
                      <a:r>
                        <a:rPr lang="en-US" sz="300" b="0" i="0" u="none" strike="noStrike">
                          <a:solidFill>
                            <a:srgbClr val="000000"/>
                          </a:solidFill>
                          <a:latin typeface="Calibri"/>
                        </a:rPr>
                        <a:t>56.5</a:t>
                      </a:r>
                    </a:p>
                  </a:txBody>
                  <a:tcPr marL="1295" marR="1295" marT="1295" marB="0" anchor="b">
                    <a:lnL>
                      <a:noFill/>
                    </a:lnL>
                    <a:lnR>
                      <a:noFill/>
                    </a:lnR>
                    <a:lnT>
                      <a:noFill/>
                    </a:lnT>
                    <a:lnB>
                      <a:noFill/>
                    </a:lnB>
                    <a:solidFill>
                      <a:srgbClr val="FDBB7B"/>
                    </a:solidFill>
                  </a:tcPr>
                </a:tc>
                <a:tc>
                  <a:txBody>
                    <a:bodyPr/>
                    <a:lstStyle/>
                    <a:p>
                      <a:pPr algn="r" fontAlgn="b"/>
                      <a:r>
                        <a:rPr lang="en-US" sz="300" b="0" i="0" u="none" strike="noStrike">
                          <a:solidFill>
                            <a:srgbClr val="000000"/>
                          </a:solidFill>
                          <a:latin typeface="Calibri"/>
                        </a:rPr>
                        <a:t>54.1</a:t>
                      </a:r>
                    </a:p>
                  </a:txBody>
                  <a:tcPr marL="1295" marR="1295" marT="1295" marB="0" anchor="b">
                    <a:lnL>
                      <a:noFill/>
                    </a:lnL>
                    <a:lnR>
                      <a:noFill/>
                    </a:lnR>
                    <a:lnT>
                      <a:noFill/>
                    </a:lnT>
                    <a:lnB>
                      <a:noFill/>
                    </a:lnB>
                    <a:solidFill>
                      <a:srgbClr val="FDC07C"/>
                    </a:solidFill>
                  </a:tcPr>
                </a:tc>
                <a:tc>
                  <a:txBody>
                    <a:bodyPr/>
                    <a:lstStyle/>
                    <a:p>
                      <a:pPr algn="r" fontAlgn="b"/>
                      <a:r>
                        <a:rPr lang="en-US" sz="300" b="0" i="0" u="none" strike="noStrike">
                          <a:solidFill>
                            <a:srgbClr val="000000"/>
                          </a:solidFill>
                          <a:latin typeface="Calibri"/>
                        </a:rPr>
                        <a:t>57.5</a:t>
                      </a:r>
                    </a:p>
                  </a:txBody>
                  <a:tcPr marL="1295" marR="1295" marT="1295" marB="0" anchor="b">
                    <a:lnL>
                      <a:noFill/>
                    </a:lnL>
                    <a:lnR>
                      <a:noFill/>
                    </a:lnR>
                    <a:lnT>
                      <a:noFill/>
                    </a:lnT>
                    <a:lnB>
                      <a:noFill/>
                    </a:lnB>
                    <a:solidFill>
                      <a:srgbClr val="FDB97B"/>
                    </a:solidFill>
                  </a:tcPr>
                </a:tc>
                <a:tc>
                  <a:txBody>
                    <a:bodyPr/>
                    <a:lstStyle/>
                    <a:p>
                      <a:pPr algn="r" fontAlgn="b"/>
                      <a:r>
                        <a:rPr lang="en-US" sz="300" b="0" i="0" u="none" strike="noStrike">
                          <a:solidFill>
                            <a:srgbClr val="000000"/>
                          </a:solidFill>
                          <a:latin typeface="Calibri"/>
                        </a:rPr>
                        <a:t>52.9</a:t>
                      </a:r>
                    </a:p>
                  </a:txBody>
                  <a:tcPr marL="1295" marR="1295" marT="1295" marB="0" anchor="b">
                    <a:lnL>
                      <a:noFill/>
                    </a:lnL>
                    <a:lnR>
                      <a:noFill/>
                    </a:lnR>
                    <a:lnT>
                      <a:noFill/>
                    </a:lnT>
                    <a:lnB>
                      <a:noFill/>
                    </a:lnB>
                    <a:solidFill>
                      <a:srgbClr val="FDC27D"/>
                    </a:solidFill>
                  </a:tcPr>
                </a:tc>
                <a:tc>
                  <a:txBody>
                    <a:bodyPr/>
                    <a:lstStyle/>
                    <a:p>
                      <a:pPr algn="r" fontAlgn="b"/>
                      <a:r>
                        <a:rPr lang="en-US" sz="300" b="0" i="0" u="none" strike="noStrike">
                          <a:solidFill>
                            <a:srgbClr val="000000"/>
                          </a:solidFill>
                          <a:latin typeface="Calibri"/>
                        </a:rPr>
                        <a:t>79.7</a:t>
                      </a:r>
                    </a:p>
                  </a:txBody>
                  <a:tcPr marL="1295" marR="1295" marT="1295" marB="0" anchor="b">
                    <a:lnL>
                      <a:noFill/>
                    </a:lnL>
                    <a:lnR>
                      <a:noFill/>
                    </a:lnR>
                    <a:lnT>
                      <a:noFill/>
                    </a:lnT>
                    <a:lnB>
                      <a:noFill/>
                    </a:lnB>
                    <a:solidFill>
                      <a:srgbClr val="FB9073"/>
                    </a:solidFill>
                  </a:tcPr>
                </a:tc>
                <a:tc>
                  <a:txBody>
                    <a:bodyPr/>
                    <a:lstStyle/>
                    <a:p>
                      <a:pPr algn="r" fontAlgn="b"/>
                      <a:r>
                        <a:rPr lang="en-US" sz="300" b="0" i="0" u="none" strike="noStrike">
                          <a:solidFill>
                            <a:srgbClr val="000000"/>
                          </a:solidFill>
                          <a:latin typeface="Calibri"/>
                        </a:rPr>
                        <a:t>16.9</a:t>
                      </a:r>
                    </a:p>
                  </a:txBody>
                  <a:tcPr marL="1295" marR="1295" marT="1295" marB="0" anchor="b">
                    <a:lnL>
                      <a:noFill/>
                    </a:lnL>
                    <a:lnR>
                      <a:noFill/>
                    </a:lnR>
                    <a:lnT>
                      <a:noFill/>
                    </a:lnT>
                    <a:lnB>
                      <a:noFill/>
                    </a:lnB>
                    <a:solidFill>
                      <a:srgbClr val="A9D27F"/>
                    </a:solidFill>
                  </a:tcPr>
                </a:tc>
                <a:tc>
                  <a:txBody>
                    <a:bodyPr/>
                    <a:lstStyle/>
                    <a:p>
                      <a:pPr algn="r" fontAlgn="b"/>
                      <a:r>
                        <a:rPr lang="en-US" sz="300" b="0" i="0" u="none" strike="noStrike">
                          <a:solidFill>
                            <a:srgbClr val="000000"/>
                          </a:solidFill>
                          <a:latin typeface="Calibri"/>
                        </a:rPr>
                        <a:t>70.7</a:t>
                      </a:r>
                    </a:p>
                  </a:txBody>
                  <a:tcPr marL="1295" marR="1295" marT="1295" marB="0" anchor="b">
                    <a:lnL>
                      <a:noFill/>
                    </a:lnL>
                    <a:lnR>
                      <a:noFill/>
                    </a:lnR>
                    <a:lnT>
                      <a:noFill/>
                    </a:lnT>
                    <a:lnB>
                      <a:noFill/>
                    </a:lnB>
                    <a:solidFill>
                      <a:srgbClr val="FBA176"/>
                    </a:solidFill>
                  </a:tcPr>
                </a:tc>
                <a:tc>
                  <a:txBody>
                    <a:bodyPr/>
                    <a:lstStyle/>
                    <a:p>
                      <a:pPr algn="r" fontAlgn="b"/>
                      <a:r>
                        <a:rPr lang="en-US" sz="300" b="0" i="0" u="none" strike="noStrike">
                          <a:solidFill>
                            <a:srgbClr val="000000"/>
                          </a:solidFill>
                          <a:latin typeface="Calibri"/>
                        </a:rPr>
                        <a:t>14.3</a:t>
                      </a:r>
                    </a:p>
                  </a:txBody>
                  <a:tcPr marL="1295" marR="1295" marT="1295" marB="0" anchor="b">
                    <a:lnL>
                      <a:noFill/>
                    </a:lnL>
                    <a:lnR>
                      <a:noFill/>
                    </a:lnR>
                    <a:lnT>
                      <a:noFill/>
                    </a:lnT>
                    <a:lnB>
                      <a:noFill/>
                    </a:lnB>
                    <a:solidFill>
                      <a:srgbClr val="99CD7E"/>
                    </a:solidFill>
                  </a:tcPr>
                </a:tc>
                <a:tc>
                  <a:txBody>
                    <a:bodyPr/>
                    <a:lstStyle/>
                    <a:p>
                      <a:pPr algn="r" fontAlgn="b"/>
                      <a:r>
                        <a:rPr lang="en-US" sz="300" b="0" i="0" u="none" strike="noStrike">
                          <a:solidFill>
                            <a:srgbClr val="000000"/>
                          </a:solidFill>
                          <a:latin typeface="Calibri"/>
                        </a:rPr>
                        <a:t>74.4</a:t>
                      </a:r>
                    </a:p>
                  </a:txBody>
                  <a:tcPr marL="1295" marR="1295" marT="1295" marB="0" anchor="b">
                    <a:lnL>
                      <a:noFill/>
                    </a:lnL>
                    <a:lnR>
                      <a:noFill/>
                    </a:lnR>
                    <a:lnT>
                      <a:noFill/>
                    </a:lnT>
                    <a:lnB>
                      <a:noFill/>
                    </a:lnB>
                    <a:solidFill>
                      <a:srgbClr val="FB9A75"/>
                    </a:solidFill>
                  </a:tcPr>
                </a:tc>
                <a:tc>
                  <a:txBody>
                    <a:bodyPr/>
                    <a:lstStyle/>
                    <a:p>
                      <a:pPr algn="r" fontAlgn="b"/>
                      <a:r>
                        <a:rPr lang="en-US" sz="300" b="0" i="0" u="none" strike="noStrike">
                          <a:solidFill>
                            <a:srgbClr val="000000"/>
                          </a:solidFill>
                          <a:latin typeface="Calibri"/>
                        </a:rPr>
                        <a:t>7.6</a:t>
                      </a:r>
                    </a:p>
                  </a:txBody>
                  <a:tcPr marL="1295" marR="1295" marT="1295" marB="0" anchor="b">
                    <a:lnL>
                      <a:noFill/>
                    </a:lnL>
                    <a:lnR>
                      <a:noFill/>
                    </a:lnR>
                    <a:lnT>
                      <a:noFill/>
                    </a:lnT>
                    <a:lnB>
                      <a:noFill/>
                    </a:lnB>
                    <a:solidFill>
                      <a:srgbClr val="6FC17B"/>
                    </a:solidFill>
                  </a:tcPr>
                </a:tc>
                <a:tc>
                  <a:txBody>
                    <a:bodyPr/>
                    <a:lstStyle/>
                    <a:p>
                      <a:pPr algn="r" fontAlgn="b"/>
                      <a:r>
                        <a:rPr lang="en-US" sz="300" b="0" i="0" u="none" strike="noStrike">
                          <a:solidFill>
                            <a:srgbClr val="000000"/>
                          </a:solidFill>
                          <a:latin typeface="Calibri"/>
                        </a:rPr>
                        <a:t>75.2</a:t>
                      </a:r>
                    </a:p>
                  </a:txBody>
                  <a:tcPr marL="1295" marR="1295" marT="1295" marB="0" anchor="b">
                    <a:lnL>
                      <a:noFill/>
                    </a:lnL>
                    <a:lnR>
                      <a:noFill/>
                    </a:lnR>
                    <a:lnT>
                      <a:noFill/>
                    </a:lnT>
                    <a:lnB>
                      <a:noFill/>
                    </a:lnB>
                    <a:solidFill>
                      <a:srgbClr val="FB9975"/>
                    </a:solidFill>
                  </a:tcPr>
                </a:tc>
                <a:tc>
                  <a:txBody>
                    <a:bodyPr/>
                    <a:lstStyle/>
                    <a:p>
                      <a:pPr algn="r" fontAlgn="b"/>
                      <a:r>
                        <a:rPr lang="en-US" sz="300" b="0" i="0" u="none" strike="noStrike">
                          <a:solidFill>
                            <a:srgbClr val="000000"/>
                          </a:solidFill>
                          <a:latin typeface="Calibri"/>
                        </a:rPr>
                        <a:t>7.7</a:t>
                      </a:r>
                    </a:p>
                  </a:txBody>
                  <a:tcPr marL="1295" marR="1295" marT="1295" marB="0" anchor="b">
                    <a:lnL>
                      <a:noFill/>
                    </a:lnL>
                    <a:lnR>
                      <a:noFill/>
                    </a:lnR>
                    <a:lnT>
                      <a:noFill/>
                    </a:lnT>
                    <a:lnB>
                      <a:noFill/>
                    </a:lnB>
                    <a:solidFill>
                      <a:srgbClr val="70C17B"/>
                    </a:solidFill>
                  </a:tcPr>
                </a:tc>
                <a:tc>
                  <a:txBody>
                    <a:bodyPr/>
                    <a:lstStyle/>
                    <a:p>
                      <a:pPr algn="r" fontAlgn="b"/>
                      <a:r>
                        <a:rPr lang="en-US" sz="300" b="0" i="0" u="none" strike="noStrike">
                          <a:solidFill>
                            <a:srgbClr val="000000"/>
                          </a:solidFill>
                          <a:latin typeface="Calibri"/>
                        </a:rPr>
                        <a:t>45.3</a:t>
                      </a:r>
                    </a:p>
                  </a:txBody>
                  <a:tcPr marL="1295" marR="1295" marT="1295" marB="0" anchor="b">
                    <a:lnL>
                      <a:noFill/>
                    </a:lnL>
                    <a:lnR>
                      <a:noFill/>
                    </a:lnR>
                    <a:lnT>
                      <a:noFill/>
                    </a:lnT>
                    <a:lnB>
                      <a:noFill/>
                    </a:lnB>
                    <a:solidFill>
                      <a:srgbClr val="FED07F"/>
                    </a:solidFill>
                  </a:tcPr>
                </a:tc>
                <a:tc>
                  <a:txBody>
                    <a:bodyPr/>
                    <a:lstStyle/>
                    <a:p>
                      <a:pPr algn="r" fontAlgn="b"/>
                      <a:r>
                        <a:rPr lang="en-US" sz="300" b="0" i="0" u="none" strike="noStrike">
                          <a:solidFill>
                            <a:srgbClr val="000000"/>
                          </a:solidFill>
                          <a:latin typeface="Calibri"/>
                        </a:rPr>
                        <a:t>18.7</a:t>
                      </a:r>
                    </a:p>
                  </a:txBody>
                  <a:tcPr marL="1295" marR="1295" marT="1295" marB="0" anchor="b">
                    <a:lnL>
                      <a:noFill/>
                    </a:lnL>
                    <a:lnR>
                      <a:noFill/>
                    </a:lnR>
                    <a:lnT>
                      <a:noFill/>
                    </a:lnT>
                    <a:lnB>
                      <a:noFill/>
                    </a:lnB>
                    <a:solidFill>
                      <a:srgbClr val="B4D57F"/>
                    </a:solidFill>
                  </a:tcPr>
                </a:tc>
                <a:tc>
                  <a:txBody>
                    <a:bodyPr/>
                    <a:lstStyle/>
                    <a:p>
                      <a:pPr algn="r" fontAlgn="b"/>
                      <a:r>
                        <a:rPr lang="en-US" sz="300" b="0" i="0" u="none" strike="noStrike">
                          <a:solidFill>
                            <a:srgbClr val="000000"/>
                          </a:solidFill>
                          <a:latin typeface="Calibri"/>
                        </a:rPr>
                        <a:t>42.6</a:t>
                      </a:r>
                    </a:p>
                  </a:txBody>
                  <a:tcPr marL="1295" marR="1295" marT="1295" marB="0" anchor="b">
                    <a:lnL>
                      <a:noFill/>
                    </a:lnL>
                    <a:lnR>
                      <a:noFill/>
                    </a:lnR>
                    <a:lnT>
                      <a:noFill/>
                    </a:lnT>
                    <a:lnB>
                      <a:noFill/>
                    </a:lnB>
                    <a:solidFill>
                      <a:srgbClr val="FED580"/>
                    </a:solidFill>
                  </a:tcPr>
                </a:tc>
                <a:tc>
                  <a:txBody>
                    <a:bodyPr/>
                    <a:lstStyle/>
                    <a:p>
                      <a:pPr algn="r" fontAlgn="b"/>
                      <a:r>
                        <a:rPr lang="en-US" sz="300" b="0" i="0" u="none" strike="noStrike">
                          <a:solidFill>
                            <a:srgbClr val="000000"/>
                          </a:solidFill>
                          <a:latin typeface="Calibri"/>
                        </a:rPr>
                        <a:t>15.3</a:t>
                      </a:r>
                    </a:p>
                  </a:txBody>
                  <a:tcPr marL="1295" marR="1295" marT="1295" marB="0" anchor="b">
                    <a:lnL>
                      <a:noFill/>
                    </a:lnL>
                    <a:lnR>
                      <a:noFill/>
                    </a:lnR>
                    <a:lnT>
                      <a:noFill/>
                    </a:lnT>
                    <a:lnB>
                      <a:noFill/>
                    </a:lnB>
                    <a:solidFill>
                      <a:srgbClr val="9FCF7E"/>
                    </a:solidFill>
                  </a:tcPr>
                </a:tc>
                <a:tc>
                  <a:txBody>
                    <a:bodyPr/>
                    <a:lstStyle/>
                    <a:p>
                      <a:pPr algn="r" fontAlgn="b"/>
                      <a:r>
                        <a:rPr lang="en-US" sz="300" b="0" i="0" u="none" strike="noStrike">
                          <a:solidFill>
                            <a:srgbClr val="000000"/>
                          </a:solidFill>
                          <a:latin typeface="Calibri"/>
                        </a:rPr>
                        <a:t>42.2</a:t>
                      </a:r>
                    </a:p>
                  </a:txBody>
                  <a:tcPr marL="1295" marR="1295" marT="1295" marB="0" anchor="b">
                    <a:lnL>
                      <a:noFill/>
                    </a:lnL>
                    <a:lnR>
                      <a:noFill/>
                    </a:lnR>
                    <a:lnT>
                      <a:noFill/>
                    </a:lnT>
                    <a:lnB>
                      <a:noFill/>
                    </a:lnB>
                    <a:solidFill>
                      <a:srgbClr val="FED680"/>
                    </a:solidFill>
                  </a:tcPr>
                </a:tc>
                <a:tc>
                  <a:txBody>
                    <a:bodyPr/>
                    <a:lstStyle/>
                    <a:p>
                      <a:pPr algn="r" fontAlgn="b"/>
                      <a:r>
                        <a:rPr lang="en-US" sz="300" b="0" i="0" u="none" strike="noStrike">
                          <a:solidFill>
                            <a:srgbClr val="000000"/>
                          </a:solidFill>
                          <a:latin typeface="Calibri"/>
                        </a:rPr>
                        <a:t>10.7</a:t>
                      </a:r>
                    </a:p>
                  </a:txBody>
                  <a:tcPr marL="1295" marR="1295" marT="1295" marB="0" anchor="b">
                    <a:lnL>
                      <a:noFill/>
                    </a:lnL>
                    <a:lnR>
                      <a:noFill/>
                    </a:lnR>
                    <a:lnT>
                      <a:noFill/>
                    </a:lnT>
                    <a:lnB>
                      <a:noFill/>
                    </a:lnB>
                    <a:solidFill>
                      <a:srgbClr val="83C77C"/>
                    </a:solidFill>
                  </a:tcPr>
                </a:tc>
                <a:tc>
                  <a:txBody>
                    <a:bodyPr/>
                    <a:lstStyle/>
                    <a:p>
                      <a:pPr algn="r" fontAlgn="b"/>
                      <a:r>
                        <a:rPr lang="en-US" sz="300" b="0" i="0" u="none" strike="noStrike">
                          <a:solidFill>
                            <a:srgbClr val="000000"/>
                          </a:solidFill>
                          <a:latin typeface="Calibri"/>
                        </a:rPr>
                        <a:t>41.8</a:t>
                      </a:r>
                    </a:p>
                  </a:txBody>
                  <a:tcPr marL="1295" marR="1295" marT="1295" marB="0" anchor="b">
                    <a:lnL>
                      <a:noFill/>
                    </a:lnL>
                    <a:lnR>
                      <a:noFill/>
                    </a:lnR>
                    <a:lnT>
                      <a:noFill/>
                    </a:lnT>
                    <a:lnB>
                      <a:noFill/>
                    </a:lnB>
                    <a:solidFill>
                      <a:srgbClr val="FED680"/>
                    </a:solidFill>
                  </a:tcPr>
                </a:tc>
                <a:tc>
                  <a:txBody>
                    <a:bodyPr/>
                    <a:lstStyle/>
                    <a:p>
                      <a:pPr algn="r" fontAlgn="b"/>
                      <a:r>
                        <a:rPr lang="en-US" sz="300" b="0" i="0" u="none" strike="noStrike">
                          <a:solidFill>
                            <a:srgbClr val="000000"/>
                          </a:solidFill>
                          <a:latin typeface="Calibri"/>
                        </a:rPr>
                        <a:t>9.7</a:t>
                      </a:r>
                    </a:p>
                  </a:txBody>
                  <a:tcPr marL="1295" marR="1295" marT="1295" marB="0" anchor="b">
                    <a:lnL>
                      <a:noFill/>
                    </a:lnL>
                    <a:lnR>
                      <a:noFill/>
                    </a:lnR>
                    <a:lnT>
                      <a:noFill/>
                    </a:lnT>
                    <a:lnB>
                      <a:noFill/>
                    </a:lnB>
                    <a:solidFill>
                      <a:srgbClr val="7CC57C"/>
                    </a:solidFill>
                  </a:tcPr>
                </a:tc>
                <a:tc>
                  <a:txBody>
                    <a:bodyPr/>
                    <a:lstStyle/>
                    <a:p>
                      <a:pPr algn="r" fontAlgn="b"/>
                      <a:r>
                        <a:rPr lang="en-US" sz="300" b="0" i="0" u="none" strike="noStrike">
                          <a:solidFill>
                            <a:srgbClr val="000000"/>
                          </a:solidFill>
                          <a:latin typeface="Calibri"/>
                        </a:rPr>
                        <a:t>29.9</a:t>
                      </a:r>
                    </a:p>
                  </a:txBody>
                  <a:tcPr marL="1295" marR="1295" marT="1295" marB="0" anchor="b">
                    <a:lnL>
                      <a:noFill/>
                    </a:lnL>
                    <a:lnR>
                      <a:noFill/>
                    </a:lnR>
                    <a:lnT>
                      <a:noFill/>
                    </a:lnT>
                    <a:lnB>
                      <a:noFill/>
                    </a:lnB>
                    <a:solidFill>
                      <a:srgbClr val="FBE983"/>
                    </a:solidFill>
                  </a:tcPr>
                </a:tc>
                <a:tc>
                  <a:txBody>
                    <a:bodyPr/>
                    <a:lstStyle/>
                    <a:p>
                      <a:pPr algn="r" fontAlgn="b"/>
                      <a:r>
                        <a:rPr lang="en-US" sz="300" b="0" i="0" u="none" strike="noStrike">
                          <a:solidFill>
                            <a:srgbClr val="000000"/>
                          </a:solidFill>
                          <a:latin typeface="Calibri"/>
                        </a:rPr>
                        <a:t>21.9</a:t>
                      </a:r>
                    </a:p>
                  </a:txBody>
                  <a:tcPr marL="1295" marR="1295" marT="1295" marB="0" anchor="b">
                    <a:lnL>
                      <a:noFill/>
                    </a:lnL>
                    <a:lnR>
                      <a:noFill/>
                    </a:lnR>
                    <a:lnT>
                      <a:noFill/>
                    </a:lnT>
                    <a:lnB>
                      <a:noFill/>
                    </a:lnB>
                    <a:solidFill>
                      <a:srgbClr val="C9DB80"/>
                    </a:solidFill>
                  </a:tcPr>
                </a:tc>
                <a:tc>
                  <a:txBody>
                    <a:bodyPr/>
                    <a:lstStyle/>
                    <a:p>
                      <a:pPr algn="r" fontAlgn="b"/>
                      <a:r>
                        <a:rPr lang="en-US" sz="300" b="0" i="0" u="none" strike="noStrike">
                          <a:solidFill>
                            <a:srgbClr val="000000"/>
                          </a:solidFill>
                          <a:latin typeface="Calibri"/>
                        </a:rPr>
                        <a:t>25.8</a:t>
                      </a:r>
                    </a:p>
                  </a:txBody>
                  <a:tcPr marL="1295" marR="1295" marT="1295" marB="0" anchor="b">
                    <a:lnL>
                      <a:noFill/>
                    </a:lnL>
                    <a:lnR>
                      <a:noFill/>
                    </a:lnR>
                    <a:lnT>
                      <a:noFill/>
                    </a:lnT>
                    <a:lnB>
                      <a:noFill/>
                    </a:lnB>
                    <a:solidFill>
                      <a:srgbClr val="E1E282"/>
                    </a:solidFill>
                  </a:tcPr>
                </a:tc>
                <a:tc>
                  <a:txBody>
                    <a:bodyPr/>
                    <a:lstStyle/>
                    <a:p>
                      <a:pPr algn="r" fontAlgn="b"/>
                      <a:r>
                        <a:rPr lang="en-US" sz="300" b="0" i="0" u="none" strike="noStrike">
                          <a:solidFill>
                            <a:srgbClr val="000000"/>
                          </a:solidFill>
                          <a:latin typeface="Calibri"/>
                        </a:rPr>
                        <a:t>20.4</a:t>
                      </a:r>
                    </a:p>
                  </a:txBody>
                  <a:tcPr marL="1295" marR="1295" marT="1295" marB="0" anchor="b">
                    <a:lnL>
                      <a:noFill/>
                    </a:lnL>
                    <a:lnR>
                      <a:noFill/>
                    </a:lnR>
                    <a:lnT>
                      <a:noFill/>
                    </a:lnT>
                    <a:lnB>
                      <a:noFill/>
                    </a:lnB>
                    <a:solidFill>
                      <a:srgbClr val="BFD880"/>
                    </a:solidFill>
                  </a:tcPr>
                </a:tc>
                <a:tc>
                  <a:txBody>
                    <a:bodyPr/>
                    <a:lstStyle/>
                    <a:p>
                      <a:pPr algn="r" fontAlgn="b"/>
                      <a:r>
                        <a:rPr lang="en-US" sz="300" b="0" i="0" u="none" strike="noStrike">
                          <a:solidFill>
                            <a:srgbClr val="000000"/>
                          </a:solidFill>
                          <a:latin typeface="Calibri"/>
                        </a:rPr>
                        <a:t>25.5</a:t>
                      </a:r>
                    </a:p>
                  </a:txBody>
                  <a:tcPr marL="1295" marR="1295" marT="1295" marB="0" anchor="b">
                    <a:lnL>
                      <a:noFill/>
                    </a:lnL>
                    <a:lnR>
                      <a:noFill/>
                    </a:lnR>
                    <a:lnT>
                      <a:noFill/>
                    </a:lnT>
                    <a:lnB>
                      <a:noFill/>
                    </a:lnB>
                    <a:solidFill>
                      <a:srgbClr val="DFE282"/>
                    </a:solidFill>
                  </a:tcPr>
                </a:tc>
                <a:tc>
                  <a:txBody>
                    <a:bodyPr/>
                    <a:lstStyle/>
                    <a:p>
                      <a:pPr algn="r" fontAlgn="b"/>
                      <a:r>
                        <a:rPr lang="en-US" sz="300" b="0" i="0" u="none" strike="noStrike">
                          <a:solidFill>
                            <a:srgbClr val="000000"/>
                          </a:solidFill>
                          <a:latin typeface="Calibri"/>
                        </a:rPr>
                        <a:t>19.1</a:t>
                      </a:r>
                    </a:p>
                  </a:txBody>
                  <a:tcPr marL="1295" marR="1295" marT="1295" marB="0" anchor="b">
                    <a:lnL>
                      <a:noFill/>
                    </a:lnL>
                    <a:lnR>
                      <a:noFill/>
                    </a:lnR>
                    <a:lnT>
                      <a:noFill/>
                    </a:lnT>
                    <a:lnB>
                      <a:noFill/>
                    </a:lnB>
                    <a:solidFill>
                      <a:srgbClr val="B7D67F"/>
                    </a:solidFill>
                  </a:tcPr>
                </a:tc>
                <a:tc>
                  <a:txBody>
                    <a:bodyPr/>
                    <a:lstStyle/>
                    <a:p>
                      <a:pPr algn="r" fontAlgn="b"/>
                      <a:r>
                        <a:rPr lang="en-US" sz="300" b="0" i="0" u="none" strike="noStrike">
                          <a:solidFill>
                            <a:srgbClr val="000000"/>
                          </a:solidFill>
                          <a:latin typeface="Calibri"/>
                        </a:rPr>
                        <a:t>28.8</a:t>
                      </a:r>
                    </a:p>
                  </a:txBody>
                  <a:tcPr marL="1295" marR="1295" marT="1295" marB="0" anchor="b">
                    <a:lnL>
                      <a:noFill/>
                    </a:lnL>
                    <a:lnR>
                      <a:noFill/>
                    </a:lnR>
                    <a:lnT>
                      <a:noFill/>
                    </a:lnT>
                    <a:lnB>
                      <a:noFill/>
                    </a:lnB>
                    <a:solidFill>
                      <a:srgbClr val="F4E783"/>
                    </a:solidFill>
                  </a:tcPr>
                </a:tc>
                <a:tc>
                  <a:txBody>
                    <a:bodyPr/>
                    <a:lstStyle/>
                    <a:p>
                      <a:pPr algn="r" fontAlgn="b"/>
                      <a:r>
                        <a:rPr lang="en-US" sz="300" b="0" i="0" u="none" strike="noStrike">
                          <a:solidFill>
                            <a:srgbClr val="000000"/>
                          </a:solidFill>
                          <a:latin typeface="Calibri"/>
                        </a:rPr>
                        <a:t>21.5</a:t>
                      </a:r>
                    </a:p>
                  </a:txBody>
                  <a:tcPr marL="1295" marR="1295" marT="1295" marB="0" anchor="b">
                    <a:lnL>
                      <a:noFill/>
                    </a:lnL>
                    <a:lnR>
                      <a:noFill/>
                    </a:lnR>
                    <a:lnT>
                      <a:noFill/>
                    </a:lnT>
                    <a:lnB>
                      <a:noFill/>
                    </a:lnB>
                    <a:solidFill>
                      <a:srgbClr val="C6DA80"/>
                    </a:solidFill>
                  </a:tcPr>
                </a:tc>
                <a:tc>
                  <a:txBody>
                    <a:bodyPr/>
                    <a:lstStyle/>
                    <a:p>
                      <a:pPr algn="r" fontAlgn="b"/>
                      <a:r>
                        <a:rPr lang="en-US" sz="300" b="0" i="0" u="none" strike="noStrike">
                          <a:solidFill>
                            <a:srgbClr val="000000"/>
                          </a:solidFill>
                          <a:latin typeface="Calibri"/>
                        </a:rPr>
                        <a:t>47.0</a:t>
                      </a:r>
                    </a:p>
                  </a:txBody>
                  <a:tcPr marL="1295" marR="1295" marT="1295" marB="0" anchor="b">
                    <a:lnL>
                      <a:noFill/>
                    </a:lnL>
                    <a:lnR>
                      <a:noFill/>
                    </a:lnR>
                    <a:lnT>
                      <a:noFill/>
                    </a:lnT>
                    <a:lnB>
                      <a:noFill/>
                    </a:lnB>
                    <a:solidFill>
                      <a:srgbClr val="FECD7F"/>
                    </a:solidFill>
                  </a:tcPr>
                </a:tc>
                <a:tc>
                  <a:txBody>
                    <a:bodyPr/>
                    <a:lstStyle/>
                    <a:p>
                      <a:pPr algn="r" fontAlgn="b"/>
                      <a:r>
                        <a:rPr lang="en-US" sz="300" b="0" i="0" u="none" strike="noStrike">
                          <a:solidFill>
                            <a:srgbClr val="000000"/>
                          </a:solidFill>
                          <a:latin typeface="Calibri"/>
                        </a:rPr>
                        <a:t>35.1</a:t>
                      </a:r>
                    </a:p>
                  </a:txBody>
                  <a:tcPr marL="1295" marR="1295" marT="129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39.1</a:t>
                      </a:r>
                    </a:p>
                  </a:txBody>
                  <a:tcPr marL="1295" marR="1295" marT="1295" marB="0" anchor="b">
                    <a:lnL>
                      <a:noFill/>
                    </a:lnL>
                    <a:lnR>
                      <a:noFill/>
                    </a:lnR>
                    <a:lnT>
                      <a:noFill/>
                    </a:lnT>
                    <a:lnB>
                      <a:noFill/>
                    </a:lnB>
                    <a:solidFill>
                      <a:srgbClr val="FFDC81"/>
                    </a:solidFill>
                  </a:tcPr>
                </a:tc>
                <a:tc>
                  <a:txBody>
                    <a:bodyPr/>
                    <a:lstStyle/>
                    <a:p>
                      <a:pPr algn="r" fontAlgn="b"/>
                      <a:r>
                        <a:rPr lang="en-US" sz="300" b="0" i="0" u="none" strike="noStrike">
                          <a:solidFill>
                            <a:srgbClr val="000000"/>
                          </a:solidFill>
                          <a:latin typeface="Calibri"/>
                        </a:rPr>
                        <a:t>37.7</a:t>
                      </a:r>
                    </a:p>
                  </a:txBody>
                  <a:tcPr marL="1295" marR="1295" marT="1295" marB="0" anchor="b">
                    <a:lnL>
                      <a:noFill/>
                    </a:lnL>
                    <a:lnR>
                      <a:noFill/>
                    </a:lnR>
                    <a:lnT>
                      <a:noFill/>
                    </a:lnT>
                    <a:lnB>
                      <a:noFill/>
                    </a:lnB>
                    <a:solidFill>
                      <a:srgbClr val="FFDE82"/>
                    </a:solidFill>
                  </a:tcPr>
                </a:tc>
                <a:tc>
                  <a:txBody>
                    <a:bodyPr/>
                    <a:lstStyle/>
                    <a:p>
                      <a:pPr algn="r" fontAlgn="b"/>
                      <a:r>
                        <a:rPr lang="en-US" sz="300" b="0" i="0" u="none" strike="noStrike">
                          <a:solidFill>
                            <a:srgbClr val="000000"/>
                          </a:solidFill>
                          <a:latin typeface="Calibri"/>
                        </a:rPr>
                        <a:t>38.5</a:t>
                      </a:r>
                    </a:p>
                  </a:txBody>
                  <a:tcPr marL="1295" marR="1295" marT="1295" marB="0" anchor="b">
                    <a:lnL>
                      <a:noFill/>
                    </a:lnL>
                    <a:lnR>
                      <a:noFill/>
                    </a:lnR>
                    <a:lnT>
                      <a:noFill/>
                    </a:lnT>
                    <a:lnB>
                      <a:noFill/>
                    </a:lnB>
                    <a:solidFill>
                      <a:srgbClr val="FFDD82"/>
                    </a:solidFill>
                  </a:tcPr>
                </a:tc>
                <a:tc>
                  <a:txBody>
                    <a:bodyPr/>
                    <a:lstStyle/>
                    <a:p>
                      <a:pPr algn="r" fontAlgn="b"/>
                      <a:r>
                        <a:rPr lang="en-US" sz="300" b="0" i="0" u="none" strike="noStrike">
                          <a:solidFill>
                            <a:srgbClr val="000000"/>
                          </a:solidFill>
                          <a:latin typeface="Calibri"/>
                        </a:rPr>
                        <a:t>38.6</a:t>
                      </a:r>
                    </a:p>
                  </a:txBody>
                  <a:tcPr marL="1295" marR="1295" marT="1295" marB="0" anchor="b">
                    <a:lnL>
                      <a:noFill/>
                    </a:lnL>
                    <a:lnR>
                      <a:noFill/>
                    </a:lnR>
                    <a:lnT>
                      <a:noFill/>
                    </a:lnT>
                    <a:lnB>
                      <a:noFill/>
                    </a:lnB>
                    <a:solidFill>
                      <a:srgbClr val="FFDC82"/>
                    </a:solidFill>
                  </a:tcPr>
                </a:tc>
                <a:tc>
                  <a:txBody>
                    <a:bodyPr/>
                    <a:lstStyle/>
                    <a:p>
                      <a:pPr algn="r" fontAlgn="b"/>
                      <a:r>
                        <a:rPr lang="en-US" sz="300" b="0" i="0" u="none" strike="noStrike">
                          <a:solidFill>
                            <a:srgbClr val="000000"/>
                          </a:solidFill>
                          <a:latin typeface="Calibri"/>
                        </a:rPr>
                        <a:t>45.3</a:t>
                      </a:r>
                    </a:p>
                  </a:txBody>
                  <a:tcPr marL="1295" marR="1295" marT="1295" marB="0" anchor="b">
                    <a:lnL>
                      <a:noFill/>
                    </a:lnL>
                    <a:lnR>
                      <a:noFill/>
                    </a:lnR>
                    <a:lnT>
                      <a:noFill/>
                    </a:lnT>
                    <a:lnB>
                      <a:noFill/>
                    </a:lnB>
                    <a:solidFill>
                      <a:srgbClr val="FED07F"/>
                    </a:solidFill>
                  </a:tcPr>
                </a:tc>
                <a:tc>
                  <a:txBody>
                    <a:bodyPr/>
                    <a:lstStyle/>
                    <a:p>
                      <a:pPr algn="r" fontAlgn="b"/>
                      <a:r>
                        <a:rPr lang="en-US" sz="300" b="0" i="0" u="none" strike="noStrike">
                          <a:solidFill>
                            <a:srgbClr val="000000"/>
                          </a:solidFill>
                          <a:latin typeface="Calibri"/>
                        </a:rPr>
                        <a:t>40.1</a:t>
                      </a:r>
                    </a:p>
                  </a:txBody>
                  <a:tcPr marL="1295" marR="1295" marT="1295" marB="0" anchor="b">
                    <a:lnL>
                      <a:noFill/>
                    </a:lnL>
                    <a:lnR>
                      <a:noFill/>
                    </a:lnR>
                    <a:lnT>
                      <a:noFill/>
                    </a:lnT>
                    <a:lnB>
                      <a:noFill/>
                    </a:lnB>
                    <a:solidFill>
                      <a:srgbClr val="FFDA81"/>
                    </a:solidFill>
                  </a:tcPr>
                </a:tc>
                <a:tc>
                  <a:txBody>
                    <a:bodyPr/>
                    <a:lstStyle/>
                    <a:p>
                      <a:pPr algn="r" fontAlgn="b"/>
                      <a:r>
                        <a:rPr lang="en-US" sz="300" b="0" i="0" u="none" strike="noStrike">
                          <a:solidFill>
                            <a:srgbClr val="000000"/>
                          </a:solidFill>
                          <a:latin typeface="Calibri"/>
                        </a:rPr>
                        <a:t>50.8</a:t>
                      </a:r>
                    </a:p>
                  </a:txBody>
                  <a:tcPr marL="1295" marR="1295" marT="1295" marB="0" anchor="b">
                    <a:lnL>
                      <a:noFill/>
                    </a:lnL>
                    <a:lnR>
                      <a:noFill/>
                    </a:lnR>
                    <a:lnT>
                      <a:noFill/>
                    </a:lnT>
                    <a:lnB>
                      <a:noFill/>
                    </a:lnB>
                    <a:solidFill>
                      <a:srgbClr val="FDC67D"/>
                    </a:solidFill>
                  </a:tcPr>
                </a:tc>
                <a:tc>
                  <a:txBody>
                    <a:bodyPr/>
                    <a:lstStyle/>
                    <a:p>
                      <a:pPr algn="r" fontAlgn="b"/>
                      <a:r>
                        <a:rPr lang="en-US" sz="300" b="0" i="0" u="none" strike="noStrike">
                          <a:solidFill>
                            <a:srgbClr val="000000"/>
                          </a:solidFill>
                          <a:latin typeface="Calibri"/>
                        </a:rPr>
                        <a:t>22.5</a:t>
                      </a:r>
                    </a:p>
                  </a:txBody>
                  <a:tcPr marL="1295" marR="1295" marT="1295" marB="0" anchor="b">
                    <a:lnL>
                      <a:noFill/>
                    </a:lnL>
                    <a:lnR>
                      <a:noFill/>
                    </a:lnR>
                    <a:lnT>
                      <a:noFill/>
                    </a:lnT>
                    <a:lnB>
                      <a:noFill/>
                    </a:lnB>
                    <a:solidFill>
                      <a:srgbClr val="CDDC81"/>
                    </a:solidFill>
                  </a:tcPr>
                </a:tc>
                <a:tc>
                  <a:txBody>
                    <a:bodyPr/>
                    <a:lstStyle/>
                    <a:p>
                      <a:pPr algn="r" fontAlgn="b"/>
                      <a:r>
                        <a:rPr lang="en-US" sz="300" b="0" i="0" u="none" strike="noStrike">
                          <a:solidFill>
                            <a:srgbClr val="000000"/>
                          </a:solidFill>
                          <a:latin typeface="Calibri"/>
                        </a:rPr>
                        <a:t>49.4</a:t>
                      </a:r>
                    </a:p>
                  </a:txBody>
                  <a:tcPr marL="1295" marR="1295" marT="1295" marB="0" anchor="b">
                    <a:lnL>
                      <a:noFill/>
                    </a:lnL>
                    <a:lnR>
                      <a:noFill/>
                    </a:lnR>
                    <a:lnT>
                      <a:noFill/>
                    </a:lnT>
                    <a:lnB>
                      <a:noFill/>
                    </a:lnB>
                    <a:solidFill>
                      <a:srgbClr val="FEC97E"/>
                    </a:solidFill>
                  </a:tcPr>
                </a:tc>
                <a:tc>
                  <a:txBody>
                    <a:bodyPr/>
                    <a:lstStyle/>
                    <a:p>
                      <a:pPr algn="r" fontAlgn="b"/>
                      <a:r>
                        <a:rPr lang="en-US" sz="300" b="0" i="0" u="none" strike="noStrike">
                          <a:solidFill>
                            <a:srgbClr val="000000"/>
                          </a:solidFill>
                          <a:latin typeface="Calibri"/>
                        </a:rPr>
                        <a:t>19.9</a:t>
                      </a:r>
                    </a:p>
                  </a:txBody>
                  <a:tcPr marL="1295" marR="1295" marT="1295" marB="0" anchor="b">
                    <a:lnL>
                      <a:noFill/>
                    </a:lnL>
                    <a:lnR>
                      <a:noFill/>
                    </a:lnR>
                    <a:lnT>
                      <a:noFill/>
                    </a:lnT>
                    <a:lnB>
                      <a:noFill/>
                    </a:lnB>
                    <a:solidFill>
                      <a:srgbClr val="BCD780"/>
                    </a:solidFill>
                  </a:tcPr>
                </a:tc>
                <a:tc>
                  <a:txBody>
                    <a:bodyPr/>
                    <a:lstStyle/>
                    <a:p>
                      <a:pPr algn="r" fontAlgn="b"/>
                      <a:r>
                        <a:rPr lang="en-US" sz="300" b="0" i="0" u="none" strike="noStrike">
                          <a:solidFill>
                            <a:srgbClr val="000000"/>
                          </a:solidFill>
                          <a:latin typeface="Calibri"/>
                        </a:rPr>
                        <a:t>56.6</a:t>
                      </a:r>
                    </a:p>
                  </a:txBody>
                  <a:tcPr marL="1295" marR="1295" marT="1295" marB="0" anchor="b">
                    <a:lnL>
                      <a:noFill/>
                    </a:lnL>
                    <a:lnR>
                      <a:noFill/>
                    </a:lnR>
                    <a:lnT>
                      <a:noFill/>
                    </a:lnT>
                    <a:lnB>
                      <a:noFill/>
                    </a:lnB>
                    <a:solidFill>
                      <a:srgbClr val="FDBB7B"/>
                    </a:solidFill>
                  </a:tcPr>
                </a:tc>
                <a:tc>
                  <a:txBody>
                    <a:bodyPr/>
                    <a:lstStyle/>
                    <a:p>
                      <a:pPr algn="r" fontAlgn="b"/>
                      <a:r>
                        <a:rPr lang="en-US" sz="300" b="0" i="0" u="none" strike="noStrike">
                          <a:solidFill>
                            <a:srgbClr val="000000"/>
                          </a:solidFill>
                          <a:latin typeface="Calibri"/>
                        </a:rPr>
                        <a:t>9.7</a:t>
                      </a:r>
                    </a:p>
                  </a:txBody>
                  <a:tcPr marL="1295" marR="1295" marT="1295" marB="0" anchor="b">
                    <a:lnL>
                      <a:noFill/>
                    </a:lnL>
                    <a:lnR>
                      <a:noFill/>
                    </a:lnR>
                    <a:lnT>
                      <a:noFill/>
                    </a:lnT>
                    <a:lnB>
                      <a:noFill/>
                    </a:lnB>
                    <a:solidFill>
                      <a:srgbClr val="7CC57C"/>
                    </a:solidFill>
                  </a:tcPr>
                </a:tc>
                <a:tc>
                  <a:txBody>
                    <a:bodyPr/>
                    <a:lstStyle/>
                    <a:p>
                      <a:pPr algn="r" fontAlgn="b"/>
                      <a:r>
                        <a:rPr lang="en-US" sz="300" b="0" i="0" u="none" strike="noStrike">
                          <a:solidFill>
                            <a:srgbClr val="000000"/>
                          </a:solidFill>
                          <a:latin typeface="Calibri"/>
                        </a:rPr>
                        <a:t>56.6</a:t>
                      </a:r>
                    </a:p>
                  </a:txBody>
                  <a:tcPr marL="1295" marR="1295" marT="1295" marB="0" anchor="b">
                    <a:lnL>
                      <a:noFill/>
                    </a:lnL>
                    <a:lnR>
                      <a:noFill/>
                    </a:lnR>
                    <a:lnT>
                      <a:noFill/>
                    </a:lnT>
                    <a:lnB>
                      <a:noFill/>
                    </a:lnB>
                    <a:solidFill>
                      <a:srgbClr val="FDBB7B"/>
                    </a:solidFill>
                  </a:tcPr>
                </a:tc>
                <a:tc>
                  <a:txBody>
                    <a:bodyPr/>
                    <a:lstStyle/>
                    <a:p>
                      <a:pPr algn="r" fontAlgn="b"/>
                      <a:r>
                        <a:rPr lang="en-US" sz="300" b="0" i="0" u="none" strike="noStrike">
                          <a:solidFill>
                            <a:srgbClr val="000000"/>
                          </a:solidFill>
                          <a:latin typeface="Calibri"/>
                        </a:rPr>
                        <a:t>11.9</a:t>
                      </a:r>
                    </a:p>
                  </a:txBody>
                  <a:tcPr marL="1295" marR="1295" marT="1295" marB="0" anchor="b">
                    <a:lnL>
                      <a:noFill/>
                    </a:lnL>
                    <a:lnR>
                      <a:noFill/>
                    </a:lnR>
                    <a:lnT>
                      <a:noFill/>
                    </a:lnT>
                    <a:lnB>
                      <a:noFill/>
                    </a:lnB>
                    <a:solidFill>
                      <a:srgbClr val="8AC97D"/>
                    </a:solidFill>
                  </a:tcPr>
                </a:tc>
              </a:tr>
              <a:tr h="49195">
                <a:tc>
                  <a:txBody>
                    <a:bodyPr/>
                    <a:lstStyle/>
                    <a:p>
                      <a:pPr algn="l" fontAlgn="b"/>
                      <a:r>
                        <a:rPr lang="en-US" sz="300" b="0" i="0" u="none" strike="noStrike">
                          <a:solidFill>
                            <a:srgbClr val="000000"/>
                          </a:solidFill>
                          <a:latin typeface="Calibri"/>
                        </a:rPr>
                        <a:t>ADVANCE EME Standard</a:t>
                      </a:r>
                    </a:p>
                  </a:txBody>
                  <a:tcPr marL="1295" marR="1295" marT="1295" marB="0" anchor="b">
                    <a:lnL>
                      <a:noFill/>
                    </a:lnL>
                    <a:lnR>
                      <a:noFill/>
                    </a:lnR>
                    <a:lnT>
                      <a:noFill/>
                    </a:lnT>
                    <a:lnB>
                      <a:noFill/>
                    </a:lnB>
                  </a:tcPr>
                </a:tc>
                <a:tc>
                  <a:txBody>
                    <a:bodyPr/>
                    <a:lstStyle/>
                    <a:p>
                      <a:pPr algn="r" fontAlgn="b"/>
                      <a:r>
                        <a:rPr lang="en-US" sz="300" b="0" i="0" u="none" strike="noStrike">
                          <a:solidFill>
                            <a:srgbClr val="000000"/>
                          </a:solidFill>
                          <a:latin typeface="Calibri"/>
                        </a:rPr>
                        <a:t>84.8</a:t>
                      </a:r>
                    </a:p>
                  </a:txBody>
                  <a:tcPr marL="1295" marR="1295" marT="1295" marB="0" anchor="b">
                    <a:lnL>
                      <a:noFill/>
                    </a:lnL>
                    <a:lnR>
                      <a:noFill/>
                    </a:lnR>
                    <a:lnT>
                      <a:noFill/>
                    </a:lnT>
                    <a:lnB>
                      <a:noFill/>
                    </a:lnB>
                    <a:solidFill>
                      <a:srgbClr val="FA8771"/>
                    </a:solidFill>
                  </a:tcPr>
                </a:tc>
                <a:tc>
                  <a:txBody>
                    <a:bodyPr/>
                    <a:lstStyle/>
                    <a:p>
                      <a:pPr algn="r" fontAlgn="b"/>
                      <a:r>
                        <a:rPr lang="en-US" sz="300" b="0" i="0" u="none" strike="noStrike">
                          <a:solidFill>
                            <a:srgbClr val="000000"/>
                          </a:solidFill>
                          <a:latin typeface="Calibri"/>
                        </a:rPr>
                        <a:t>14.0</a:t>
                      </a:r>
                    </a:p>
                  </a:txBody>
                  <a:tcPr marL="1295" marR="1295" marT="1295" marB="0" anchor="b">
                    <a:lnL>
                      <a:noFill/>
                    </a:lnL>
                    <a:lnR>
                      <a:noFill/>
                    </a:lnR>
                    <a:lnT>
                      <a:noFill/>
                    </a:lnT>
                    <a:lnB>
                      <a:noFill/>
                    </a:lnB>
                    <a:solidFill>
                      <a:srgbClr val="97CD7E"/>
                    </a:solidFill>
                  </a:tcPr>
                </a:tc>
                <a:tc>
                  <a:txBody>
                    <a:bodyPr/>
                    <a:lstStyle/>
                    <a:p>
                      <a:pPr algn="r" fontAlgn="b"/>
                      <a:r>
                        <a:rPr lang="en-US" sz="300" b="0" i="0" u="none" strike="noStrike">
                          <a:solidFill>
                            <a:srgbClr val="000000"/>
                          </a:solidFill>
                          <a:latin typeface="Calibri"/>
                        </a:rPr>
                        <a:t>80.4</a:t>
                      </a:r>
                    </a:p>
                  </a:txBody>
                  <a:tcPr marL="1295" marR="1295" marT="1295" marB="0" anchor="b">
                    <a:lnL>
                      <a:noFill/>
                    </a:lnL>
                    <a:lnR>
                      <a:noFill/>
                    </a:lnR>
                    <a:lnT>
                      <a:noFill/>
                    </a:lnT>
                    <a:lnB>
                      <a:noFill/>
                    </a:lnB>
                    <a:solidFill>
                      <a:srgbClr val="FB8F73"/>
                    </a:solidFill>
                  </a:tcPr>
                </a:tc>
                <a:tc>
                  <a:txBody>
                    <a:bodyPr/>
                    <a:lstStyle/>
                    <a:p>
                      <a:pPr algn="r" fontAlgn="b"/>
                      <a:r>
                        <a:rPr lang="en-US" sz="300" b="0" i="0" u="none" strike="noStrike">
                          <a:solidFill>
                            <a:srgbClr val="000000"/>
                          </a:solidFill>
                          <a:latin typeface="Calibri"/>
                        </a:rPr>
                        <a:t>20.4</a:t>
                      </a:r>
                    </a:p>
                  </a:txBody>
                  <a:tcPr marL="1295" marR="1295" marT="1295" marB="0" anchor="b">
                    <a:lnL>
                      <a:noFill/>
                    </a:lnL>
                    <a:lnR>
                      <a:noFill/>
                    </a:lnR>
                    <a:lnT>
                      <a:noFill/>
                    </a:lnT>
                    <a:lnB>
                      <a:noFill/>
                    </a:lnB>
                    <a:solidFill>
                      <a:srgbClr val="BFD880"/>
                    </a:solidFill>
                  </a:tcPr>
                </a:tc>
                <a:tc>
                  <a:txBody>
                    <a:bodyPr/>
                    <a:lstStyle/>
                    <a:p>
                      <a:pPr algn="r" fontAlgn="b"/>
                      <a:r>
                        <a:rPr lang="en-US" sz="300" b="0" i="0" u="none" strike="noStrike">
                          <a:solidFill>
                            <a:srgbClr val="000000"/>
                          </a:solidFill>
                          <a:latin typeface="Calibri"/>
                        </a:rPr>
                        <a:t>79.7</a:t>
                      </a:r>
                    </a:p>
                  </a:txBody>
                  <a:tcPr marL="1295" marR="1295" marT="1295" marB="0" anchor="b">
                    <a:lnL>
                      <a:noFill/>
                    </a:lnL>
                    <a:lnR>
                      <a:noFill/>
                    </a:lnR>
                    <a:lnT>
                      <a:noFill/>
                    </a:lnT>
                    <a:lnB>
                      <a:noFill/>
                    </a:lnB>
                    <a:solidFill>
                      <a:srgbClr val="FB9073"/>
                    </a:solidFill>
                  </a:tcPr>
                </a:tc>
                <a:tc>
                  <a:txBody>
                    <a:bodyPr/>
                    <a:lstStyle/>
                    <a:p>
                      <a:pPr algn="r" fontAlgn="b"/>
                      <a:r>
                        <a:rPr lang="en-US" sz="300" b="0" i="0" u="none" strike="noStrike">
                          <a:solidFill>
                            <a:srgbClr val="000000"/>
                          </a:solidFill>
                          <a:latin typeface="Calibri"/>
                        </a:rPr>
                        <a:t>26.4</a:t>
                      </a:r>
                    </a:p>
                  </a:txBody>
                  <a:tcPr marL="1295" marR="1295" marT="1295" marB="0" anchor="b">
                    <a:lnL>
                      <a:noFill/>
                    </a:lnL>
                    <a:lnR>
                      <a:noFill/>
                    </a:lnR>
                    <a:lnT>
                      <a:noFill/>
                    </a:lnT>
                    <a:lnB>
                      <a:noFill/>
                    </a:lnB>
                    <a:solidFill>
                      <a:srgbClr val="E5E382"/>
                    </a:solidFill>
                  </a:tcPr>
                </a:tc>
                <a:tc>
                  <a:txBody>
                    <a:bodyPr/>
                    <a:lstStyle/>
                    <a:p>
                      <a:pPr algn="r" fontAlgn="b"/>
                      <a:r>
                        <a:rPr lang="en-US" sz="300" b="0" i="0" u="none" strike="noStrike">
                          <a:solidFill>
                            <a:srgbClr val="000000"/>
                          </a:solidFill>
                          <a:latin typeface="Calibri"/>
                        </a:rPr>
                        <a:t>81.1</a:t>
                      </a:r>
                    </a:p>
                  </a:txBody>
                  <a:tcPr marL="1295" marR="1295" marT="1295" marB="0" anchor="b">
                    <a:lnL>
                      <a:noFill/>
                    </a:lnL>
                    <a:lnR>
                      <a:noFill/>
                    </a:lnR>
                    <a:lnT>
                      <a:noFill/>
                    </a:lnT>
                    <a:lnB>
                      <a:noFill/>
                    </a:lnB>
                    <a:solidFill>
                      <a:srgbClr val="FA8E72"/>
                    </a:solidFill>
                  </a:tcPr>
                </a:tc>
                <a:tc>
                  <a:txBody>
                    <a:bodyPr/>
                    <a:lstStyle/>
                    <a:p>
                      <a:pPr algn="r" fontAlgn="b"/>
                      <a:r>
                        <a:rPr lang="en-US" sz="300" b="0" i="0" u="none" strike="noStrike">
                          <a:solidFill>
                            <a:srgbClr val="000000"/>
                          </a:solidFill>
                          <a:latin typeface="Calibri"/>
                        </a:rPr>
                        <a:t>22.4</a:t>
                      </a:r>
                    </a:p>
                  </a:txBody>
                  <a:tcPr marL="1295" marR="1295" marT="1295" marB="0" anchor="b">
                    <a:lnL>
                      <a:noFill/>
                    </a:lnL>
                    <a:lnR>
                      <a:noFill/>
                    </a:lnR>
                    <a:lnT>
                      <a:noFill/>
                    </a:lnT>
                    <a:lnB>
                      <a:noFill/>
                    </a:lnB>
                    <a:solidFill>
                      <a:srgbClr val="CCDC81"/>
                    </a:solidFill>
                  </a:tcPr>
                </a:tc>
                <a:tc>
                  <a:txBody>
                    <a:bodyPr/>
                    <a:lstStyle/>
                    <a:p>
                      <a:pPr algn="r" fontAlgn="b"/>
                      <a:r>
                        <a:rPr lang="en-US" sz="300" b="0" i="0" u="none" strike="noStrike">
                          <a:solidFill>
                            <a:srgbClr val="000000"/>
                          </a:solidFill>
                          <a:latin typeface="Calibri"/>
                        </a:rPr>
                        <a:t>75.6</a:t>
                      </a:r>
                    </a:p>
                  </a:txBody>
                  <a:tcPr marL="1295" marR="1295" marT="1295" marB="0" anchor="b">
                    <a:lnL>
                      <a:noFill/>
                    </a:lnL>
                    <a:lnR>
                      <a:noFill/>
                    </a:lnR>
                    <a:lnT>
                      <a:noFill/>
                    </a:lnT>
                    <a:lnB>
                      <a:noFill/>
                    </a:lnB>
                    <a:solidFill>
                      <a:srgbClr val="FB9874"/>
                    </a:solidFill>
                  </a:tcPr>
                </a:tc>
                <a:tc>
                  <a:txBody>
                    <a:bodyPr/>
                    <a:lstStyle/>
                    <a:p>
                      <a:pPr algn="r" fontAlgn="b"/>
                      <a:r>
                        <a:rPr lang="en-US" sz="300" b="0" i="0" u="none" strike="noStrike">
                          <a:solidFill>
                            <a:srgbClr val="000000"/>
                          </a:solidFill>
                          <a:latin typeface="Calibri"/>
                        </a:rPr>
                        <a:t>49.2</a:t>
                      </a:r>
                    </a:p>
                  </a:txBody>
                  <a:tcPr marL="1295" marR="1295" marT="1295" marB="0" anchor="b">
                    <a:lnL>
                      <a:noFill/>
                    </a:lnL>
                    <a:lnR>
                      <a:noFill/>
                    </a:lnR>
                    <a:lnT>
                      <a:noFill/>
                    </a:lnT>
                    <a:lnB>
                      <a:noFill/>
                    </a:lnB>
                    <a:solidFill>
                      <a:srgbClr val="FEC97E"/>
                    </a:solidFill>
                  </a:tcPr>
                </a:tc>
                <a:tc>
                  <a:txBody>
                    <a:bodyPr/>
                    <a:lstStyle/>
                    <a:p>
                      <a:pPr algn="r" fontAlgn="b"/>
                      <a:r>
                        <a:rPr lang="en-US" sz="300" b="0" i="0" u="none" strike="noStrike">
                          <a:solidFill>
                            <a:srgbClr val="000000"/>
                          </a:solidFill>
                          <a:latin typeface="Calibri"/>
                        </a:rPr>
                        <a:t>67.9</a:t>
                      </a:r>
                    </a:p>
                  </a:txBody>
                  <a:tcPr marL="1295" marR="1295" marT="1295" marB="0" anchor="b">
                    <a:lnL>
                      <a:noFill/>
                    </a:lnL>
                    <a:lnR>
                      <a:noFill/>
                    </a:lnR>
                    <a:lnT>
                      <a:noFill/>
                    </a:lnT>
                    <a:lnB>
                      <a:noFill/>
                    </a:lnB>
                    <a:solidFill>
                      <a:srgbClr val="FCA677"/>
                    </a:solidFill>
                  </a:tcPr>
                </a:tc>
                <a:tc>
                  <a:txBody>
                    <a:bodyPr/>
                    <a:lstStyle/>
                    <a:p>
                      <a:pPr algn="r" fontAlgn="b"/>
                      <a:r>
                        <a:rPr lang="en-US" sz="300" b="0" i="0" u="none" strike="noStrike">
                          <a:solidFill>
                            <a:srgbClr val="000000"/>
                          </a:solidFill>
                          <a:latin typeface="Calibri"/>
                        </a:rPr>
                        <a:t>51.7</a:t>
                      </a:r>
                    </a:p>
                  </a:txBody>
                  <a:tcPr marL="1295" marR="1295" marT="1295" marB="0" anchor="b">
                    <a:lnL>
                      <a:noFill/>
                    </a:lnL>
                    <a:lnR>
                      <a:noFill/>
                    </a:lnR>
                    <a:lnT>
                      <a:noFill/>
                    </a:lnT>
                    <a:lnB>
                      <a:noFill/>
                    </a:lnB>
                    <a:solidFill>
                      <a:srgbClr val="FDC47D"/>
                    </a:solidFill>
                  </a:tcPr>
                </a:tc>
                <a:tc>
                  <a:txBody>
                    <a:bodyPr/>
                    <a:lstStyle/>
                    <a:p>
                      <a:pPr algn="r" fontAlgn="b"/>
                      <a:r>
                        <a:rPr lang="en-US" sz="300" b="0" i="0" u="none" strike="noStrike">
                          <a:solidFill>
                            <a:srgbClr val="000000"/>
                          </a:solidFill>
                          <a:latin typeface="Calibri"/>
                        </a:rPr>
                        <a:t>65.9</a:t>
                      </a:r>
                    </a:p>
                  </a:txBody>
                  <a:tcPr marL="1295" marR="1295" marT="1295" marB="0" anchor="b">
                    <a:lnL>
                      <a:noFill/>
                    </a:lnL>
                    <a:lnR>
                      <a:noFill/>
                    </a:lnR>
                    <a:lnT>
                      <a:noFill/>
                    </a:lnT>
                    <a:lnB>
                      <a:noFill/>
                    </a:lnB>
                    <a:solidFill>
                      <a:srgbClr val="FCAA78"/>
                    </a:solidFill>
                  </a:tcPr>
                </a:tc>
                <a:tc>
                  <a:txBody>
                    <a:bodyPr/>
                    <a:lstStyle/>
                    <a:p>
                      <a:pPr algn="r" fontAlgn="b"/>
                      <a:r>
                        <a:rPr lang="en-US" sz="300" b="0" i="0" u="none" strike="noStrike">
                          <a:solidFill>
                            <a:srgbClr val="000000"/>
                          </a:solidFill>
                          <a:latin typeface="Calibri"/>
                        </a:rPr>
                        <a:t>52.9</a:t>
                      </a:r>
                    </a:p>
                  </a:txBody>
                  <a:tcPr marL="1295" marR="1295" marT="1295" marB="0" anchor="b">
                    <a:lnL>
                      <a:noFill/>
                    </a:lnL>
                    <a:lnR>
                      <a:noFill/>
                    </a:lnR>
                    <a:lnT>
                      <a:noFill/>
                    </a:lnT>
                    <a:lnB>
                      <a:noFill/>
                    </a:lnB>
                    <a:solidFill>
                      <a:srgbClr val="FDC27C"/>
                    </a:solidFill>
                  </a:tcPr>
                </a:tc>
                <a:tc>
                  <a:txBody>
                    <a:bodyPr/>
                    <a:lstStyle/>
                    <a:p>
                      <a:pPr algn="r" fontAlgn="b"/>
                      <a:r>
                        <a:rPr lang="en-US" sz="300" b="0" i="0" u="none" strike="noStrike">
                          <a:solidFill>
                            <a:srgbClr val="000000"/>
                          </a:solidFill>
                          <a:latin typeface="Calibri"/>
                        </a:rPr>
                        <a:t>65.1</a:t>
                      </a:r>
                    </a:p>
                  </a:txBody>
                  <a:tcPr marL="1295" marR="1295" marT="1295" marB="0" anchor="b">
                    <a:lnL>
                      <a:noFill/>
                    </a:lnL>
                    <a:lnR>
                      <a:noFill/>
                    </a:lnR>
                    <a:lnT>
                      <a:noFill/>
                    </a:lnT>
                    <a:lnB>
                      <a:noFill/>
                    </a:lnB>
                    <a:solidFill>
                      <a:srgbClr val="FCAB78"/>
                    </a:solidFill>
                  </a:tcPr>
                </a:tc>
                <a:tc>
                  <a:txBody>
                    <a:bodyPr/>
                    <a:lstStyle/>
                    <a:p>
                      <a:pPr algn="r" fontAlgn="b"/>
                      <a:r>
                        <a:rPr lang="en-US" sz="300" b="0" i="0" u="none" strike="noStrike">
                          <a:solidFill>
                            <a:srgbClr val="000000"/>
                          </a:solidFill>
                          <a:latin typeface="Calibri"/>
                        </a:rPr>
                        <a:t>49.7</a:t>
                      </a:r>
                    </a:p>
                  </a:txBody>
                  <a:tcPr marL="1295" marR="1295" marT="1295" marB="0" anchor="b">
                    <a:lnL>
                      <a:noFill/>
                    </a:lnL>
                    <a:lnR>
                      <a:noFill/>
                    </a:lnR>
                    <a:lnT>
                      <a:noFill/>
                    </a:lnT>
                    <a:lnB>
                      <a:noFill/>
                    </a:lnB>
                    <a:solidFill>
                      <a:srgbClr val="FEC87E"/>
                    </a:solidFill>
                  </a:tcPr>
                </a:tc>
                <a:tc>
                  <a:txBody>
                    <a:bodyPr/>
                    <a:lstStyle/>
                    <a:p>
                      <a:pPr algn="r" fontAlgn="b"/>
                      <a:r>
                        <a:rPr lang="en-US" sz="300" b="0" i="0" u="none" strike="noStrike">
                          <a:solidFill>
                            <a:srgbClr val="000000"/>
                          </a:solidFill>
                          <a:latin typeface="Calibri"/>
                        </a:rPr>
                        <a:t>79.4</a:t>
                      </a:r>
                    </a:p>
                  </a:txBody>
                  <a:tcPr marL="1295" marR="1295" marT="1295" marB="0" anchor="b">
                    <a:lnL>
                      <a:noFill/>
                    </a:lnL>
                    <a:lnR>
                      <a:noFill/>
                    </a:lnR>
                    <a:lnT>
                      <a:noFill/>
                    </a:lnT>
                    <a:lnB>
                      <a:noFill/>
                    </a:lnB>
                    <a:solidFill>
                      <a:srgbClr val="FB9173"/>
                    </a:solidFill>
                  </a:tcPr>
                </a:tc>
                <a:tc>
                  <a:txBody>
                    <a:bodyPr/>
                    <a:lstStyle/>
                    <a:p>
                      <a:pPr algn="r" fontAlgn="b"/>
                      <a:r>
                        <a:rPr lang="en-US" sz="300" b="0" i="0" u="none" strike="noStrike">
                          <a:solidFill>
                            <a:srgbClr val="000000"/>
                          </a:solidFill>
                          <a:latin typeface="Calibri"/>
                        </a:rPr>
                        <a:t>55.1</a:t>
                      </a:r>
                    </a:p>
                  </a:txBody>
                  <a:tcPr marL="1295" marR="1295" marT="1295" marB="0" anchor="b">
                    <a:lnL>
                      <a:noFill/>
                    </a:lnL>
                    <a:lnR>
                      <a:noFill/>
                    </a:lnR>
                    <a:lnT>
                      <a:noFill/>
                    </a:lnT>
                    <a:lnB>
                      <a:noFill/>
                    </a:lnB>
                    <a:solidFill>
                      <a:srgbClr val="FDBE7C"/>
                    </a:solidFill>
                  </a:tcPr>
                </a:tc>
                <a:tc>
                  <a:txBody>
                    <a:bodyPr/>
                    <a:lstStyle/>
                    <a:p>
                      <a:pPr algn="r" fontAlgn="b"/>
                      <a:r>
                        <a:rPr lang="en-US" sz="300" b="0" i="0" u="none" strike="noStrike">
                          <a:solidFill>
                            <a:srgbClr val="000000"/>
                          </a:solidFill>
                          <a:latin typeface="Calibri"/>
                        </a:rPr>
                        <a:t>66.9</a:t>
                      </a:r>
                    </a:p>
                  </a:txBody>
                  <a:tcPr marL="1295" marR="1295" marT="1295" marB="0" anchor="b">
                    <a:lnL>
                      <a:noFill/>
                    </a:lnL>
                    <a:lnR>
                      <a:noFill/>
                    </a:lnR>
                    <a:lnT>
                      <a:noFill/>
                    </a:lnT>
                    <a:lnB>
                      <a:noFill/>
                    </a:lnB>
                    <a:solidFill>
                      <a:srgbClr val="FCA878"/>
                    </a:solidFill>
                  </a:tcPr>
                </a:tc>
                <a:tc>
                  <a:txBody>
                    <a:bodyPr/>
                    <a:lstStyle/>
                    <a:p>
                      <a:pPr algn="r" fontAlgn="b"/>
                      <a:r>
                        <a:rPr lang="en-US" sz="300" b="0" i="0" u="none" strike="noStrike">
                          <a:solidFill>
                            <a:srgbClr val="000000"/>
                          </a:solidFill>
                          <a:latin typeface="Calibri"/>
                        </a:rPr>
                        <a:t>57.7</a:t>
                      </a:r>
                    </a:p>
                  </a:txBody>
                  <a:tcPr marL="1295" marR="1295" marT="1295" marB="0" anchor="b">
                    <a:lnL>
                      <a:noFill/>
                    </a:lnL>
                    <a:lnR>
                      <a:noFill/>
                    </a:lnR>
                    <a:lnT>
                      <a:noFill/>
                    </a:lnT>
                    <a:lnB>
                      <a:noFill/>
                    </a:lnB>
                    <a:solidFill>
                      <a:srgbClr val="FDB97B"/>
                    </a:solidFill>
                  </a:tcPr>
                </a:tc>
                <a:tc>
                  <a:txBody>
                    <a:bodyPr/>
                    <a:lstStyle/>
                    <a:p>
                      <a:pPr algn="r" fontAlgn="b"/>
                      <a:r>
                        <a:rPr lang="en-US" sz="300" b="0" i="0" u="none" strike="noStrike">
                          <a:solidFill>
                            <a:srgbClr val="000000"/>
                          </a:solidFill>
                          <a:latin typeface="Calibri"/>
                        </a:rPr>
                        <a:t>70.0</a:t>
                      </a:r>
                    </a:p>
                  </a:txBody>
                  <a:tcPr marL="1295" marR="1295" marT="1295" marB="0" anchor="b">
                    <a:lnL>
                      <a:noFill/>
                    </a:lnL>
                    <a:lnR>
                      <a:noFill/>
                    </a:lnR>
                    <a:lnT>
                      <a:noFill/>
                    </a:lnT>
                    <a:lnB>
                      <a:noFill/>
                    </a:lnB>
                    <a:solidFill>
                      <a:srgbClr val="FCA276"/>
                    </a:solidFill>
                  </a:tcPr>
                </a:tc>
                <a:tc>
                  <a:txBody>
                    <a:bodyPr/>
                    <a:lstStyle/>
                    <a:p>
                      <a:pPr algn="r" fontAlgn="b"/>
                      <a:r>
                        <a:rPr lang="en-US" sz="300" b="0" i="0" u="none" strike="noStrike">
                          <a:solidFill>
                            <a:srgbClr val="000000"/>
                          </a:solidFill>
                          <a:latin typeface="Calibri"/>
                        </a:rPr>
                        <a:t>59.0</a:t>
                      </a:r>
                    </a:p>
                  </a:txBody>
                  <a:tcPr marL="1295" marR="1295" marT="1295" marB="0" anchor="b">
                    <a:lnL>
                      <a:noFill/>
                    </a:lnL>
                    <a:lnR>
                      <a:noFill/>
                    </a:lnR>
                    <a:lnT>
                      <a:noFill/>
                    </a:lnT>
                    <a:lnB>
                      <a:noFill/>
                    </a:lnB>
                    <a:solidFill>
                      <a:srgbClr val="FDB77A"/>
                    </a:solidFill>
                  </a:tcPr>
                </a:tc>
                <a:tc>
                  <a:txBody>
                    <a:bodyPr/>
                    <a:lstStyle/>
                    <a:p>
                      <a:pPr algn="r" fontAlgn="b"/>
                      <a:r>
                        <a:rPr lang="en-US" sz="300" b="0" i="0" u="none" strike="noStrike">
                          <a:solidFill>
                            <a:srgbClr val="000000"/>
                          </a:solidFill>
                          <a:latin typeface="Calibri"/>
                        </a:rPr>
                        <a:t>72.4</a:t>
                      </a:r>
                    </a:p>
                  </a:txBody>
                  <a:tcPr marL="1295" marR="1295" marT="1295" marB="0" anchor="b">
                    <a:lnL>
                      <a:noFill/>
                    </a:lnL>
                    <a:lnR>
                      <a:noFill/>
                    </a:lnR>
                    <a:lnT>
                      <a:noFill/>
                    </a:lnT>
                    <a:lnB>
                      <a:noFill/>
                    </a:lnB>
                    <a:solidFill>
                      <a:srgbClr val="FB9E76"/>
                    </a:solidFill>
                  </a:tcPr>
                </a:tc>
                <a:tc>
                  <a:txBody>
                    <a:bodyPr/>
                    <a:lstStyle/>
                    <a:p>
                      <a:pPr algn="r" fontAlgn="b"/>
                      <a:r>
                        <a:rPr lang="en-US" sz="300" b="0" i="0" u="none" strike="noStrike">
                          <a:solidFill>
                            <a:srgbClr val="000000"/>
                          </a:solidFill>
                          <a:latin typeface="Calibri"/>
                        </a:rPr>
                        <a:t>61.4</a:t>
                      </a:r>
                    </a:p>
                  </a:txBody>
                  <a:tcPr marL="1295" marR="1295" marT="1295" marB="0" anchor="b">
                    <a:lnL>
                      <a:noFill/>
                    </a:lnL>
                    <a:lnR>
                      <a:noFill/>
                    </a:lnR>
                    <a:lnT>
                      <a:noFill/>
                    </a:lnT>
                    <a:lnB>
                      <a:noFill/>
                    </a:lnB>
                    <a:solidFill>
                      <a:srgbClr val="FCB279"/>
                    </a:solidFill>
                  </a:tcPr>
                </a:tc>
                <a:tc>
                  <a:txBody>
                    <a:bodyPr/>
                    <a:lstStyle/>
                    <a:p>
                      <a:pPr algn="r" fontAlgn="b"/>
                      <a:r>
                        <a:rPr lang="en-US" sz="300" b="0" i="0" u="none" strike="noStrike">
                          <a:solidFill>
                            <a:srgbClr val="000000"/>
                          </a:solidFill>
                          <a:latin typeface="Calibri"/>
                        </a:rPr>
                        <a:t>89.0</a:t>
                      </a:r>
                    </a:p>
                  </a:txBody>
                  <a:tcPr marL="1295" marR="1295" marT="1295" marB="0" anchor="b">
                    <a:lnL>
                      <a:noFill/>
                    </a:lnL>
                    <a:lnR>
                      <a:noFill/>
                    </a:lnR>
                    <a:lnT>
                      <a:noFill/>
                    </a:lnT>
                    <a:lnB>
                      <a:noFill/>
                    </a:lnB>
                    <a:solidFill>
                      <a:srgbClr val="FA7F70"/>
                    </a:solidFill>
                  </a:tcPr>
                </a:tc>
                <a:tc>
                  <a:txBody>
                    <a:bodyPr/>
                    <a:lstStyle/>
                    <a:p>
                      <a:pPr algn="r" fontAlgn="b"/>
                      <a:r>
                        <a:rPr lang="en-US" sz="300" b="0" i="0" u="none" strike="noStrike">
                          <a:solidFill>
                            <a:srgbClr val="000000"/>
                          </a:solidFill>
                          <a:latin typeface="Calibri"/>
                        </a:rPr>
                        <a:t>16.9</a:t>
                      </a:r>
                    </a:p>
                  </a:txBody>
                  <a:tcPr marL="1295" marR="1295" marT="1295" marB="0" anchor="b">
                    <a:lnL>
                      <a:noFill/>
                    </a:lnL>
                    <a:lnR>
                      <a:noFill/>
                    </a:lnR>
                    <a:lnT>
                      <a:noFill/>
                    </a:lnT>
                    <a:lnB>
                      <a:noFill/>
                    </a:lnB>
                    <a:solidFill>
                      <a:srgbClr val="A9D27F"/>
                    </a:solidFill>
                  </a:tcPr>
                </a:tc>
                <a:tc>
                  <a:txBody>
                    <a:bodyPr/>
                    <a:lstStyle/>
                    <a:p>
                      <a:pPr algn="r" fontAlgn="b"/>
                      <a:r>
                        <a:rPr lang="en-US" sz="300" b="0" i="0" u="none" strike="noStrike">
                          <a:solidFill>
                            <a:srgbClr val="000000"/>
                          </a:solidFill>
                          <a:latin typeface="Calibri"/>
                        </a:rPr>
                        <a:t>82.2</a:t>
                      </a:r>
                    </a:p>
                  </a:txBody>
                  <a:tcPr marL="1295" marR="1295" marT="1295" marB="0" anchor="b">
                    <a:lnL>
                      <a:noFill/>
                    </a:lnL>
                    <a:lnR>
                      <a:noFill/>
                    </a:lnR>
                    <a:lnT>
                      <a:noFill/>
                    </a:lnT>
                    <a:lnB>
                      <a:noFill/>
                    </a:lnB>
                    <a:solidFill>
                      <a:srgbClr val="FA8C72"/>
                    </a:solidFill>
                  </a:tcPr>
                </a:tc>
                <a:tc>
                  <a:txBody>
                    <a:bodyPr/>
                    <a:lstStyle/>
                    <a:p>
                      <a:pPr algn="r" fontAlgn="b"/>
                      <a:r>
                        <a:rPr lang="en-US" sz="300" b="0" i="0" u="none" strike="noStrike">
                          <a:solidFill>
                            <a:srgbClr val="000000"/>
                          </a:solidFill>
                          <a:latin typeface="Calibri"/>
                        </a:rPr>
                        <a:t>19.8</a:t>
                      </a:r>
                    </a:p>
                  </a:txBody>
                  <a:tcPr marL="1295" marR="1295" marT="1295" marB="0" anchor="b">
                    <a:lnL>
                      <a:noFill/>
                    </a:lnL>
                    <a:lnR>
                      <a:noFill/>
                    </a:lnR>
                    <a:lnT>
                      <a:noFill/>
                    </a:lnT>
                    <a:lnB>
                      <a:noFill/>
                    </a:lnB>
                    <a:solidFill>
                      <a:srgbClr val="BCD780"/>
                    </a:solidFill>
                  </a:tcPr>
                </a:tc>
                <a:tc>
                  <a:txBody>
                    <a:bodyPr/>
                    <a:lstStyle/>
                    <a:p>
                      <a:pPr algn="r" fontAlgn="b"/>
                      <a:r>
                        <a:rPr lang="en-US" sz="300" b="0" i="0" u="none" strike="noStrike">
                          <a:solidFill>
                            <a:srgbClr val="000000"/>
                          </a:solidFill>
                          <a:latin typeface="Calibri"/>
                        </a:rPr>
                        <a:t>87.3</a:t>
                      </a:r>
                    </a:p>
                  </a:txBody>
                  <a:tcPr marL="1295" marR="1295" marT="1295" marB="0" anchor="b">
                    <a:lnL>
                      <a:noFill/>
                    </a:lnL>
                    <a:lnR>
                      <a:noFill/>
                    </a:lnR>
                    <a:lnT>
                      <a:noFill/>
                    </a:lnT>
                    <a:lnB>
                      <a:noFill/>
                    </a:lnB>
                    <a:solidFill>
                      <a:srgbClr val="FA8270"/>
                    </a:solidFill>
                  </a:tcPr>
                </a:tc>
                <a:tc>
                  <a:txBody>
                    <a:bodyPr/>
                    <a:lstStyle/>
                    <a:p>
                      <a:pPr algn="r" fontAlgn="b"/>
                      <a:r>
                        <a:rPr lang="en-US" sz="300" b="0" i="0" u="none" strike="noStrike">
                          <a:solidFill>
                            <a:srgbClr val="000000"/>
                          </a:solidFill>
                          <a:latin typeface="Calibri"/>
                        </a:rPr>
                        <a:t>24.5</a:t>
                      </a:r>
                    </a:p>
                  </a:txBody>
                  <a:tcPr marL="1295" marR="1295" marT="1295" marB="0" anchor="b">
                    <a:lnL>
                      <a:noFill/>
                    </a:lnL>
                    <a:lnR>
                      <a:noFill/>
                    </a:lnR>
                    <a:lnT>
                      <a:noFill/>
                    </a:lnT>
                    <a:lnB>
                      <a:noFill/>
                    </a:lnB>
                    <a:solidFill>
                      <a:srgbClr val="D9E081"/>
                    </a:solidFill>
                  </a:tcPr>
                </a:tc>
                <a:tc>
                  <a:txBody>
                    <a:bodyPr/>
                    <a:lstStyle/>
                    <a:p>
                      <a:pPr algn="r" fontAlgn="b"/>
                      <a:r>
                        <a:rPr lang="en-US" sz="300" b="0" i="0" u="none" strike="noStrike">
                          <a:solidFill>
                            <a:srgbClr val="000000"/>
                          </a:solidFill>
                          <a:latin typeface="Calibri"/>
                        </a:rPr>
                        <a:t>81.5</a:t>
                      </a:r>
                    </a:p>
                  </a:txBody>
                  <a:tcPr marL="1295" marR="1295" marT="1295" marB="0" anchor="b">
                    <a:lnL>
                      <a:noFill/>
                    </a:lnL>
                    <a:lnR>
                      <a:noFill/>
                    </a:lnR>
                    <a:lnT>
                      <a:noFill/>
                    </a:lnT>
                    <a:lnB>
                      <a:noFill/>
                    </a:lnB>
                    <a:solidFill>
                      <a:srgbClr val="FA8D72"/>
                    </a:solidFill>
                  </a:tcPr>
                </a:tc>
                <a:tc>
                  <a:txBody>
                    <a:bodyPr/>
                    <a:lstStyle/>
                    <a:p>
                      <a:pPr algn="r" fontAlgn="b"/>
                      <a:r>
                        <a:rPr lang="en-US" sz="300" b="0" i="0" u="none" strike="noStrike">
                          <a:solidFill>
                            <a:srgbClr val="000000"/>
                          </a:solidFill>
                          <a:latin typeface="Calibri"/>
                        </a:rPr>
                        <a:t>20.8</a:t>
                      </a:r>
                    </a:p>
                  </a:txBody>
                  <a:tcPr marL="1295" marR="1295" marT="1295" marB="0" anchor="b">
                    <a:lnL>
                      <a:noFill/>
                    </a:lnL>
                    <a:lnR>
                      <a:noFill/>
                    </a:lnR>
                    <a:lnT>
                      <a:noFill/>
                    </a:lnT>
                    <a:lnB>
                      <a:noFill/>
                    </a:lnB>
                    <a:solidFill>
                      <a:srgbClr val="C2D980"/>
                    </a:solidFill>
                  </a:tcPr>
                </a:tc>
                <a:tc>
                  <a:txBody>
                    <a:bodyPr/>
                    <a:lstStyle/>
                    <a:p>
                      <a:pPr algn="r" fontAlgn="b"/>
                      <a:r>
                        <a:rPr lang="en-US" sz="300" b="0" i="0" u="none" strike="noStrike">
                          <a:solidFill>
                            <a:srgbClr val="000000"/>
                          </a:solidFill>
                          <a:latin typeface="Calibri"/>
                        </a:rPr>
                        <a:t>64.3</a:t>
                      </a:r>
                    </a:p>
                  </a:txBody>
                  <a:tcPr marL="1295" marR="1295" marT="1295" marB="0" anchor="b">
                    <a:lnL>
                      <a:noFill/>
                    </a:lnL>
                    <a:lnR>
                      <a:noFill/>
                    </a:lnR>
                    <a:lnT>
                      <a:noFill/>
                    </a:lnT>
                    <a:lnB>
                      <a:noFill/>
                    </a:lnB>
                    <a:solidFill>
                      <a:srgbClr val="FCAD78"/>
                    </a:solidFill>
                  </a:tcPr>
                </a:tc>
                <a:tc>
                  <a:txBody>
                    <a:bodyPr/>
                    <a:lstStyle/>
                    <a:p>
                      <a:pPr algn="r" fontAlgn="b"/>
                      <a:r>
                        <a:rPr lang="en-US" sz="300" b="0" i="0" u="none" strike="noStrike">
                          <a:solidFill>
                            <a:srgbClr val="000000"/>
                          </a:solidFill>
                          <a:latin typeface="Calibri"/>
                        </a:rPr>
                        <a:t>11.1</a:t>
                      </a:r>
                    </a:p>
                  </a:txBody>
                  <a:tcPr marL="1295" marR="1295" marT="1295" marB="0" anchor="b">
                    <a:lnL>
                      <a:noFill/>
                    </a:lnL>
                    <a:lnR>
                      <a:noFill/>
                    </a:lnR>
                    <a:lnT>
                      <a:noFill/>
                    </a:lnT>
                    <a:lnB>
                      <a:noFill/>
                    </a:lnB>
                    <a:solidFill>
                      <a:srgbClr val="85C77C"/>
                    </a:solidFill>
                  </a:tcPr>
                </a:tc>
                <a:tc>
                  <a:txBody>
                    <a:bodyPr/>
                    <a:lstStyle/>
                    <a:p>
                      <a:pPr algn="r" fontAlgn="b"/>
                      <a:r>
                        <a:rPr lang="en-US" sz="300" b="0" i="0" u="none" strike="noStrike">
                          <a:solidFill>
                            <a:srgbClr val="000000"/>
                          </a:solidFill>
                          <a:latin typeface="Calibri"/>
                        </a:rPr>
                        <a:t>58.7</a:t>
                      </a:r>
                    </a:p>
                  </a:txBody>
                  <a:tcPr marL="1295" marR="1295" marT="1295" marB="0" anchor="b">
                    <a:lnL>
                      <a:noFill/>
                    </a:lnL>
                    <a:lnR>
                      <a:noFill/>
                    </a:lnR>
                    <a:lnT>
                      <a:noFill/>
                    </a:lnT>
                    <a:lnB>
                      <a:noFill/>
                    </a:lnB>
                    <a:solidFill>
                      <a:srgbClr val="FDB77A"/>
                    </a:solidFill>
                  </a:tcPr>
                </a:tc>
                <a:tc>
                  <a:txBody>
                    <a:bodyPr/>
                    <a:lstStyle/>
                    <a:p>
                      <a:pPr algn="r" fontAlgn="b"/>
                      <a:r>
                        <a:rPr lang="en-US" sz="300" b="0" i="0" u="none" strike="noStrike">
                          <a:solidFill>
                            <a:srgbClr val="000000"/>
                          </a:solidFill>
                          <a:latin typeface="Calibri"/>
                        </a:rPr>
                        <a:t>17.7</a:t>
                      </a:r>
                    </a:p>
                  </a:txBody>
                  <a:tcPr marL="1295" marR="1295" marT="1295" marB="0" anchor="b">
                    <a:lnL>
                      <a:noFill/>
                    </a:lnL>
                    <a:lnR>
                      <a:noFill/>
                    </a:lnR>
                    <a:lnT>
                      <a:noFill/>
                    </a:lnT>
                    <a:lnB>
                      <a:noFill/>
                    </a:lnB>
                    <a:solidFill>
                      <a:srgbClr val="AED37F"/>
                    </a:solidFill>
                  </a:tcPr>
                </a:tc>
                <a:tc>
                  <a:txBody>
                    <a:bodyPr/>
                    <a:lstStyle/>
                    <a:p>
                      <a:pPr algn="r" fontAlgn="b"/>
                      <a:r>
                        <a:rPr lang="en-US" sz="300" b="0" i="0" u="none" strike="noStrike">
                          <a:solidFill>
                            <a:srgbClr val="000000"/>
                          </a:solidFill>
                          <a:latin typeface="Calibri"/>
                        </a:rPr>
                        <a:t>64.6</a:t>
                      </a:r>
                    </a:p>
                  </a:txBody>
                  <a:tcPr marL="1295" marR="1295" marT="1295" marB="0" anchor="b">
                    <a:lnL>
                      <a:noFill/>
                    </a:lnL>
                    <a:lnR>
                      <a:noFill/>
                    </a:lnR>
                    <a:lnT>
                      <a:noFill/>
                    </a:lnT>
                    <a:lnB>
                      <a:noFill/>
                    </a:lnB>
                    <a:solidFill>
                      <a:srgbClr val="FCAC78"/>
                    </a:solidFill>
                  </a:tcPr>
                </a:tc>
                <a:tc>
                  <a:txBody>
                    <a:bodyPr/>
                    <a:lstStyle/>
                    <a:p>
                      <a:pPr algn="r" fontAlgn="b"/>
                      <a:r>
                        <a:rPr lang="en-US" sz="300" b="0" i="0" u="none" strike="noStrike">
                          <a:solidFill>
                            <a:srgbClr val="000000"/>
                          </a:solidFill>
                          <a:latin typeface="Calibri"/>
                        </a:rPr>
                        <a:t>21.5</a:t>
                      </a:r>
                    </a:p>
                  </a:txBody>
                  <a:tcPr marL="1295" marR="1295" marT="1295" marB="0" anchor="b">
                    <a:lnL>
                      <a:noFill/>
                    </a:lnL>
                    <a:lnR>
                      <a:noFill/>
                    </a:lnR>
                    <a:lnT>
                      <a:noFill/>
                    </a:lnT>
                    <a:lnB>
                      <a:noFill/>
                    </a:lnB>
                    <a:solidFill>
                      <a:srgbClr val="C6DA80"/>
                    </a:solidFill>
                  </a:tcPr>
                </a:tc>
                <a:tc>
                  <a:txBody>
                    <a:bodyPr/>
                    <a:lstStyle/>
                    <a:p>
                      <a:pPr algn="r" fontAlgn="b"/>
                      <a:r>
                        <a:rPr lang="en-US" sz="300" b="0" i="0" u="none" strike="noStrike">
                          <a:solidFill>
                            <a:srgbClr val="000000"/>
                          </a:solidFill>
                          <a:latin typeface="Calibri"/>
                        </a:rPr>
                        <a:t>62.0</a:t>
                      </a:r>
                    </a:p>
                  </a:txBody>
                  <a:tcPr marL="1295" marR="1295" marT="1295" marB="0" anchor="b">
                    <a:lnL>
                      <a:noFill/>
                    </a:lnL>
                    <a:lnR>
                      <a:noFill/>
                    </a:lnR>
                    <a:lnT>
                      <a:noFill/>
                    </a:lnT>
                    <a:lnB>
                      <a:noFill/>
                    </a:lnB>
                    <a:solidFill>
                      <a:srgbClr val="FCB179"/>
                    </a:solidFill>
                  </a:tcPr>
                </a:tc>
                <a:tc>
                  <a:txBody>
                    <a:bodyPr/>
                    <a:lstStyle/>
                    <a:p>
                      <a:pPr algn="r" fontAlgn="b"/>
                      <a:r>
                        <a:rPr lang="en-US" sz="300" b="0" i="0" u="none" strike="noStrike">
                          <a:solidFill>
                            <a:srgbClr val="000000"/>
                          </a:solidFill>
                          <a:latin typeface="Calibri"/>
                        </a:rPr>
                        <a:t>19.1</a:t>
                      </a:r>
                    </a:p>
                  </a:txBody>
                  <a:tcPr marL="1295" marR="1295" marT="1295" marB="0" anchor="b">
                    <a:lnL>
                      <a:noFill/>
                    </a:lnL>
                    <a:lnR>
                      <a:noFill/>
                    </a:lnR>
                    <a:lnT>
                      <a:noFill/>
                    </a:lnT>
                    <a:lnB>
                      <a:noFill/>
                    </a:lnB>
                    <a:solidFill>
                      <a:srgbClr val="B7D67F"/>
                    </a:solidFill>
                  </a:tcPr>
                </a:tc>
                <a:tc>
                  <a:txBody>
                    <a:bodyPr/>
                    <a:lstStyle/>
                    <a:p>
                      <a:pPr algn="r" fontAlgn="b"/>
                      <a:r>
                        <a:rPr lang="en-US" sz="300" b="0" i="0" u="none" strike="noStrike">
                          <a:solidFill>
                            <a:srgbClr val="000000"/>
                          </a:solidFill>
                          <a:latin typeface="Calibri"/>
                        </a:rPr>
                        <a:t>64.2</a:t>
                      </a:r>
                    </a:p>
                  </a:txBody>
                  <a:tcPr marL="1295" marR="1295" marT="1295" marB="0" anchor="b">
                    <a:lnL>
                      <a:noFill/>
                    </a:lnL>
                    <a:lnR>
                      <a:noFill/>
                    </a:lnR>
                    <a:lnT>
                      <a:noFill/>
                    </a:lnT>
                    <a:lnB>
                      <a:noFill/>
                    </a:lnB>
                    <a:solidFill>
                      <a:srgbClr val="FCAD78"/>
                    </a:solidFill>
                  </a:tcPr>
                </a:tc>
                <a:tc>
                  <a:txBody>
                    <a:bodyPr/>
                    <a:lstStyle/>
                    <a:p>
                      <a:pPr algn="r" fontAlgn="b"/>
                      <a:r>
                        <a:rPr lang="en-US" sz="300" b="0" i="0" u="none" strike="noStrike">
                          <a:solidFill>
                            <a:srgbClr val="000000"/>
                          </a:solidFill>
                          <a:latin typeface="Calibri"/>
                        </a:rPr>
                        <a:t>41.8</a:t>
                      </a:r>
                    </a:p>
                  </a:txBody>
                  <a:tcPr marL="1295" marR="1295" marT="1295" marB="0" anchor="b">
                    <a:lnL>
                      <a:noFill/>
                    </a:lnL>
                    <a:lnR>
                      <a:noFill/>
                    </a:lnR>
                    <a:lnT>
                      <a:noFill/>
                    </a:lnT>
                    <a:lnB>
                      <a:noFill/>
                    </a:lnB>
                    <a:solidFill>
                      <a:srgbClr val="FED780"/>
                    </a:solidFill>
                  </a:tcPr>
                </a:tc>
                <a:tc>
                  <a:txBody>
                    <a:bodyPr/>
                    <a:lstStyle/>
                    <a:p>
                      <a:pPr algn="r" fontAlgn="b"/>
                      <a:r>
                        <a:rPr lang="en-US" sz="300" b="0" i="0" u="none" strike="noStrike">
                          <a:solidFill>
                            <a:srgbClr val="000000"/>
                          </a:solidFill>
                          <a:latin typeface="Calibri"/>
                        </a:rPr>
                        <a:t>60.7</a:t>
                      </a:r>
                    </a:p>
                  </a:txBody>
                  <a:tcPr marL="1295" marR="1295" marT="1295" marB="0" anchor="b">
                    <a:lnL>
                      <a:noFill/>
                    </a:lnL>
                    <a:lnR>
                      <a:noFill/>
                    </a:lnR>
                    <a:lnT>
                      <a:noFill/>
                    </a:lnT>
                    <a:lnB>
                      <a:noFill/>
                    </a:lnB>
                    <a:solidFill>
                      <a:srgbClr val="FCB47A"/>
                    </a:solidFill>
                  </a:tcPr>
                </a:tc>
                <a:tc>
                  <a:txBody>
                    <a:bodyPr/>
                    <a:lstStyle/>
                    <a:p>
                      <a:pPr algn="r" fontAlgn="b"/>
                      <a:r>
                        <a:rPr lang="en-US" sz="300" b="0" i="0" u="none" strike="noStrike">
                          <a:solidFill>
                            <a:srgbClr val="000000"/>
                          </a:solidFill>
                          <a:latin typeface="Calibri"/>
                        </a:rPr>
                        <a:t>45.8</a:t>
                      </a:r>
                    </a:p>
                  </a:txBody>
                  <a:tcPr marL="1295" marR="1295" marT="1295" marB="0" anchor="b">
                    <a:lnL>
                      <a:noFill/>
                    </a:lnL>
                    <a:lnR>
                      <a:noFill/>
                    </a:lnR>
                    <a:lnT>
                      <a:noFill/>
                    </a:lnT>
                    <a:lnB>
                      <a:noFill/>
                    </a:lnB>
                    <a:solidFill>
                      <a:srgbClr val="FECF7F"/>
                    </a:solidFill>
                  </a:tcPr>
                </a:tc>
                <a:tc>
                  <a:txBody>
                    <a:bodyPr/>
                    <a:lstStyle/>
                    <a:p>
                      <a:pPr algn="r" fontAlgn="b"/>
                      <a:r>
                        <a:rPr lang="en-US" sz="300" b="0" i="0" u="none" strike="noStrike">
                          <a:solidFill>
                            <a:srgbClr val="000000"/>
                          </a:solidFill>
                          <a:latin typeface="Calibri"/>
                        </a:rPr>
                        <a:t>62.4</a:t>
                      </a:r>
                    </a:p>
                  </a:txBody>
                  <a:tcPr marL="1295" marR="1295" marT="1295" marB="0" anchor="b">
                    <a:lnL>
                      <a:noFill/>
                    </a:lnL>
                    <a:lnR>
                      <a:noFill/>
                    </a:lnR>
                    <a:lnT>
                      <a:noFill/>
                    </a:lnT>
                    <a:lnB>
                      <a:noFill/>
                    </a:lnB>
                    <a:solidFill>
                      <a:srgbClr val="FCB079"/>
                    </a:solidFill>
                  </a:tcPr>
                </a:tc>
                <a:tc>
                  <a:txBody>
                    <a:bodyPr/>
                    <a:lstStyle/>
                    <a:p>
                      <a:pPr algn="r" fontAlgn="b"/>
                      <a:r>
                        <a:rPr lang="en-US" sz="300" b="0" i="0" u="none" strike="noStrike">
                          <a:solidFill>
                            <a:srgbClr val="000000"/>
                          </a:solidFill>
                          <a:latin typeface="Calibri"/>
                        </a:rPr>
                        <a:t>50.2</a:t>
                      </a:r>
                    </a:p>
                  </a:txBody>
                  <a:tcPr marL="1295" marR="1295" marT="1295" marB="0" anchor="b">
                    <a:lnL>
                      <a:noFill/>
                    </a:lnL>
                    <a:lnR>
                      <a:noFill/>
                    </a:lnR>
                    <a:lnT>
                      <a:noFill/>
                    </a:lnT>
                    <a:lnB>
                      <a:noFill/>
                    </a:lnB>
                    <a:solidFill>
                      <a:srgbClr val="FEC77D"/>
                    </a:solidFill>
                  </a:tcPr>
                </a:tc>
                <a:tc>
                  <a:txBody>
                    <a:bodyPr/>
                    <a:lstStyle/>
                    <a:p>
                      <a:pPr algn="r" fontAlgn="b"/>
                      <a:r>
                        <a:rPr lang="en-US" sz="300" b="0" i="0" u="none" strike="noStrike">
                          <a:solidFill>
                            <a:srgbClr val="000000"/>
                          </a:solidFill>
                          <a:latin typeface="Calibri"/>
                        </a:rPr>
                        <a:t>59.7</a:t>
                      </a:r>
                    </a:p>
                  </a:txBody>
                  <a:tcPr marL="1295" marR="1295" marT="1295" marB="0" anchor="b">
                    <a:lnL>
                      <a:noFill/>
                    </a:lnL>
                    <a:lnR>
                      <a:noFill/>
                    </a:lnR>
                    <a:lnT>
                      <a:noFill/>
                    </a:lnT>
                    <a:lnB>
                      <a:noFill/>
                    </a:lnB>
                    <a:solidFill>
                      <a:srgbClr val="FDB57A"/>
                    </a:solidFill>
                  </a:tcPr>
                </a:tc>
                <a:tc>
                  <a:txBody>
                    <a:bodyPr/>
                    <a:lstStyle/>
                    <a:p>
                      <a:pPr algn="r" fontAlgn="b"/>
                      <a:r>
                        <a:rPr lang="en-US" sz="300" b="0" i="0" u="none" strike="noStrike">
                          <a:solidFill>
                            <a:srgbClr val="000000"/>
                          </a:solidFill>
                          <a:latin typeface="Calibri"/>
                        </a:rPr>
                        <a:t>43.4</a:t>
                      </a:r>
                    </a:p>
                  </a:txBody>
                  <a:tcPr marL="1295" marR="1295" marT="1295" marB="0" anchor="b">
                    <a:lnL>
                      <a:noFill/>
                    </a:lnL>
                    <a:lnR>
                      <a:noFill/>
                    </a:lnR>
                    <a:lnT>
                      <a:noFill/>
                    </a:lnT>
                    <a:lnB>
                      <a:noFill/>
                    </a:lnB>
                    <a:solidFill>
                      <a:srgbClr val="FED480"/>
                    </a:solidFill>
                  </a:tcPr>
                </a:tc>
                <a:tc>
                  <a:txBody>
                    <a:bodyPr/>
                    <a:lstStyle/>
                    <a:p>
                      <a:pPr algn="r" fontAlgn="b"/>
                      <a:r>
                        <a:rPr lang="en-US" sz="300" b="0" i="0" u="none" strike="noStrike">
                          <a:solidFill>
                            <a:srgbClr val="000000"/>
                          </a:solidFill>
                          <a:latin typeface="Calibri"/>
                        </a:rPr>
                        <a:t>65.6</a:t>
                      </a:r>
                    </a:p>
                  </a:txBody>
                  <a:tcPr marL="1295" marR="1295" marT="1295" marB="0" anchor="b">
                    <a:lnL>
                      <a:noFill/>
                    </a:lnL>
                    <a:lnR>
                      <a:noFill/>
                    </a:lnR>
                    <a:lnT>
                      <a:noFill/>
                    </a:lnT>
                    <a:lnB>
                      <a:noFill/>
                    </a:lnB>
                    <a:solidFill>
                      <a:srgbClr val="FCAA78"/>
                    </a:solidFill>
                  </a:tcPr>
                </a:tc>
                <a:tc>
                  <a:txBody>
                    <a:bodyPr/>
                    <a:lstStyle/>
                    <a:p>
                      <a:pPr algn="r" fontAlgn="b"/>
                      <a:r>
                        <a:rPr lang="en-US" sz="300" b="0" i="0" u="none" strike="noStrike">
                          <a:solidFill>
                            <a:srgbClr val="000000"/>
                          </a:solidFill>
                          <a:latin typeface="Calibri"/>
                        </a:rPr>
                        <a:t>46.9</a:t>
                      </a:r>
                    </a:p>
                  </a:txBody>
                  <a:tcPr marL="1295" marR="1295" marT="1295" marB="0" anchor="b">
                    <a:lnL>
                      <a:noFill/>
                    </a:lnL>
                    <a:lnR>
                      <a:noFill/>
                    </a:lnR>
                    <a:lnT>
                      <a:noFill/>
                    </a:lnT>
                    <a:lnB>
                      <a:noFill/>
                    </a:lnB>
                    <a:solidFill>
                      <a:srgbClr val="FECD7F"/>
                    </a:solidFill>
                  </a:tcPr>
                </a:tc>
                <a:tc>
                  <a:txBody>
                    <a:bodyPr/>
                    <a:lstStyle/>
                    <a:p>
                      <a:pPr algn="r" fontAlgn="b"/>
                      <a:r>
                        <a:rPr lang="en-US" sz="300" b="0" i="0" u="none" strike="noStrike">
                          <a:solidFill>
                            <a:srgbClr val="000000"/>
                          </a:solidFill>
                          <a:latin typeface="Calibri"/>
                        </a:rPr>
                        <a:t>59.1</a:t>
                      </a:r>
                    </a:p>
                  </a:txBody>
                  <a:tcPr marL="1295" marR="1295" marT="1295" marB="0" anchor="b">
                    <a:lnL>
                      <a:noFill/>
                    </a:lnL>
                    <a:lnR>
                      <a:noFill/>
                    </a:lnR>
                    <a:lnT>
                      <a:noFill/>
                    </a:lnT>
                    <a:lnB>
                      <a:noFill/>
                    </a:lnB>
                    <a:solidFill>
                      <a:srgbClr val="FDB77A"/>
                    </a:solidFill>
                  </a:tcPr>
                </a:tc>
                <a:tc>
                  <a:txBody>
                    <a:bodyPr/>
                    <a:lstStyle/>
                    <a:p>
                      <a:pPr algn="r" fontAlgn="b"/>
                      <a:r>
                        <a:rPr lang="en-US" sz="300" b="0" i="0" u="none" strike="noStrike">
                          <a:solidFill>
                            <a:srgbClr val="000000"/>
                          </a:solidFill>
                          <a:latin typeface="Calibri"/>
                        </a:rPr>
                        <a:t>49.7</a:t>
                      </a:r>
                    </a:p>
                  </a:txBody>
                  <a:tcPr marL="1295" marR="1295" marT="1295" marB="0" anchor="b">
                    <a:lnL>
                      <a:noFill/>
                    </a:lnL>
                    <a:lnR>
                      <a:noFill/>
                    </a:lnR>
                    <a:lnT>
                      <a:noFill/>
                    </a:lnT>
                    <a:lnB>
                      <a:noFill/>
                    </a:lnB>
                    <a:solidFill>
                      <a:srgbClr val="FEC87E"/>
                    </a:solidFill>
                  </a:tcPr>
                </a:tc>
                <a:tc>
                  <a:txBody>
                    <a:bodyPr/>
                    <a:lstStyle/>
                    <a:p>
                      <a:pPr algn="r" fontAlgn="b"/>
                      <a:r>
                        <a:rPr lang="en-US" sz="300" b="0" i="0" u="none" strike="noStrike">
                          <a:solidFill>
                            <a:srgbClr val="000000"/>
                          </a:solidFill>
                          <a:latin typeface="Calibri"/>
                        </a:rPr>
                        <a:t>57.2</a:t>
                      </a:r>
                    </a:p>
                  </a:txBody>
                  <a:tcPr marL="1295" marR="1295" marT="1295" marB="0" anchor="b">
                    <a:lnL>
                      <a:noFill/>
                    </a:lnL>
                    <a:lnR>
                      <a:noFill/>
                    </a:lnR>
                    <a:lnT>
                      <a:noFill/>
                    </a:lnT>
                    <a:lnB>
                      <a:noFill/>
                    </a:lnB>
                    <a:solidFill>
                      <a:srgbClr val="FDBA7B"/>
                    </a:solidFill>
                  </a:tcPr>
                </a:tc>
                <a:tc>
                  <a:txBody>
                    <a:bodyPr/>
                    <a:lstStyle/>
                    <a:p>
                      <a:pPr algn="r" fontAlgn="b"/>
                      <a:r>
                        <a:rPr lang="en-US" sz="300" b="0" i="0" u="none" strike="noStrike">
                          <a:solidFill>
                            <a:srgbClr val="000000"/>
                          </a:solidFill>
                          <a:latin typeface="Calibri"/>
                        </a:rPr>
                        <a:t>53.7</a:t>
                      </a:r>
                    </a:p>
                  </a:txBody>
                  <a:tcPr marL="1295" marR="1295" marT="1295" marB="0" anchor="b">
                    <a:lnL>
                      <a:noFill/>
                    </a:lnL>
                    <a:lnR>
                      <a:noFill/>
                    </a:lnR>
                    <a:lnT>
                      <a:noFill/>
                    </a:lnT>
                    <a:lnB>
                      <a:noFill/>
                    </a:lnB>
                    <a:solidFill>
                      <a:srgbClr val="FDC07C"/>
                    </a:solidFill>
                  </a:tcPr>
                </a:tc>
                <a:tc>
                  <a:txBody>
                    <a:bodyPr/>
                    <a:lstStyle/>
                    <a:p>
                      <a:pPr algn="r" fontAlgn="b"/>
                      <a:r>
                        <a:rPr lang="en-US" sz="300" b="0" i="0" u="none" strike="noStrike">
                          <a:solidFill>
                            <a:srgbClr val="000000"/>
                          </a:solidFill>
                          <a:latin typeface="Calibri"/>
                        </a:rPr>
                        <a:t>61.1</a:t>
                      </a:r>
                    </a:p>
                  </a:txBody>
                  <a:tcPr marL="1295" marR="1295" marT="1295" marB="0" anchor="b">
                    <a:lnL>
                      <a:noFill/>
                    </a:lnL>
                    <a:lnR>
                      <a:noFill/>
                    </a:lnR>
                    <a:lnT>
                      <a:noFill/>
                    </a:lnT>
                    <a:lnB>
                      <a:noFill/>
                    </a:lnB>
                    <a:solidFill>
                      <a:srgbClr val="FCB37A"/>
                    </a:solidFill>
                  </a:tcPr>
                </a:tc>
                <a:tc>
                  <a:txBody>
                    <a:bodyPr/>
                    <a:lstStyle/>
                    <a:p>
                      <a:pPr algn="r" fontAlgn="b"/>
                      <a:r>
                        <a:rPr lang="en-US" sz="300" b="0" i="0" u="none" strike="noStrike">
                          <a:solidFill>
                            <a:srgbClr val="000000"/>
                          </a:solidFill>
                          <a:latin typeface="Calibri"/>
                        </a:rPr>
                        <a:t>55.1</a:t>
                      </a:r>
                    </a:p>
                  </a:txBody>
                  <a:tcPr marL="1295" marR="1295" marT="1295" marB="0" anchor="b">
                    <a:lnL>
                      <a:noFill/>
                    </a:lnL>
                    <a:lnR>
                      <a:noFill/>
                    </a:lnR>
                    <a:lnT>
                      <a:noFill/>
                    </a:lnT>
                    <a:lnB>
                      <a:noFill/>
                    </a:lnB>
                    <a:solidFill>
                      <a:srgbClr val="FDBE7C"/>
                    </a:solidFill>
                  </a:tcPr>
                </a:tc>
                <a:tc>
                  <a:txBody>
                    <a:bodyPr/>
                    <a:lstStyle/>
                    <a:p>
                      <a:pPr algn="r" fontAlgn="b"/>
                      <a:r>
                        <a:rPr lang="en-US" sz="300" b="0" i="0" u="none" strike="noStrike">
                          <a:solidFill>
                            <a:srgbClr val="000000"/>
                          </a:solidFill>
                          <a:latin typeface="Calibri"/>
                        </a:rPr>
                        <a:t>74.1</a:t>
                      </a:r>
                    </a:p>
                  </a:txBody>
                  <a:tcPr marL="1295" marR="1295" marT="1295" marB="0" anchor="b">
                    <a:lnL>
                      <a:noFill/>
                    </a:lnL>
                    <a:lnR>
                      <a:noFill/>
                    </a:lnR>
                    <a:lnT>
                      <a:noFill/>
                    </a:lnT>
                    <a:lnB>
                      <a:noFill/>
                    </a:lnB>
                    <a:solidFill>
                      <a:srgbClr val="FB9B75"/>
                    </a:solidFill>
                  </a:tcPr>
                </a:tc>
                <a:tc>
                  <a:txBody>
                    <a:bodyPr/>
                    <a:lstStyle/>
                    <a:p>
                      <a:pPr algn="r" fontAlgn="b"/>
                      <a:r>
                        <a:rPr lang="en-US" sz="300" b="0" i="0" u="none" strike="noStrike">
                          <a:solidFill>
                            <a:srgbClr val="000000"/>
                          </a:solidFill>
                          <a:latin typeface="Calibri"/>
                        </a:rPr>
                        <a:t>19.0</a:t>
                      </a:r>
                    </a:p>
                  </a:txBody>
                  <a:tcPr marL="1295" marR="1295" marT="1295" marB="0" anchor="b">
                    <a:lnL>
                      <a:noFill/>
                    </a:lnL>
                    <a:lnR>
                      <a:noFill/>
                    </a:lnR>
                    <a:lnT>
                      <a:noFill/>
                    </a:lnT>
                    <a:lnB>
                      <a:noFill/>
                    </a:lnB>
                    <a:solidFill>
                      <a:srgbClr val="B6D67F"/>
                    </a:solidFill>
                  </a:tcPr>
                </a:tc>
                <a:tc>
                  <a:txBody>
                    <a:bodyPr/>
                    <a:lstStyle/>
                    <a:p>
                      <a:pPr algn="r" fontAlgn="b"/>
                      <a:r>
                        <a:rPr lang="en-US" sz="300" b="0" i="0" u="none" strike="noStrike">
                          <a:solidFill>
                            <a:srgbClr val="000000"/>
                          </a:solidFill>
                          <a:latin typeface="Calibri"/>
                        </a:rPr>
                        <a:t>67.9</a:t>
                      </a:r>
                    </a:p>
                  </a:txBody>
                  <a:tcPr marL="1295" marR="1295" marT="1295" marB="0" anchor="b">
                    <a:lnL>
                      <a:noFill/>
                    </a:lnL>
                    <a:lnR>
                      <a:noFill/>
                    </a:lnR>
                    <a:lnT>
                      <a:noFill/>
                    </a:lnT>
                    <a:lnB>
                      <a:noFill/>
                    </a:lnB>
                    <a:solidFill>
                      <a:srgbClr val="FCA677"/>
                    </a:solidFill>
                  </a:tcPr>
                </a:tc>
                <a:tc>
                  <a:txBody>
                    <a:bodyPr/>
                    <a:lstStyle/>
                    <a:p>
                      <a:pPr algn="r" fontAlgn="b"/>
                      <a:r>
                        <a:rPr lang="en-US" sz="300" b="0" i="0" u="none" strike="noStrike">
                          <a:solidFill>
                            <a:srgbClr val="000000"/>
                          </a:solidFill>
                          <a:latin typeface="Calibri"/>
                        </a:rPr>
                        <a:t>21.0</a:t>
                      </a:r>
                    </a:p>
                  </a:txBody>
                  <a:tcPr marL="1295" marR="1295" marT="1295" marB="0" anchor="b">
                    <a:lnL>
                      <a:noFill/>
                    </a:lnL>
                    <a:lnR>
                      <a:noFill/>
                    </a:lnR>
                    <a:lnT>
                      <a:noFill/>
                    </a:lnT>
                    <a:lnB>
                      <a:noFill/>
                    </a:lnB>
                    <a:solidFill>
                      <a:srgbClr val="C3D980"/>
                    </a:solidFill>
                  </a:tcPr>
                </a:tc>
                <a:tc>
                  <a:txBody>
                    <a:bodyPr/>
                    <a:lstStyle/>
                    <a:p>
                      <a:pPr algn="r" fontAlgn="b"/>
                      <a:r>
                        <a:rPr lang="en-US" sz="300" b="0" i="0" u="none" strike="noStrike">
                          <a:solidFill>
                            <a:srgbClr val="000000"/>
                          </a:solidFill>
                          <a:latin typeface="Calibri"/>
                        </a:rPr>
                        <a:t>70.0</a:t>
                      </a:r>
                    </a:p>
                  </a:txBody>
                  <a:tcPr marL="1295" marR="1295" marT="1295" marB="0" anchor="b">
                    <a:lnL>
                      <a:noFill/>
                    </a:lnL>
                    <a:lnR>
                      <a:noFill/>
                    </a:lnR>
                    <a:lnT>
                      <a:noFill/>
                    </a:lnT>
                    <a:lnB>
                      <a:noFill/>
                    </a:lnB>
                    <a:solidFill>
                      <a:srgbClr val="FCA276"/>
                    </a:solidFill>
                  </a:tcPr>
                </a:tc>
                <a:tc>
                  <a:txBody>
                    <a:bodyPr/>
                    <a:lstStyle/>
                    <a:p>
                      <a:pPr algn="r" fontAlgn="b"/>
                      <a:r>
                        <a:rPr lang="en-US" sz="300" b="0" i="0" u="none" strike="noStrike">
                          <a:solidFill>
                            <a:srgbClr val="000000"/>
                          </a:solidFill>
                          <a:latin typeface="Calibri"/>
                        </a:rPr>
                        <a:t>20.5</a:t>
                      </a:r>
                    </a:p>
                  </a:txBody>
                  <a:tcPr marL="1295" marR="1295" marT="1295" marB="0" anchor="b">
                    <a:lnL>
                      <a:noFill/>
                    </a:lnL>
                    <a:lnR>
                      <a:noFill/>
                    </a:lnR>
                    <a:lnT>
                      <a:noFill/>
                    </a:lnT>
                    <a:lnB>
                      <a:noFill/>
                    </a:lnB>
                    <a:solidFill>
                      <a:srgbClr val="C0D880"/>
                    </a:solidFill>
                  </a:tcPr>
                </a:tc>
                <a:tc>
                  <a:txBody>
                    <a:bodyPr/>
                    <a:lstStyle/>
                    <a:p>
                      <a:pPr algn="r" fontAlgn="b"/>
                      <a:r>
                        <a:rPr lang="en-US" sz="300" b="0" i="0" u="none" strike="noStrike">
                          <a:solidFill>
                            <a:srgbClr val="000000"/>
                          </a:solidFill>
                          <a:latin typeface="Calibri"/>
                        </a:rPr>
                        <a:t>64.4</a:t>
                      </a:r>
                    </a:p>
                  </a:txBody>
                  <a:tcPr marL="1295" marR="1295" marT="1295" marB="0" anchor="b">
                    <a:lnL>
                      <a:noFill/>
                    </a:lnL>
                    <a:lnR>
                      <a:noFill/>
                    </a:lnR>
                    <a:lnT>
                      <a:noFill/>
                    </a:lnT>
                    <a:lnB>
                      <a:noFill/>
                    </a:lnB>
                    <a:solidFill>
                      <a:srgbClr val="FCAD78"/>
                    </a:solidFill>
                  </a:tcPr>
                </a:tc>
                <a:tc>
                  <a:txBody>
                    <a:bodyPr/>
                    <a:lstStyle/>
                    <a:p>
                      <a:pPr algn="r" fontAlgn="b"/>
                      <a:r>
                        <a:rPr lang="en-US" sz="300" b="0" i="0" u="none" strike="noStrike">
                          <a:solidFill>
                            <a:srgbClr val="000000"/>
                          </a:solidFill>
                          <a:latin typeface="Calibri"/>
                        </a:rPr>
                        <a:t>19.0</a:t>
                      </a:r>
                    </a:p>
                  </a:txBody>
                  <a:tcPr marL="1295" marR="1295" marT="1295" marB="0" anchor="b">
                    <a:lnL>
                      <a:noFill/>
                    </a:lnL>
                    <a:lnR>
                      <a:noFill/>
                    </a:lnR>
                    <a:lnT>
                      <a:noFill/>
                    </a:lnT>
                    <a:lnB>
                      <a:noFill/>
                    </a:lnB>
                    <a:solidFill>
                      <a:srgbClr val="B7D67F"/>
                    </a:solidFill>
                  </a:tcPr>
                </a:tc>
              </a:tr>
              <a:tr h="49195">
                <a:tc>
                  <a:txBody>
                    <a:bodyPr/>
                    <a:lstStyle/>
                    <a:p>
                      <a:pPr algn="l" fontAlgn="b"/>
                      <a:r>
                        <a:rPr lang="en-US" sz="300" b="0" i="0" u="none" strike="noStrike">
                          <a:solidFill>
                            <a:srgbClr val="000000"/>
                          </a:solidFill>
                          <a:latin typeface="Calibri"/>
                        </a:rPr>
                        <a:t>ADVANCE EME Intensive</a:t>
                      </a:r>
                    </a:p>
                  </a:txBody>
                  <a:tcPr marL="1295" marR="1295" marT="1295" marB="0" anchor="b">
                    <a:lnL>
                      <a:noFill/>
                    </a:lnL>
                    <a:lnR>
                      <a:noFill/>
                    </a:lnR>
                    <a:lnT>
                      <a:noFill/>
                    </a:lnT>
                    <a:lnB>
                      <a:noFill/>
                    </a:lnB>
                  </a:tcPr>
                </a:tc>
                <a:tc>
                  <a:txBody>
                    <a:bodyPr/>
                    <a:lstStyle/>
                    <a:p>
                      <a:pPr algn="r" fontAlgn="b"/>
                      <a:r>
                        <a:rPr lang="en-US" sz="300" b="0" i="0" u="none" strike="noStrike">
                          <a:solidFill>
                            <a:srgbClr val="000000"/>
                          </a:solidFill>
                          <a:latin typeface="Calibri"/>
                        </a:rPr>
                        <a:t>91.2</a:t>
                      </a:r>
                    </a:p>
                  </a:txBody>
                  <a:tcPr marL="1295" marR="1295" marT="1295" marB="0" anchor="b">
                    <a:lnL>
                      <a:noFill/>
                    </a:lnL>
                    <a:lnR>
                      <a:noFill/>
                    </a:lnR>
                    <a:lnT>
                      <a:noFill/>
                    </a:lnT>
                    <a:lnB>
                      <a:noFill/>
                    </a:lnB>
                    <a:solidFill>
                      <a:srgbClr val="F97B6F"/>
                    </a:solidFill>
                  </a:tcPr>
                </a:tc>
                <a:tc>
                  <a:txBody>
                    <a:bodyPr/>
                    <a:lstStyle/>
                    <a:p>
                      <a:pPr algn="r" fontAlgn="b"/>
                      <a:r>
                        <a:rPr lang="en-US" sz="300" b="0" i="0" u="none" strike="noStrike">
                          <a:solidFill>
                            <a:srgbClr val="000000"/>
                          </a:solidFill>
                          <a:latin typeface="Calibri"/>
                        </a:rPr>
                        <a:t>21.6</a:t>
                      </a:r>
                    </a:p>
                  </a:txBody>
                  <a:tcPr marL="1295" marR="1295" marT="1295" marB="0" anchor="b">
                    <a:lnL>
                      <a:noFill/>
                    </a:lnL>
                    <a:lnR>
                      <a:noFill/>
                    </a:lnR>
                    <a:lnT>
                      <a:noFill/>
                    </a:lnT>
                    <a:lnB>
                      <a:noFill/>
                    </a:lnB>
                    <a:solidFill>
                      <a:srgbClr val="C7DA80"/>
                    </a:solidFill>
                  </a:tcPr>
                </a:tc>
                <a:tc>
                  <a:txBody>
                    <a:bodyPr/>
                    <a:lstStyle/>
                    <a:p>
                      <a:pPr algn="r" fontAlgn="b"/>
                      <a:r>
                        <a:rPr lang="en-US" sz="300" b="0" i="0" u="none" strike="noStrike">
                          <a:solidFill>
                            <a:srgbClr val="000000"/>
                          </a:solidFill>
                          <a:latin typeface="Calibri"/>
                        </a:rPr>
                        <a:t>83.0</a:t>
                      </a:r>
                    </a:p>
                  </a:txBody>
                  <a:tcPr marL="1295" marR="1295" marT="1295" marB="0" anchor="b">
                    <a:lnL>
                      <a:noFill/>
                    </a:lnL>
                    <a:lnR>
                      <a:noFill/>
                    </a:lnR>
                    <a:lnT>
                      <a:noFill/>
                    </a:lnT>
                    <a:lnB>
                      <a:noFill/>
                    </a:lnB>
                    <a:solidFill>
                      <a:srgbClr val="FA8A72"/>
                    </a:solidFill>
                  </a:tcPr>
                </a:tc>
                <a:tc>
                  <a:txBody>
                    <a:bodyPr/>
                    <a:lstStyle/>
                    <a:p>
                      <a:pPr algn="r" fontAlgn="b"/>
                      <a:r>
                        <a:rPr lang="en-US" sz="300" b="0" i="0" u="none" strike="noStrike">
                          <a:solidFill>
                            <a:srgbClr val="000000"/>
                          </a:solidFill>
                          <a:latin typeface="Calibri"/>
                        </a:rPr>
                        <a:t>27.4</a:t>
                      </a:r>
                    </a:p>
                  </a:txBody>
                  <a:tcPr marL="1295" marR="1295" marT="1295" marB="0" anchor="b">
                    <a:lnL>
                      <a:noFill/>
                    </a:lnL>
                    <a:lnR>
                      <a:noFill/>
                    </a:lnR>
                    <a:lnT>
                      <a:noFill/>
                    </a:lnT>
                    <a:lnB>
                      <a:noFill/>
                    </a:lnB>
                    <a:solidFill>
                      <a:srgbClr val="EBE582"/>
                    </a:solidFill>
                  </a:tcPr>
                </a:tc>
                <a:tc>
                  <a:txBody>
                    <a:bodyPr/>
                    <a:lstStyle/>
                    <a:p>
                      <a:pPr algn="r" fontAlgn="b"/>
                      <a:r>
                        <a:rPr lang="en-US" sz="300" b="0" i="0" u="none" strike="noStrike">
                          <a:solidFill>
                            <a:srgbClr val="000000"/>
                          </a:solidFill>
                          <a:latin typeface="Calibri"/>
                        </a:rPr>
                        <a:t>82.4</a:t>
                      </a:r>
                    </a:p>
                  </a:txBody>
                  <a:tcPr marL="1295" marR="1295" marT="1295" marB="0" anchor="b">
                    <a:lnL>
                      <a:noFill/>
                    </a:lnL>
                    <a:lnR>
                      <a:noFill/>
                    </a:lnR>
                    <a:lnT>
                      <a:noFill/>
                    </a:lnT>
                    <a:lnB>
                      <a:noFill/>
                    </a:lnB>
                    <a:solidFill>
                      <a:srgbClr val="FA8B72"/>
                    </a:solidFill>
                  </a:tcPr>
                </a:tc>
                <a:tc>
                  <a:txBody>
                    <a:bodyPr/>
                    <a:lstStyle/>
                    <a:p>
                      <a:pPr algn="r" fontAlgn="b"/>
                      <a:r>
                        <a:rPr lang="en-US" sz="300" b="0" i="0" u="none" strike="noStrike">
                          <a:solidFill>
                            <a:srgbClr val="000000"/>
                          </a:solidFill>
                          <a:latin typeface="Calibri"/>
                        </a:rPr>
                        <a:t>30.3</a:t>
                      </a:r>
                    </a:p>
                  </a:txBody>
                  <a:tcPr marL="1295" marR="1295" marT="1295" marB="0" anchor="b">
                    <a:lnL>
                      <a:noFill/>
                    </a:lnL>
                    <a:lnR>
                      <a:noFill/>
                    </a:lnR>
                    <a:lnT>
                      <a:noFill/>
                    </a:lnT>
                    <a:lnB>
                      <a:noFill/>
                    </a:lnB>
                    <a:solidFill>
                      <a:srgbClr val="FDEA83"/>
                    </a:solidFill>
                  </a:tcPr>
                </a:tc>
                <a:tc>
                  <a:txBody>
                    <a:bodyPr/>
                    <a:lstStyle/>
                    <a:p>
                      <a:pPr algn="r" fontAlgn="b"/>
                      <a:r>
                        <a:rPr lang="en-US" sz="300" b="0" i="0" u="none" strike="noStrike">
                          <a:solidFill>
                            <a:srgbClr val="000000"/>
                          </a:solidFill>
                          <a:latin typeface="Calibri"/>
                        </a:rPr>
                        <a:t>87.1</a:t>
                      </a:r>
                    </a:p>
                  </a:txBody>
                  <a:tcPr marL="1295" marR="1295" marT="1295" marB="0" anchor="b">
                    <a:lnL>
                      <a:noFill/>
                    </a:lnL>
                    <a:lnR>
                      <a:noFill/>
                    </a:lnR>
                    <a:lnT>
                      <a:noFill/>
                    </a:lnT>
                    <a:lnB>
                      <a:noFill/>
                    </a:lnB>
                    <a:solidFill>
                      <a:srgbClr val="FA8270"/>
                    </a:solidFill>
                  </a:tcPr>
                </a:tc>
                <a:tc>
                  <a:txBody>
                    <a:bodyPr/>
                    <a:lstStyle/>
                    <a:p>
                      <a:pPr algn="r" fontAlgn="b"/>
                      <a:r>
                        <a:rPr lang="en-US" sz="300" b="0" i="0" u="none" strike="noStrike">
                          <a:solidFill>
                            <a:srgbClr val="000000"/>
                          </a:solidFill>
                          <a:latin typeface="Calibri"/>
                        </a:rPr>
                        <a:t>28.3</a:t>
                      </a:r>
                    </a:p>
                  </a:txBody>
                  <a:tcPr marL="1295" marR="1295" marT="1295" marB="0" anchor="b">
                    <a:lnL>
                      <a:noFill/>
                    </a:lnL>
                    <a:lnR>
                      <a:noFill/>
                    </a:lnR>
                    <a:lnT>
                      <a:noFill/>
                    </a:lnT>
                    <a:lnB>
                      <a:noFill/>
                    </a:lnB>
                    <a:solidFill>
                      <a:srgbClr val="F1E783"/>
                    </a:solidFill>
                  </a:tcPr>
                </a:tc>
                <a:tc>
                  <a:txBody>
                    <a:bodyPr/>
                    <a:lstStyle/>
                    <a:p>
                      <a:pPr algn="r" fontAlgn="b"/>
                      <a:r>
                        <a:rPr lang="en-US" sz="300" b="0" i="0" u="none" strike="noStrike">
                          <a:solidFill>
                            <a:srgbClr val="000000"/>
                          </a:solidFill>
                          <a:latin typeface="Calibri"/>
                        </a:rPr>
                        <a:t>82.3</a:t>
                      </a:r>
                    </a:p>
                  </a:txBody>
                  <a:tcPr marL="1295" marR="1295" marT="1295" marB="0" anchor="b">
                    <a:lnL>
                      <a:noFill/>
                    </a:lnL>
                    <a:lnR>
                      <a:noFill/>
                    </a:lnR>
                    <a:lnT>
                      <a:noFill/>
                    </a:lnT>
                    <a:lnB>
                      <a:noFill/>
                    </a:lnB>
                    <a:solidFill>
                      <a:srgbClr val="FA8B72"/>
                    </a:solidFill>
                  </a:tcPr>
                </a:tc>
                <a:tc>
                  <a:txBody>
                    <a:bodyPr/>
                    <a:lstStyle/>
                    <a:p>
                      <a:pPr algn="r" fontAlgn="b"/>
                      <a:r>
                        <a:rPr lang="en-US" sz="300" b="0" i="0" u="none" strike="noStrike">
                          <a:solidFill>
                            <a:srgbClr val="000000"/>
                          </a:solidFill>
                          <a:latin typeface="Calibri"/>
                        </a:rPr>
                        <a:t>45.7</a:t>
                      </a:r>
                    </a:p>
                  </a:txBody>
                  <a:tcPr marL="1295" marR="1295" marT="1295" marB="0" anchor="b">
                    <a:lnL>
                      <a:noFill/>
                    </a:lnL>
                    <a:lnR>
                      <a:noFill/>
                    </a:lnR>
                    <a:lnT>
                      <a:noFill/>
                    </a:lnT>
                    <a:lnB>
                      <a:noFill/>
                    </a:lnB>
                    <a:solidFill>
                      <a:srgbClr val="FECF7F"/>
                    </a:solidFill>
                  </a:tcPr>
                </a:tc>
                <a:tc>
                  <a:txBody>
                    <a:bodyPr/>
                    <a:lstStyle/>
                    <a:p>
                      <a:pPr algn="r" fontAlgn="b"/>
                      <a:r>
                        <a:rPr lang="en-US" sz="300" b="0" i="0" u="none" strike="noStrike">
                          <a:solidFill>
                            <a:srgbClr val="000000"/>
                          </a:solidFill>
                          <a:latin typeface="Calibri"/>
                        </a:rPr>
                        <a:t>74.9</a:t>
                      </a:r>
                    </a:p>
                  </a:txBody>
                  <a:tcPr marL="1295" marR="1295" marT="1295" marB="0" anchor="b">
                    <a:lnL>
                      <a:noFill/>
                    </a:lnL>
                    <a:lnR>
                      <a:noFill/>
                    </a:lnR>
                    <a:lnT>
                      <a:noFill/>
                    </a:lnT>
                    <a:lnB>
                      <a:noFill/>
                    </a:lnB>
                    <a:solidFill>
                      <a:srgbClr val="FB9975"/>
                    </a:solidFill>
                  </a:tcPr>
                </a:tc>
                <a:tc>
                  <a:txBody>
                    <a:bodyPr/>
                    <a:lstStyle/>
                    <a:p>
                      <a:pPr algn="r" fontAlgn="b"/>
                      <a:r>
                        <a:rPr lang="en-US" sz="300" b="0" i="0" u="none" strike="noStrike">
                          <a:solidFill>
                            <a:srgbClr val="000000"/>
                          </a:solidFill>
                          <a:latin typeface="Calibri"/>
                        </a:rPr>
                        <a:t>57.0</a:t>
                      </a:r>
                    </a:p>
                  </a:txBody>
                  <a:tcPr marL="1295" marR="1295" marT="1295" marB="0" anchor="b">
                    <a:lnL>
                      <a:noFill/>
                    </a:lnL>
                    <a:lnR>
                      <a:noFill/>
                    </a:lnR>
                    <a:lnT>
                      <a:noFill/>
                    </a:lnT>
                    <a:lnB>
                      <a:noFill/>
                    </a:lnB>
                    <a:solidFill>
                      <a:srgbClr val="FDBA7B"/>
                    </a:solidFill>
                  </a:tcPr>
                </a:tc>
                <a:tc>
                  <a:txBody>
                    <a:bodyPr/>
                    <a:lstStyle/>
                    <a:p>
                      <a:pPr algn="r" fontAlgn="b"/>
                      <a:r>
                        <a:rPr lang="en-US" sz="300" b="0" i="0" u="none" strike="noStrike">
                          <a:solidFill>
                            <a:srgbClr val="000000"/>
                          </a:solidFill>
                          <a:latin typeface="Calibri"/>
                        </a:rPr>
                        <a:t>70.5</a:t>
                      </a:r>
                    </a:p>
                  </a:txBody>
                  <a:tcPr marL="1295" marR="1295" marT="1295" marB="0" anchor="b">
                    <a:lnL>
                      <a:noFill/>
                    </a:lnL>
                    <a:lnR>
                      <a:noFill/>
                    </a:lnR>
                    <a:lnT>
                      <a:noFill/>
                    </a:lnT>
                    <a:lnB>
                      <a:noFill/>
                    </a:lnB>
                    <a:solidFill>
                      <a:srgbClr val="FCA176"/>
                    </a:solidFill>
                  </a:tcPr>
                </a:tc>
                <a:tc>
                  <a:txBody>
                    <a:bodyPr/>
                    <a:lstStyle/>
                    <a:p>
                      <a:pPr algn="r" fontAlgn="b"/>
                      <a:r>
                        <a:rPr lang="en-US" sz="300" b="0" i="0" u="none" strike="noStrike">
                          <a:solidFill>
                            <a:srgbClr val="000000"/>
                          </a:solidFill>
                          <a:latin typeface="Calibri"/>
                        </a:rPr>
                        <a:t>58.5</a:t>
                      </a:r>
                    </a:p>
                  </a:txBody>
                  <a:tcPr marL="1295" marR="1295" marT="1295" marB="0" anchor="b">
                    <a:lnL>
                      <a:noFill/>
                    </a:lnL>
                    <a:lnR>
                      <a:noFill/>
                    </a:lnR>
                    <a:lnT>
                      <a:noFill/>
                    </a:lnT>
                    <a:lnB>
                      <a:noFill/>
                    </a:lnB>
                    <a:solidFill>
                      <a:srgbClr val="FDB87B"/>
                    </a:solidFill>
                  </a:tcPr>
                </a:tc>
                <a:tc>
                  <a:txBody>
                    <a:bodyPr/>
                    <a:lstStyle/>
                    <a:p>
                      <a:pPr algn="r" fontAlgn="b"/>
                      <a:r>
                        <a:rPr lang="en-US" sz="300" b="0" i="0" u="none" strike="noStrike">
                          <a:solidFill>
                            <a:srgbClr val="000000"/>
                          </a:solidFill>
                          <a:latin typeface="Calibri"/>
                        </a:rPr>
                        <a:t>75.3</a:t>
                      </a:r>
                    </a:p>
                  </a:txBody>
                  <a:tcPr marL="1295" marR="1295" marT="1295" marB="0" anchor="b">
                    <a:lnL>
                      <a:noFill/>
                    </a:lnL>
                    <a:lnR>
                      <a:noFill/>
                    </a:lnR>
                    <a:lnT>
                      <a:noFill/>
                    </a:lnT>
                    <a:lnB>
                      <a:noFill/>
                    </a:lnB>
                    <a:solidFill>
                      <a:srgbClr val="FB9875"/>
                    </a:solidFill>
                  </a:tcPr>
                </a:tc>
                <a:tc>
                  <a:txBody>
                    <a:bodyPr/>
                    <a:lstStyle/>
                    <a:p>
                      <a:pPr algn="r" fontAlgn="b"/>
                      <a:r>
                        <a:rPr lang="en-US" sz="300" b="0" i="0" u="none" strike="noStrike">
                          <a:solidFill>
                            <a:srgbClr val="000000"/>
                          </a:solidFill>
                          <a:latin typeface="Calibri"/>
                        </a:rPr>
                        <a:t>56.0</a:t>
                      </a:r>
                    </a:p>
                  </a:txBody>
                  <a:tcPr marL="1295" marR="1295" marT="1295" marB="0" anchor="b">
                    <a:lnL>
                      <a:noFill/>
                    </a:lnL>
                    <a:lnR>
                      <a:noFill/>
                    </a:lnR>
                    <a:lnT>
                      <a:noFill/>
                    </a:lnT>
                    <a:lnB>
                      <a:noFill/>
                    </a:lnB>
                    <a:solidFill>
                      <a:srgbClr val="FDBC7B"/>
                    </a:solidFill>
                  </a:tcPr>
                </a:tc>
                <a:tc>
                  <a:txBody>
                    <a:bodyPr/>
                    <a:lstStyle/>
                    <a:p>
                      <a:pPr algn="r" fontAlgn="b"/>
                      <a:r>
                        <a:rPr lang="en-US" sz="300" b="0" i="0" u="none" strike="noStrike">
                          <a:solidFill>
                            <a:srgbClr val="000000"/>
                          </a:solidFill>
                          <a:latin typeface="Calibri"/>
                        </a:rPr>
                        <a:t>79.0</a:t>
                      </a:r>
                    </a:p>
                  </a:txBody>
                  <a:tcPr marL="1295" marR="1295" marT="1295" marB="0" anchor="b">
                    <a:lnL>
                      <a:noFill/>
                    </a:lnL>
                    <a:lnR>
                      <a:noFill/>
                    </a:lnR>
                    <a:lnT>
                      <a:noFill/>
                    </a:lnT>
                    <a:lnB>
                      <a:noFill/>
                    </a:lnB>
                    <a:solidFill>
                      <a:srgbClr val="FB9273"/>
                    </a:solidFill>
                  </a:tcPr>
                </a:tc>
                <a:tc>
                  <a:txBody>
                    <a:bodyPr/>
                    <a:lstStyle/>
                    <a:p>
                      <a:pPr algn="r" fontAlgn="b"/>
                      <a:r>
                        <a:rPr lang="en-US" sz="300" b="0" i="0" u="none" strike="noStrike">
                          <a:solidFill>
                            <a:srgbClr val="000000"/>
                          </a:solidFill>
                          <a:latin typeface="Calibri"/>
                        </a:rPr>
                        <a:t>57.2</a:t>
                      </a:r>
                    </a:p>
                  </a:txBody>
                  <a:tcPr marL="1295" marR="1295" marT="1295" marB="0" anchor="b">
                    <a:lnL>
                      <a:noFill/>
                    </a:lnL>
                    <a:lnR>
                      <a:noFill/>
                    </a:lnR>
                    <a:lnT>
                      <a:noFill/>
                    </a:lnT>
                    <a:lnB>
                      <a:noFill/>
                    </a:lnB>
                    <a:solidFill>
                      <a:srgbClr val="FDBA7B"/>
                    </a:solidFill>
                  </a:tcPr>
                </a:tc>
                <a:tc>
                  <a:txBody>
                    <a:bodyPr/>
                    <a:lstStyle/>
                    <a:p>
                      <a:pPr algn="r" fontAlgn="b"/>
                      <a:r>
                        <a:rPr lang="en-US" sz="300" b="0" i="0" u="none" strike="noStrike">
                          <a:solidFill>
                            <a:srgbClr val="000000"/>
                          </a:solidFill>
                          <a:latin typeface="Calibri"/>
                        </a:rPr>
                        <a:t>76.3</a:t>
                      </a:r>
                    </a:p>
                  </a:txBody>
                  <a:tcPr marL="1295" marR="1295" marT="1295" marB="0" anchor="b">
                    <a:lnL>
                      <a:noFill/>
                    </a:lnL>
                    <a:lnR>
                      <a:noFill/>
                    </a:lnR>
                    <a:lnT>
                      <a:noFill/>
                    </a:lnT>
                    <a:lnB>
                      <a:noFill/>
                    </a:lnB>
                    <a:solidFill>
                      <a:srgbClr val="FB9674"/>
                    </a:solidFill>
                  </a:tcPr>
                </a:tc>
                <a:tc>
                  <a:txBody>
                    <a:bodyPr/>
                    <a:lstStyle/>
                    <a:p>
                      <a:pPr algn="r" fontAlgn="b"/>
                      <a:r>
                        <a:rPr lang="en-US" sz="300" b="0" i="0" u="none" strike="noStrike">
                          <a:solidFill>
                            <a:srgbClr val="000000"/>
                          </a:solidFill>
                          <a:latin typeface="Calibri"/>
                        </a:rPr>
                        <a:t>66.0</a:t>
                      </a:r>
                    </a:p>
                  </a:txBody>
                  <a:tcPr marL="1295" marR="1295" marT="1295" marB="0" anchor="b">
                    <a:lnL>
                      <a:noFill/>
                    </a:lnL>
                    <a:lnR>
                      <a:noFill/>
                    </a:lnR>
                    <a:lnT>
                      <a:noFill/>
                    </a:lnT>
                    <a:lnB>
                      <a:noFill/>
                    </a:lnB>
                    <a:solidFill>
                      <a:srgbClr val="FCAA78"/>
                    </a:solidFill>
                  </a:tcPr>
                </a:tc>
                <a:tc>
                  <a:txBody>
                    <a:bodyPr/>
                    <a:lstStyle/>
                    <a:p>
                      <a:pPr algn="r" fontAlgn="b"/>
                      <a:r>
                        <a:rPr lang="en-US" sz="300" b="0" i="0" u="none" strike="noStrike">
                          <a:solidFill>
                            <a:srgbClr val="000000"/>
                          </a:solidFill>
                          <a:latin typeface="Calibri"/>
                        </a:rPr>
                        <a:t>72.9</a:t>
                      </a:r>
                    </a:p>
                  </a:txBody>
                  <a:tcPr marL="1295" marR="1295" marT="1295" marB="0" anchor="b">
                    <a:lnL>
                      <a:noFill/>
                    </a:lnL>
                    <a:lnR>
                      <a:noFill/>
                    </a:lnR>
                    <a:lnT>
                      <a:noFill/>
                    </a:lnT>
                    <a:lnB>
                      <a:noFill/>
                    </a:lnB>
                    <a:solidFill>
                      <a:srgbClr val="FB9D75"/>
                    </a:solidFill>
                  </a:tcPr>
                </a:tc>
                <a:tc>
                  <a:txBody>
                    <a:bodyPr/>
                    <a:lstStyle/>
                    <a:p>
                      <a:pPr algn="r" fontAlgn="b"/>
                      <a:r>
                        <a:rPr lang="en-US" sz="300" b="0" i="0" u="none" strike="noStrike">
                          <a:solidFill>
                            <a:srgbClr val="000000"/>
                          </a:solidFill>
                          <a:latin typeface="Calibri"/>
                        </a:rPr>
                        <a:t>63.8</a:t>
                      </a:r>
                    </a:p>
                  </a:txBody>
                  <a:tcPr marL="1295" marR="1295" marT="1295" marB="0" anchor="b">
                    <a:lnL>
                      <a:noFill/>
                    </a:lnL>
                    <a:lnR>
                      <a:noFill/>
                    </a:lnR>
                    <a:lnT>
                      <a:noFill/>
                    </a:lnT>
                    <a:lnB>
                      <a:noFill/>
                    </a:lnB>
                    <a:solidFill>
                      <a:srgbClr val="FCAE79"/>
                    </a:solidFill>
                  </a:tcPr>
                </a:tc>
                <a:tc>
                  <a:txBody>
                    <a:bodyPr/>
                    <a:lstStyle/>
                    <a:p>
                      <a:pPr algn="r" fontAlgn="b"/>
                      <a:r>
                        <a:rPr lang="en-US" sz="300" b="0" i="0" u="none" strike="noStrike">
                          <a:solidFill>
                            <a:srgbClr val="000000"/>
                          </a:solidFill>
                          <a:latin typeface="Calibri"/>
                        </a:rPr>
                        <a:t>73.9</a:t>
                      </a:r>
                    </a:p>
                  </a:txBody>
                  <a:tcPr marL="1295" marR="1295" marT="1295" marB="0" anchor="b">
                    <a:lnL>
                      <a:noFill/>
                    </a:lnL>
                    <a:lnR>
                      <a:noFill/>
                    </a:lnR>
                    <a:lnT>
                      <a:noFill/>
                    </a:lnT>
                    <a:lnB>
                      <a:noFill/>
                    </a:lnB>
                    <a:solidFill>
                      <a:srgbClr val="FB9B75"/>
                    </a:solidFill>
                  </a:tcPr>
                </a:tc>
                <a:tc>
                  <a:txBody>
                    <a:bodyPr/>
                    <a:lstStyle/>
                    <a:p>
                      <a:pPr algn="r" fontAlgn="b"/>
                      <a:r>
                        <a:rPr lang="en-US" sz="300" b="0" i="0" u="none" strike="noStrike">
                          <a:solidFill>
                            <a:srgbClr val="000000"/>
                          </a:solidFill>
                          <a:latin typeface="Calibri"/>
                        </a:rPr>
                        <a:t>65.4</a:t>
                      </a:r>
                    </a:p>
                  </a:txBody>
                  <a:tcPr marL="1295" marR="1295" marT="1295" marB="0" anchor="b">
                    <a:lnL>
                      <a:noFill/>
                    </a:lnL>
                    <a:lnR>
                      <a:noFill/>
                    </a:lnR>
                    <a:lnT>
                      <a:noFill/>
                    </a:lnT>
                    <a:lnB>
                      <a:noFill/>
                    </a:lnB>
                    <a:solidFill>
                      <a:srgbClr val="FCAB78"/>
                    </a:solidFill>
                  </a:tcPr>
                </a:tc>
                <a:tc>
                  <a:txBody>
                    <a:bodyPr/>
                    <a:lstStyle/>
                    <a:p>
                      <a:pPr algn="r" fontAlgn="b"/>
                      <a:r>
                        <a:rPr lang="en-US" sz="300" b="0" i="0" u="none" strike="noStrike">
                          <a:solidFill>
                            <a:srgbClr val="000000"/>
                          </a:solidFill>
                          <a:latin typeface="Calibri"/>
                        </a:rPr>
                        <a:t>100.6</a:t>
                      </a:r>
                    </a:p>
                  </a:txBody>
                  <a:tcPr marL="1295" marR="1295" marT="1295" marB="0" anchor="b">
                    <a:lnL>
                      <a:noFill/>
                    </a:lnL>
                    <a:lnR>
                      <a:noFill/>
                    </a:lnR>
                    <a:lnT>
                      <a:noFill/>
                    </a:lnT>
                    <a:lnB>
                      <a:noFill/>
                    </a:lnB>
                    <a:solidFill>
                      <a:srgbClr val="F8696B"/>
                    </a:solidFill>
                  </a:tcPr>
                </a:tc>
                <a:tc>
                  <a:txBody>
                    <a:bodyPr/>
                    <a:lstStyle/>
                    <a:p>
                      <a:pPr algn="r" fontAlgn="b"/>
                      <a:r>
                        <a:rPr lang="en-US" sz="300" b="0" i="0" u="none" strike="noStrike">
                          <a:solidFill>
                            <a:srgbClr val="000000"/>
                          </a:solidFill>
                          <a:latin typeface="Calibri"/>
                        </a:rPr>
                        <a:t>16.0</a:t>
                      </a:r>
                    </a:p>
                  </a:txBody>
                  <a:tcPr marL="1295" marR="1295" marT="1295" marB="0" anchor="b">
                    <a:lnL>
                      <a:noFill/>
                    </a:lnL>
                    <a:lnR>
                      <a:noFill/>
                    </a:lnR>
                    <a:lnT>
                      <a:noFill/>
                    </a:lnT>
                    <a:lnB>
                      <a:noFill/>
                    </a:lnB>
                    <a:solidFill>
                      <a:srgbClr val="A4D07E"/>
                    </a:solidFill>
                  </a:tcPr>
                </a:tc>
                <a:tc>
                  <a:txBody>
                    <a:bodyPr/>
                    <a:lstStyle/>
                    <a:p>
                      <a:pPr algn="r" fontAlgn="b"/>
                      <a:r>
                        <a:rPr lang="en-US" sz="300" b="0" i="0" u="none" strike="noStrike">
                          <a:solidFill>
                            <a:srgbClr val="000000"/>
                          </a:solidFill>
                          <a:latin typeface="Calibri"/>
                        </a:rPr>
                        <a:t>86.4</a:t>
                      </a:r>
                    </a:p>
                  </a:txBody>
                  <a:tcPr marL="1295" marR="1295" marT="1295" marB="0" anchor="b">
                    <a:lnL>
                      <a:noFill/>
                    </a:lnL>
                    <a:lnR>
                      <a:noFill/>
                    </a:lnR>
                    <a:lnT>
                      <a:noFill/>
                    </a:lnT>
                    <a:lnB>
                      <a:noFill/>
                    </a:lnB>
                    <a:solidFill>
                      <a:srgbClr val="FA8471"/>
                    </a:solidFill>
                  </a:tcPr>
                </a:tc>
                <a:tc>
                  <a:txBody>
                    <a:bodyPr/>
                    <a:lstStyle/>
                    <a:p>
                      <a:pPr algn="r" fontAlgn="b"/>
                      <a:r>
                        <a:rPr lang="en-US" sz="300" b="0" i="0" u="none" strike="noStrike">
                          <a:solidFill>
                            <a:srgbClr val="000000"/>
                          </a:solidFill>
                          <a:latin typeface="Calibri"/>
                        </a:rPr>
                        <a:t>17.1</a:t>
                      </a:r>
                    </a:p>
                  </a:txBody>
                  <a:tcPr marL="1295" marR="1295" marT="1295" marB="0" anchor="b">
                    <a:lnL>
                      <a:noFill/>
                    </a:lnL>
                    <a:lnR>
                      <a:noFill/>
                    </a:lnR>
                    <a:lnT>
                      <a:noFill/>
                    </a:lnT>
                    <a:lnB>
                      <a:noFill/>
                    </a:lnB>
                    <a:solidFill>
                      <a:srgbClr val="AAD27F"/>
                    </a:solidFill>
                  </a:tcPr>
                </a:tc>
                <a:tc>
                  <a:txBody>
                    <a:bodyPr/>
                    <a:lstStyle/>
                    <a:p>
                      <a:pPr algn="r" fontAlgn="b"/>
                      <a:r>
                        <a:rPr lang="en-US" sz="300" b="0" i="0" u="none" strike="noStrike">
                          <a:solidFill>
                            <a:srgbClr val="000000"/>
                          </a:solidFill>
                          <a:latin typeface="Calibri"/>
                        </a:rPr>
                        <a:t>92.6</a:t>
                      </a:r>
                    </a:p>
                  </a:txBody>
                  <a:tcPr marL="1295" marR="1295" marT="1295" marB="0" anchor="b">
                    <a:lnL>
                      <a:noFill/>
                    </a:lnL>
                    <a:lnR>
                      <a:noFill/>
                    </a:lnR>
                    <a:lnT>
                      <a:noFill/>
                    </a:lnT>
                    <a:lnB>
                      <a:noFill/>
                    </a:lnB>
                    <a:solidFill>
                      <a:srgbClr val="F9786E"/>
                    </a:solidFill>
                  </a:tcPr>
                </a:tc>
                <a:tc>
                  <a:txBody>
                    <a:bodyPr/>
                    <a:lstStyle/>
                    <a:p>
                      <a:pPr algn="r" fontAlgn="b"/>
                      <a:r>
                        <a:rPr lang="en-US" sz="300" b="0" i="0" u="none" strike="noStrike">
                          <a:solidFill>
                            <a:srgbClr val="000000"/>
                          </a:solidFill>
                          <a:latin typeface="Calibri"/>
                        </a:rPr>
                        <a:t>20.6</a:t>
                      </a:r>
                    </a:p>
                  </a:txBody>
                  <a:tcPr marL="1295" marR="1295" marT="1295" marB="0" anchor="b">
                    <a:lnL>
                      <a:noFill/>
                    </a:lnL>
                    <a:lnR>
                      <a:noFill/>
                    </a:lnR>
                    <a:lnT>
                      <a:noFill/>
                    </a:lnT>
                    <a:lnB>
                      <a:noFill/>
                    </a:lnB>
                    <a:solidFill>
                      <a:srgbClr val="C0D980"/>
                    </a:solidFill>
                  </a:tcPr>
                </a:tc>
                <a:tc>
                  <a:txBody>
                    <a:bodyPr/>
                    <a:lstStyle/>
                    <a:p>
                      <a:pPr algn="r" fontAlgn="b"/>
                      <a:r>
                        <a:rPr lang="en-US" sz="300" b="0" i="0" u="none" strike="noStrike">
                          <a:solidFill>
                            <a:srgbClr val="000000"/>
                          </a:solidFill>
                          <a:latin typeface="Calibri"/>
                        </a:rPr>
                        <a:t>89.3</a:t>
                      </a:r>
                    </a:p>
                  </a:txBody>
                  <a:tcPr marL="1295" marR="1295" marT="1295" marB="0" anchor="b">
                    <a:lnL>
                      <a:noFill/>
                    </a:lnL>
                    <a:lnR>
                      <a:noFill/>
                    </a:lnR>
                    <a:lnT>
                      <a:noFill/>
                    </a:lnT>
                    <a:lnB>
                      <a:noFill/>
                    </a:lnB>
                    <a:solidFill>
                      <a:srgbClr val="FA7E70"/>
                    </a:solidFill>
                  </a:tcPr>
                </a:tc>
                <a:tc>
                  <a:txBody>
                    <a:bodyPr/>
                    <a:lstStyle/>
                    <a:p>
                      <a:pPr algn="r" fontAlgn="b"/>
                      <a:r>
                        <a:rPr lang="en-US" sz="300" b="0" i="0" u="none" strike="noStrike">
                          <a:solidFill>
                            <a:srgbClr val="000000"/>
                          </a:solidFill>
                          <a:latin typeface="Calibri"/>
                        </a:rPr>
                        <a:t>18.1</a:t>
                      </a:r>
                    </a:p>
                  </a:txBody>
                  <a:tcPr marL="1295" marR="1295" marT="1295" marB="0" anchor="b">
                    <a:lnL>
                      <a:noFill/>
                    </a:lnL>
                    <a:lnR>
                      <a:noFill/>
                    </a:lnR>
                    <a:lnT>
                      <a:noFill/>
                    </a:lnT>
                    <a:lnB>
                      <a:noFill/>
                    </a:lnB>
                    <a:solidFill>
                      <a:srgbClr val="B1D47F"/>
                    </a:solidFill>
                  </a:tcPr>
                </a:tc>
                <a:tc>
                  <a:txBody>
                    <a:bodyPr/>
                    <a:lstStyle/>
                    <a:p>
                      <a:pPr algn="r" fontAlgn="b"/>
                      <a:r>
                        <a:rPr lang="en-US" sz="300" b="0" i="0" u="none" strike="noStrike">
                          <a:solidFill>
                            <a:srgbClr val="000000"/>
                          </a:solidFill>
                          <a:latin typeface="Calibri"/>
                        </a:rPr>
                        <a:t>61.4</a:t>
                      </a:r>
                    </a:p>
                  </a:txBody>
                  <a:tcPr marL="1295" marR="1295" marT="1295" marB="0" anchor="b">
                    <a:lnL>
                      <a:noFill/>
                    </a:lnL>
                    <a:lnR>
                      <a:noFill/>
                    </a:lnR>
                    <a:lnT>
                      <a:noFill/>
                    </a:lnT>
                    <a:lnB>
                      <a:noFill/>
                    </a:lnB>
                    <a:solidFill>
                      <a:srgbClr val="FCB279"/>
                    </a:solidFill>
                  </a:tcPr>
                </a:tc>
                <a:tc>
                  <a:txBody>
                    <a:bodyPr/>
                    <a:lstStyle/>
                    <a:p>
                      <a:pPr algn="r" fontAlgn="b"/>
                      <a:r>
                        <a:rPr lang="en-US" sz="300" b="0" i="0" u="none" strike="noStrike">
                          <a:solidFill>
                            <a:srgbClr val="000000"/>
                          </a:solidFill>
                          <a:latin typeface="Calibri"/>
                        </a:rPr>
                        <a:t>11.9</a:t>
                      </a:r>
                    </a:p>
                  </a:txBody>
                  <a:tcPr marL="1295" marR="1295" marT="1295" marB="0" anchor="b">
                    <a:lnL>
                      <a:noFill/>
                    </a:lnL>
                    <a:lnR>
                      <a:noFill/>
                    </a:lnR>
                    <a:lnT>
                      <a:noFill/>
                    </a:lnT>
                    <a:lnB>
                      <a:noFill/>
                    </a:lnB>
                    <a:solidFill>
                      <a:srgbClr val="8AC97D"/>
                    </a:solidFill>
                  </a:tcPr>
                </a:tc>
                <a:tc>
                  <a:txBody>
                    <a:bodyPr/>
                    <a:lstStyle/>
                    <a:p>
                      <a:pPr algn="r" fontAlgn="b"/>
                      <a:r>
                        <a:rPr lang="en-US" sz="300" b="0" i="0" u="none" strike="noStrike">
                          <a:solidFill>
                            <a:srgbClr val="000000"/>
                          </a:solidFill>
                          <a:latin typeface="Calibri"/>
                        </a:rPr>
                        <a:t>54.7</a:t>
                      </a:r>
                    </a:p>
                  </a:txBody>
                  <a:tcPr marL="1295" marR="1295" marT="1295" marB="0" anchor="b">
                    <a:lnL>
                      <a:noFill/>
                    </a:lnL>
                    <a:lnR>
                      <a:noFill/>
                    </a:lnR>
                    <a:lnT>
                      <a:noFill/>
                    </a:lnT>
                    <a:lnB>
                      <a:noFill/>
                    </a:lnB>
                    <a:solidFill>
                      <a:srgbClr val="FDBF7C"/>
                    </a:solidFill>
                  </a:tcPr>
                </a:tc>
                <a:tc>
                  <a:txBody>
                    <a:bodyPr/>
                    <a:lstStyle/>
                    <a:p>
                      <a:pPr algn="r" fontAlgn="b"/>
                      <a:r>
                        <a:rPr lang="en-US" sz="300" b="0" i="0" u="none" strike="noStrike">
                          <a:solidFill>
                            <a:srgbClr val="000000"/>
                          </a:solidFill>
                          <a:latin typeface="Calibri"/>
                        </a:rPr>
                        <a:t>19.5</a:t>
                      </a:r>
                    </a:p>
                  </a:txBody>
                  <a:tcPr marL="1295" marR="1295" marT="1295" marB="0" anchor="b">
                    <a:lnL>
                      <a:noFill/>
                    </a:lnL>
                    <a:lnR>
                      <a:noFill/>
                    </a:lnR>
                    <a:lnT>
                      <a:noFill/>
                    </a:lnT>
                    <a:lnB>
                      <a:noFill/>
                    </a:lnB>
                    <a:solidFill>
                      <a:srgbClr val="B9D780"/>
                    </a:solidFill>
                  </a:tcPr>
                </a:tc>
                <a:tc>
                  <a:txBody>
                    <a:bodyPr/>
                    <a:lstStyle/>
                    <a:p>
                      <a:pPr algn="r" fontAlgn="b"/>
                      <a:r>
                        <a:rPr lang="en-US" sz="300" b="0" i="0" u="none" strike="noStrike">
                          <a:solidFill>
                            <a:srgbClr val="000000"/>
                          </a:solidFill>
                          <a:latin typeface="Calibri"/>
                        </a:rPr>
                        <a:t>57.3</a:t>
                      </a:r>
                    </a:p>
                  </a:txBody>
                  <a:tcPr marL="1295" marR="1295" marT="1295" marB="0" anchor="b">
                    <a:lnL>
                      <a:noFill/>
                    </a:lnL>
                    <a:lnR>
                      <a:noFill/>
                    </a:lnR>
                    <a:lnT>
                      <a:noFill/>
                    </a:lnT>
                    <a:lnB>
                      <a:noFill/>
                    </a:lnB>
                    <a:solidFill>
                      <a:srgbClr val="FDBA7B"/>
                    </a:solidFill>
                  </a:tcPr>
                </a:tc>
                <a:tc>
                  <a:txBody>
                    <a:bodyPr/>
                    <a:lstStyle/>
                    <a:p>
                      <a:pPr algn="r" fontAlgn="b"/>
                      <a:r>
                        <a:rPr lang="en-US" sz="300" b="0" i="0" u="none" strike="noStrike">
                          <a:solidFill>
                            <a:srgbClr val="000000"/>
                          </a:solidFill>
                          <a:latin typeface="Calibri"/>
                        </a:rPr>
                        <a:t>18.2</a:t>
                      </a:r>
                    </a:p>
                  </a:txBody>
                  <a:tcPr marL="1295" marR="1295" marT="1295" marB="0" anchor="b">
                    <a:lnL>
                      <a:noFill/>
                    </a:lnL>
                    <a:lnR>
                      <a:noFill/>
                    </a:lnR>
                    <a:lnT>
                      <a:noFill/>
                    </a:lnT>
                    <a:lnB>
                      <a:noFill/>
                    </a:lnB>
                    <a:solidFill>
                      <a:srgbClr val="B2D47F"/>
                    </a:solidFill>
                  </a:tcPr>
                </a:tc>
                <a:tc>
                  <a:txBody>
                    <a:bodyPr/>
                    <a:lstStyle/>
                    <a:p>
                      <a:pPr algn="r" fontAlgn="b"/>
                      <a:r>
                        <a:rPr lang="en-US" sz="300" b="0" i="0" u="none" strike="noStrike">
                          <a:solidFill>
                            <a:srgbClr val="000000"/>
                          </a:solidFill>
                          <a:latin typeface="Calibri"/>
                        </a:rPr>
                        <a:t>56.0</a:t>
                      </a:r>
                    </a:p>
                  </a:txBody>
                  <a:tcPr marL="1295" marR="1295" marT="1295" marB="0" anchor="b">
                    <a:lnL>
                      <a:noFill/>
                    </a:lnL>
                    <a:lnR>
                      <a:noFill/>
                    </a:lnR>
                    <a:lnT>
                      <a:noFill/>
                    </a:lnT>
                    <a:lnB>
                      <a:noFill/>
                    </a:lnB>
                    <a:solidFill>
                      <a:srgbClr val="FDBC7B"/>
                    </a:solidFill>
                  </a:tcPr>
                </a:tc>
                <a:tc>
                  <a:txBody>
                    <a:bodyPr/>
                    <a:lstStyle/>
                    <a:p>
                      <a:pPr algn="r" fontAlgn="b"/>
                      <a:r>
                        <a:rPr lang="en-US" sz="300" b="0" i="0" u="none" strike="noStrike">
                          <a:solidFill>
                            <a:srgbClr val="000000"/>
                          </a:solidFill>
                          <a:latin typeface="Calibri"/>
                        </a:rPr>
                        <a:t>19.5</a:t>
                      </a:r>
                    </a:p>
                  </a:txBody>
                  <a:tcPr marL="1295" marR="1295" marT="1295" marB="0" anchor="b">
                    <a:lnL>
                      <a:noFill/>
                    </a:lnL>
                    <a:lnR>
                      <a:noFill/>
                    </a:lnR>
                    <a:lnT>
                      <a:noFill/>
                    </a:lnT>
                    <a:lnB>
                      <a:noFill/>
                    </a:lnB>
                    <a:solidFill>
                      <a:srgbClr val="BAD780"/>
                    </a:solidFill>
                  </a:tcPr>
                </a:tc>
                <a:tc>
                  <a:txBody>
                    <a:bodyPr/>
                    <a:lstStyle/>
                    <a:p>
                      <a:pPr algn="r" fontAlgn="b"/>
                      <a:r>
                        <a:rPr lang="en-US" sz="300" b="0" i="0" u="none" strike="noStrike">
                          <a:solidFill>
                            <a:srgbClr val="000000"/>
                          </a:solidFill>
                          <a:latin typeface="Calibri"/>
                        </a:rPr>
                        <a:t>70.2</a:t>
                      </a:r>
                    </a:p>
                  </a:txBody>
                  <a:tcPr marL="1295" marR="1295" marT="1295" marB="0" anchor="b">
                    <a:lnL>
                      <a:noFill/>
                    </a:lnL>
                    <a:lnR>
                      <a:noFill/>
                    </a:lnR>
                    <a:lnT>
                      <a:noFill/>
                    </a:lnT>
                    <a:lnB>
                      <a:noFill/>
                    </a:lnB>
                    <a:solidFill>
                      <a:srgbClr val="FCA276"/>
                    </a:solidFill>
                  </a:tcPr>
                </a:tc>
                <a:tc>
                  <a:txBody>
                    <a:bodyPr/>
                    <a:lstStyle/>
                    <a:p>
                      <a:pPr algn="r" fontAlgn="b"/>
                      <a:r>
                        <a:rPr lang="en-US" sz="300" b="0" i="0" u="none" strike="noStrike">
                          <a:solidFill>
                            <a:srgbClr val="000000"/>
                          </a:solidFill>
                          <a:latin typeface="Calibri"/>
                        </a:rPr>
                        <a:t>40.1</a:t>
                      </a:r>
                    </a:p>
                  </a:txBody>
                  <a:tcPr marL="1295" marR="1295" marT="1295" marB="0" anchor="b">
                    <a:lnL>
                      <a:noFill/>
                    </a:lnL>
                    <a:lnR>
                      <a:noFill/>
                    </a:lnR>
                    <a:lnT>
                      <a:noFill/>
                    </a:lnT>
                    <a:lnB>
                      <a:noFill/>
                    </a:lnB>
                    <a:solidFill>
                      <a:srgbClr val="FFDA81"/>
                    </a:solidFill>
                  </a:tcPr>
                </a:tc>
                <a:tc>
                  <a:txBody>
                    <a:bodyPr/>
                    <a:lstStyle/>
                    <a:p>
                      <a:pPr algn="r" fontAlgn="b"/>
                      <a:r>
                        <a:rPr lang="en-US" sz="300" b="0" i="0" u="none" strike="noStrike">
                          <a:solidFill>
                            <a:srgbClr val="000000"/>
                          </a:solidFill>
                          <a:latin typeface="Calibri"/>
                        </a:rPr>
                        <a:t>66.8</a:t>
                      </a:r>
                    </a:p>
                  </a:txBody>
                  <a:tcPr marL="1295" marR="1295" marT="1295" marB="0" anchor="b">
                    <a:lnL>
                      <a:noFill/>
                    </a:lnL>
                    <a:lnR>
                      <a:noFill/>
                    </a:lnR>
                    <a:lnT>
                      <a:noFill/>
                    </a:lnT>
                    <a:lnB>
                      <a:noFill/>
                    </a:lnB>
                    <a:solidFill>
                      <a:srgbClr val="FCA878"/>
                    </a:solidFill>
                  </a:tcPr>
                </a:tc>
                <a:tc>
                  <a:txBody>
                    <a:bodyPr/>
                    <a:lstStyle/>
                    <a:p>
                      <a:pPr algn="r" fontAlgn="b"/>
                      <a:r>
                        <a:rPr lang="en-US" sz="300" b="0" i="0" u="none" strike="noStrike">
                          <a:solidFill>
                            <a:srgbClr val="000000"/>
                          </a:solidFill>
                          <a:latin typeface="Calibri"/>
                        </a:rPr>
                        <a:t>46.7</a:t>
                      </a:r>
                    </a:p>
                  </a:txBody>
                  <a:tcPr marL="1295" marR="1295" marT="1295" marB="0" anchor="b">
                    <a:lnL>
                      <a:noFill/>
                    </a:lnL>
                    <a:lnR>
                      <a:noFill/>
                    </a:lnR>
                    <a:lnT>
                      <a:noFill/>
                    </a:lnT>
                    <a:lnB>
                      <a:noFill/>
                    </a:lnB>
                    <a:solidFill>
                      <a:srgbClr val="FECD7F"/>
                    </a:solidFill>
                  </a:tcPr>
                </a:tc>
                <a:tc>
                  <a:txBody>
                    <a:bodyPr/>
                    <a:lstStyle/>
                    <a:p>
                      <a:pPr algn="r" fontAlgn="b"/>
                      <a:r>
                        <a:rPr lang="en-US" sz="300" b="0" i="0" u="none" strike="noStrike">
                          <a:solidFill>
                            <a:srgbClr val="000000"/>
                          </a:solidFill>
                          <a:latin typeface="Calibri"/>
                        </a:rPr>
                        <a:t>61.0</a:t>
                      </a:r>
                    </a:p>
                  </a:txBody>
                  <a:tcPr marL="1295" marR="1295" marT="1295" marB="0" anchor="b">
                    <a:lnL>
                      <a:noFill/>
                    </a:lnL>
                    <a:lnR>
                      <a:noFill/>
                    </a:lnR>
                    <a:lnT>
                      <a:noFill/>
                    </a:lnT>
                    <a:lnB>
                      <a:noFill/>
                    </a:lnB>
                    <a:solidFill>
                      <a:srgbClr val="FCB37A"/>
                    </a:solidFill>
                  </a:tcPr>
                </a:tc>
                <a:tc>
                  <a:txBody>
                    <a:bodyPr/>
                    <a:lstStyle/>
                    <a:p>
                      <a:pPr algn="r" fontAlgn="b"/>
                      <a:r>
                        <a:rPr lang="en-US" sz="300" b="0" i="0" u="none" strike="noStrike">
                          <a:solidFill>
                            <a:srgbClr val="000000"/>
                          </a:solidFill>
                          <a:latin typeface="Calibri"/>
                        </a:rPr>
                        <a:t>47.1</a:t>
                      </a:r>
                    </a:p>
                  </a:txBody>
                  <a:tcPr marL="1295" marR="1295" marT="1295" marB="0" anchor="b">
                    <a:lnL>
                      <a:noFill/>
                    </a:lnL>
                    <a:lnR>
                      <a:noFill/>
                    </a:lnR>
                    <a:lnT>
                      <a:noFill/>
                    </a:lnT>
                    <a:lnB>
                      <a:noFill/>
                    </a:lnB>
                    <a:solidFill>
                      <a:srgbClr val="FECD7F"/>
                    </a:solidFill>
                  </a:tcPr>
                </a:tc>
                <a:tc>
                  <a:txBody>
                    <a:bodyPr/>
                    <a:lstStyle/>
                    <a:p>
                      <a:pPr algn="r" fontAlgn="b"/>
                      <a:r>
                        <a:rPr lang="en-US" sz="300" b="0" i="0" u="none" strike="noStrike">
                          <a:solidFill>
                            <a:srgbClr val="000000"/>
                          </a:solidFill>
                          <a:latin typeface="Calibri"/>
                        </a:rPr>
                        <a:t>64.4</a:t>
                      </a:r>
                    </a:p>
                  </a:txBody>
                  <a:tcPr marL="1295" marR="1295" marT="1295" marB="0" anchor="b">
                    <a:lnL>
                      <a:noFill/>
                    </a:lnL>
                    <a:lnR>
                      <a:noFill/>
                    </a:lnR>
                    <a:lnT>
                      <a:noFill/>
                    </a:lnT>
                    <a:lnB>
                      <a:noFill/>
                    </a:lnB>
                    <a:solidFill>
                      <a:srgbClr val="FCAD78"/>
                    </a:solidFill>
                  </a:tcPr>
                </a:tc>
                <a:tc>
                  <a:txBody>
                    <a:bodyPr/>
                    <a:lstStyle/>
                    <a:p>
                      <a:pPr algn="r" fontAlgn="b"/>
                      <a:r>
                        <a:rPr lang="en-US" sz="300" b="0" i="0" u="none" strike="noStrike">
                          <a:solidFill>
                            <a:srgbClr val="000000"/>
                          </a:solidFill>
                          <a:latin typeface="Calibri"/>
                        </a:rPr>
                        <a:t>48.7</a:t>
                      </a:r>
                    </a:p>
                  </a:txBody>
                  <a:tcPr marL="1295" marR="1295" marT="1295" marB="0" anchor="b">
                    <a:lnL>
                      <a:noFill/>
                    </a:lnL>
                    <a:lnR>
                      <a:noFill/>
                    </a:lnR>
                    <a:lnT>
                      <a:noFill/>
                    </a:lnT>
                    <a:lnB>
                      <a:noFill/>
                    </a:lnB>
                    <a:solidFill>
                      <a:srgbClr val="FECA7E"/>
                    </a:solidFill>
                  </a:tcPr>
                </a:tc>
                <a:tc>
                  <a:txBody>
                    <a:bodyPr/>
                    <a:lstStyle/>
                    <a:p>
                      <a:pPr algn="r" fontAlgn="b"/>
                      <a:r>
                        <a:rPr lang="en-US" sz="300" b="0" i="0" u="none" strike="noStrike">
                          <a:solidFill>
                            <a:srgbClr val="000000"/>
                          </a:solidFill>
                          <a:latin typeface="Calibri"/>
                        </a:rPr>
                        <a:t>62.3</a:t>
                      </a:r>
                    </a:p>
                  </a:txBody>
                  <a:tcPr marL="1295" marR="1295" marT="1295" marB="0" anchor="b">
                    <a:lnL>
                      <a:noFill/>
                    </a:lnL>
                    <a:lnR>
                      <a:noFill/>
                    </a:lnR>
                    <a:lnT>
                      <a:noFill/>
                    </a:lnT>
                    <a:lnB>
                      <a:noFill/>
                    </a:lnB>
                    <a:solidFill>
                      <a:srgbClr val="FCB179"/>
                    </a:solidFill>
                  </a:tcPr>
                </a:tc>
                <a:tc>
                  <a:txBody>
                    <a:bodyPr/>
                    <a:lstStyle/>
                    <a:p>
                      <a:pPr algn="r" fontAlgn="b"/>
                      <a:r>
                        <a:rPr lang="en-US" sz="300" b="0" i="0" u="none" strike="noStrike">
                          <a:solidFill>
                            <a:srgbClr val="000000"/>
                          </a:solidFill>
                          <a:latin typeface="Calibri"/>
                        </a:rPr>
                        <a:t>43.9</a:t>
                      </a:r>
                    </a:p>
                  </a:txBody>
                  <a:tcPr marL="1295" marR="1295" marT="1295" marB="0" anchor="b">
                    <a:lnL>
                      <a:noFill/>
                    </a:lnL>
                    <a:lnR>
                      <a:noFill/>
                    </a:lnR>
                    <a:lnT>
                      <a:noFill/>
                    </a:lnT>
                    <a:lnB>
                      <a:noFill/>
                    </a:lnB>
                    <a:solidFill>
                      <a:srgbClr val="FED380"/>
                    </a:solidFill>
                  </a:tcPr>
                </a:tc>
                <a:tc>
                  <a:txBody>
                    <a:bodyPr/>
                    <a:lstStyle/>
                    <a:p>
                      <a:pPr algn="r" fontAlgn="b"/>
                      <a:r>
                        <a:rPr lang="en-US" sz="300" b="0" i="0" u="none" strike="noStrike">
                          <a:solidFill>
                            <a:srgbClr val="000000"/>
                          </a:solidFill>
                          <a:latin typeface="Calibri"/>
                        </a:rPr>
                        <a:t>54.0</a:t>
                      </a:r>
                    </a:p>
                  </a:txBody>
                  <a:tcPr marL="1295" marR="1295" marT="1295" marB="0" anchor="b">
                    <a:lnL>
                      <a:noFill/>
                    </a:lnL>
                    <a:lnR>
                      <a:noFill/>
                    </a:lnR>
                    <a:lnT>
                      <a:noFill/>
                    </a:lnT>
                    <a:lnB>
                      <a:noFill/>
                    </a:lnB>
                    <a:solidFill>
                      <a:srgbClr val="FDC07C"/>
                    </a:solidFill>
                  </a:tcPr>
                </a:tc>
                <a:tc>
                  <a:txBody>
                    <a:bodyPr/>
                    <a:lstStyle/>
                    <a:p>
                      <a:pPr algn="r" fontAlgn="b"/>
                      <a:r>
                        <a:rPr lang="en-US" sz="300" b="0" i="0" u="none" strike="noStrike">
                          <a:solidFill>
                            <a:srgbClr val="000000"/>
                          </a:solidFill>
                          <a:latin typeface="Calibri"/>
                        </a:rPr>
                        <a:t>46.0</a:t>
                      </a:r>
                    </a:p>
                  </a:txBody>
                  <a:tcPr marL="1295" marR="1295" marT="1295" marB="0" anchor="b">
                    <a:lnL>
                      <a:noFill/>
                    </a:lnL>
                    <a:lnR>
                      <a:noFill/>
                    </a:lnR>
                    <a:lnT>
                      <a:noFill/>
                    </a:lnT>
                    <a:lnB>
                      <a:noFill/>
                    </a:lnB>
                    <a:solidFill>
                      <a:srgbClr val="FECF7F"/>
                    </a:solidFill>
                  </a:tcPr>
                </a:tc>
                <a:tc>
                  <a:txBody>
                    <a:bodyPr/>
                    <a:lstStyle/>
                    <a:p>
                      <a:pPr algn="r" fontAlgn="b"/>
                      <a:r>
                        <a:rPr lang="en-US" sz="300" b="0" i="0" u="none" strike="noStrike">
                          <a:solidFill>
                            <a:srgbClr val="000000"/>
                          </a:solidFill>
                          <a:latin typeface="Calibri"/>
                        </a:rPr>
                        <a:t>56.3</a:t>
                      </a:r>
                    </a:p>
                  </a:txBody>
                  <a:tcPr marL="1295" marR="1295" marT="1295" marB="0" anchor="b">
                    <a:lnL>
                      <a:noFill/>
                    </a:lnL>
                    <a:lnR>
                      <a:noFill/>
                    </a:lnR>
                    <a:lnT>
                      <a:noFill/>
                    </a:lnT>
                    <a:lnB>
                      <a:noFill/>
                    </a:lnB>
                    <a:solidFill>
                      <a:srgbClr val="FDBC7B"/>
                    </a:solidFill>
                  </a:tcPr>
                </a:tc>
                <a:tc>
                  <a:txBody>
                    <a:bodyPr/>
                    <a:lstStyle/>
                    <a:p>
                      <a:pPr algn="r" fontAlgn="b"/>
                      <a:r>
                        <a:rPr lang="en-US" sz="300" b="0" i="0" u="none" strike="noStrike">
                          <a:solidFill>
                            <a:srgbClr val="000000"/>
                          </a:solidFill>
                          <a:latin typeface="Calibri"/>
                        </a:rPr>
                        <a:t>49.1</a:t>
                      </a:r>
                    </a:p>
                  </a:txBody>
                  <a:tcPr marL="1295" marR="1295" marT="1295" marB="0" anchor="b">
                    <a:lnL>
                      <a:noFill/>
                    </a:lnL>
                    <a:lnR>
                      <a:noFill/>
                    </a:lnR>
                    <a:lnT>
                      <a:noFill/>
                    </a:lnT>
                    <a:lnB>
                      <a:noFill/>
                    </a:lnB>
                    <a:solidFill>
                      <a:srgbClr val="FEC97E"/>
                    </a:solidFill>
                  </a:tcPr>
                </a:tc>
                <a:tc>
                  <a:txBody>
                    <a:bodyPr/>
                    <a:lstStyle/>
                    <a:p>
                      <a:pPr algn="r" fontAlgn="b"/>
                      <a:r>
                        <a:rPr lang="en-US" sz="300" b="0" i="0" u="none" strike="noStrike">
                          <a:solidFill>
                            <a:srgbClr val="000000"/>
                          </a:solidFill>
                          <a:latin typeface="Calibri"/>
                        </a:rPr>
                        <a:t>58.7</a:t>
                      </a:r>
                    </a:p>
                  </a:txBody>
                  <a:tcPr marL="1295" marR="1295" marT="1295" marB="0" anchor="b">
                    <a:lnL>
                      <a:noFill/>
                    </a:lnL>
                    <a:lnR>
                      <a:noFill/>
                    </a:lnR>
                    <a:lnT>
                      <a:noFill/>
                    </a:lnT>
                    <a:lnB>
                      <a:noFill/>
                    </a:lnB>
                    <a:solidFill>
                      <a:srgbClr val="FDB77A"/>
                    </a:solidFill>
                  </a:tcPr>
                </a:tc>
                <a:tc>
                  <a:txBody>
                    <a:bodyPr/>
                    <a:lstStyle/>
                    <a:p>
                      <a:pPr algn="r" fontAlgn="b"/>
                      <a:r>
                        <a:rPr lang="en-US" sz="300" b="0" i="0" u="none" strike="noStrike">
                          <a:solidFill>
                            <a:srgbClr val="000000"/>
                          </a:solidFill>
                          <a:latin typeface="Calibri"/>
                        </a:rPr>
                        <a:t>49.9</a:t>
                      </a:r>
                    </a:p>
                  </a:txBody>
                  <a:tcPr marL="1295" marR="1295" marT="1295" marB="0" anchor="b">
                    <a:lnL>
                      <a:noFill/>
                    </a:lnL>
                    <a:lnR>
                      <a:noFill/>
                    </a:lnR>
                    <a:lnT>
                      <a:noFill/>
                    </a:lnT>
                    <a:lnB>
                      <a:noFill/>
                    </a:lnB>
                    <a:solidFill>
                      <a:srgbClr val="FEC87E"/>
                    </a:solidFill>
                  </a:tcPr>
                </a:tc>
                <a:tc>
                  <a:txBody>
                    <a:bodyPr/>
                    <a:lstStyle/>
                    <a:p>
                      <a:pPr algn="r" fontAlgn="b"/>
                      <a:r>
                        <a:rPr lang="en-US" sz="300" b="0" i="0" u="none" strike="noStrike">
                          <a:solidFill>
                            <a:srgbClr val="000000"/>
                          </a:solidFill>
                          <a:latin typeface="Calibri"/>
                        </a:rPr>
                        <a:t>68.8</a:t>
                      </a:r>
                    </a:p>
                  </a:txBody>
                  <a:tcPr marL="1295" marR="1295" marT="1295" marB="0" anchor="b">
                    <a:lnL>
                      <a:noFill/>
                    </a:lnL>
                    <a:lnR>
                      <a:noFill/>
                    </a:lnR>
                    <a:lnT>
                      <a:noFill/>
                    </a:lnT>
                    <a:lnB>
                      <a:noFill/>
                    </a:lnB>
                    <a:solidFill>
                      <a:srgbClr val="FCA477"/>
                    </a:solidFill>
                  </a:tcPr>
                </a:tc>
                <a:tc>
                  <a:txBody>
                    <a:bodyPr/>
                    <a:lstStyle/>
                    <a:p>
                      <a:pPr algn="r" fontAlgn="b"/>
                      <a:r>
                        <a:rPr lang="en-US" sz="300" b="0" i="0" u="none" strike="noStrike">
                          <a:solidFill>
                            <a:srgbClr val="000000"/>
                          </a:solidFill>
                          <a:latin typeface="Calibri"/>
                        </a:rPr>
                        <a:t>17.1</a:t>
                      </a:r>
                    </a:p>
                  </a:txBody>
                  <a:tcPr marL="1295" marR="1295" marT="1295" marB="0" anchor="b">
                    <a:lnL>
                      <a:noFill/>
                    </a:lnL>
                    <a:lnR>
                      <a:noFill/>
                    </a:lnR>
                    <a:lnT>
                      <a:noFill/>
                    </a:lnT>
                    <a:lnB>
                      <a:noFill/>
                    </a:lnB>
                    <a:solidFill>
                      <a:srgbClr val="ABD27F"/>
                    </a:solidFill>
                  </a:tcPr>
                </a:tc>
                <a:tc>
                  <a:txBody>
                    <a:bodyPr/>
                    <a:lstStyle/>
                    <a:p>
                      <a:pPr algn="r" fontAlgn="b"/>
                      <a:r>
                        <a:rPr lang="en-US" sz="300" b="0" i="0" u="none" strike="noStrike">
                          <a:solidFill>
                            <a:srgbClr val="000000"/>
                          </a:solidFill>
                          <a:latin typeface="Calibri"/>
                        </a:rPr>
                        <a:t>60.4</a:t>
                      </a:r>
                    </a:p>
                  </a:txBody>
                  <a:tcPr marL="1295" marR="1295" marT="1295" marB="0" anchor="b">
                    <a:lnL>
                      <a:noFill/>
                    </a:lnL>
                    <a:lnR>
                      <a:noFill/>
                    </a:lnR>
                    <a:lnT>
                      <a:noFill/>
                    </a:lnT>
                    <a:lnB>
                      <a:noFill/>
                    </a:lnB>
                    <a:solidFill>
                      <a:srgbClr val="FDB47A"/>
                    </a:solidFill>
                  </a:tcPr>
                </a:tc>
                <a:tc>
                  <a:txBody>
                    <a:bodyPr/>
                    <a:lstStyle/>
                    <a:p>
                      <a:pPr algn="r" fontAlgn="b"/>
                      <a:r>
                        <a:rPr lang="en-US" sz="300" b="0" i="0" u="none" strike="noStrike">
                          <a:solidFill>
                            <a:srgbClr val="000000"/>
                          </a:solidFill>
                          <a:latin typeface="Calibri"/>
                        </a:rPr>
                        <a:t>20.6</a:t>
                      </a:r>
                    </a:p>
                  </a:txBody>
                  <a:tcPr marL="1295" marR="1295" marT="1295" marB="0" anchor="b">
                    <a:lnL>
                      <a:noFill/>
                    </a:lnL>
                    <a:lnR>
                      <a:noFill/>
                    </a:lnR>
                    <a:lnT>
                      <a:noFill/>
                    </a:lnT>
                    <a:lnB>
                      <a:noFill/>
                    </a:lnB>
                    <a:solidFill>
                      <a:srgbClr val="C1D980"/>
                    </a:solidFill>
                  </a:tcPr>
                </a:tc>
                <a:tc>
                  <a:txBody>
                    <a:bodyPr/>
                    <a:lstStyle/>
                    <a:p>
                      <a:pPr algn="r" fontAlgn="b"/>
                      <a:r>
                        <a:rPr lang="en-US" sz="300" b="0" i="0" u="none" strike="noStrike">
                          <a:solidFill>
                            <a:srgbClr val="000000"/>
                          </a:solidFill>
                          <a:latin typeface="Calibri"/>
                        </a:rPr>
                        <a:t>63.5</a:t>
                      </a:r>
                    </a:p>
                  </a:txBody>
                  <a:tcPr marL="1295" marR="1295" marT="1295" marB="0" anchor="b">
                    <a:lnL>
                      <a:noFill/>
                    </a:lnL>
                    <a:lnR>
                      <a:noFill/>
                    </a:lnR>
                    <a:lnT>
                      <a:noFill/>
                    </a:lnT>
                    <a:lnB>
                      <a:noFill/>
                    </a:lnB>
                    <a:solidFill>
                      <a:srgbClr val="FCAE79"/>
                    </a:solidFill>
                  </a:tcPr>
                </a:tc>
                <a:tc>
                  <a:txBody>
                    <a:bodyPr/>
                    <a:lstStyle/>
                    <a:p>
                      <a:pPr algn="r" fontAlgn="b"/>
                      <a:r>
                        <a:rPr lang="en-US" sz="300" b="0" i="0" u="none" strike="noStrike">
                          <a:solidFill>
                            <a:srgbClr val="000000"/>
                          </a:solidFill>
                          <a:latin typeface="Calibri"/>
                        </a:rPr>
                        <a:t>16.8</a:t>
                      </a:r>
                    </a:p>
                  </a:txBody>
                  <a:tcPr marL="1295" marR="1295" marT="1295" marB="0" anchor="b">
                    <a:lnL>
                      <a:noFill/>
                    </a:lnL>
                    <a:lnR>
                      <a:noFill/>
                    </a:lnR>
                    <a:lnT>
                      <a:noFill/>
                    </a:lnT>
                    <a:lnB>
                      <a:noFill/>
                    </a:lnB>
                    <a:solidFill>
                      <a:srgbClr val="A9D27F"/>
                    </a:solidFill>
                  </a:tcPr>
                </a:tc>
                <a:tc>
                  <a:txBody>
                    <a:bodyPr/>
                    <a:lstStyle/>
                    <a:p>
                      <a:pPr algn="r" fontAlgn="b"/>
                      <a:r>
                        <a:rPr lang="en-US" sz="300" b="0" i="0" u="none" strike="noStrike">
                          <a:solidFill>
                            <a:srgbClr val="000000"/>
                          </a:solidFill>
                          <a:latin typeface="Calibri"/>
                        </a:rPr>
                        <a:t>64.7</a:t>
                      </a:r>
                    </a:p>
                  </a:txBody>
                  <a:tcPr marL="1295" marR="1295" marT="1295" marB="0" anchor="b">
                    <a:lnL>
                      <a:noFill/>
                    </a:lnL>
                    <a:lnR>
                      <a:noFill/>
                    </a:lnR>
                    <a:lnT>
                      <a:noFill/>
                    </a:lnT>
                    <a:lnB>
                      <a:noFill/>
                    </a:lnB>
                    <a:solidFill>
                      <a:srgbClr val="FCAC78"/>
                    </a:solidFill>
                  </a:tcPr>
                </a:tc>
                <a:tc>
                  <a:txBody>
                    <a:bodyPr/>
                    <a:lstStyle/>
                    <a:p>
                      <a:pPr algn="r" fontAlgn="b"/>
                      <a:r>
                        <a:rPr lang="en-US" sz="300" b="0" i="0" u="none" strike="noStrike">
                          <a:solidFill>
                            <a:srgbClr val="000000"/>
                          </a:solidFill>
                          <a:latin typeface="Calibri"/>
                        </a:rPr>
                        <a:t>17.9</a:t>
                      </a:r>
                    </a:p>
                  </a:txBody>
                  <a:tcPr marL="1295" marR="1295" marT="1295" marB="0" anchor="b">
                    <a:lnL>
                      <a:noFill/>
                    </a:lnL>
                    <a:lnR>
                      <a:noFill/>
                    </a:lnR>
                    <a:lnT>
                      <a:noFill/>
                    </a:lnT>
                    <a:lnB>
                      <a:noFill/>
                    </a:lnB>
                    <a:solidFill>
                      <a:srgbClr val="B0D47F"/>
                    </a:solidFill>
                  </a:tcPr>
                </a:tc>
              </a:tr>
              <a:tr h="49195">
                <a:tc>
                  <a:txBody>
                    <a:bodyPr/>
                    <a:lstStyle/>
                    <a:p>
                      <a:pPr algn="l" fontAlgn="b"/>
                      <a:r>
                        <a:rPr lang="en-US" sz="300" b="0" i="0" u="none" strike="noStrike">
                          <a:solidFill>
                            <a:srgbClr val="000000"/>
                          </a:solidFill>
                          <a:latin typeface="Calibri"/>
                        </a:rPr>
                        <a:t>ADVANCE Eastern Europe Standard</a:t>
                      </a:r>
                    </a:p>
                  </a:txBody>
                  <a:tcPr marL="1295" marR="1295" marT="1295" marB="0" anchor="b">
                    <a:lnL>
                      <a:noFill/>
                    </a:lnL>
                    <a:lnR>
                      <a:noFill/>
                    </a:lnR>
                    <a:lnT>
                      <a:noFill/>
                    </a:lnT>
                    <a:lnB>
                      <a:noFill/>
                    </a:lnB>
                  </a:tcPr>
                </a:tc>
                <a:tc>
                  <a:txBody>
                    <a:bodyPr/>
                    <a:lstStyle/>
                    <a:p>
                      <a:pPr algn="r" fontAlgn="b"/>
                      <a:r>
                        <a:rPr lang="en-US" sz="300" b="0" i="0" u="none" strike="noStrike">
                          <a:solidFill>
                            <a:srgbClr val="000000"/>
                          </a:solidFill>
                          <a:latin typeface="Calibri"/>
                        </a:rPr>
                        <a:t>75.9</a:t>
                      </a:r>
                    </a:p>
                  </a:txBody>
                  <a:tcPr marL="1295" marR="1295" marT="1295" marB="0" anchor="b">
                    <a:lnL>
                      <a:noFill/>
                    </a:lnL>
                    <a:lnR>
                      <a:noFill/>
                    </a:lnR>
                    <a:lnT>
                      <a:noFill/>
                    </a:lnT>
                    <a:lnB>
                      <a:noFill/>
                    </a:lnB>
                    <a:solidFill>
                      <a:srgbClr val="FB9774"/>
                    </a:solidFill>
                  </a:tcPr>
                </a:tc>
                <a:tc>
                  <a:txBody>
                    <a:bodyPr/>
                    <a:lstStyle/>
                    <a:p>
                      <a:pPr algn="r" fontAlgn="b"/>
                      <a:r>
                        <a:rPr lang="en-US" sz="300" b="0" i="0" u="none" strike="noStrike">
                          <a:solidFill>
                            <a:srgbClr val="000000"/>
                          </a:solidFill>
                          <a:latin typeface="Calibri"/>
                        </a:rPr>
                        <a:t>15.7</a:t>
                      </a:r>
                    </a:p>
                  </a:txBody>
                  <a:tcPr marL="1295" marR="1295" marT="1295" marB="0" anchor="b">
                    <a:lnL>
                      <a:noFill/>
                    </a:lnL>
                    <a:lnR>
                      <a:noFill/>
                    </a:lnR>
                    <a:lnT>
                      <a:noFill/>
                    </a:lnT>
                    <a:lnB>
                      <a:noFill/>
                    </a:lnB>
                    <a:solidFill>
                      <a:srgbClr val="A2D07E"/>
                    </a:solidFill>
                  </a:tcPr>
                </a:tc>
                <a:tc>
                  <a:txBody>
                    <a:bodyPr/>
                    <a:lstStyle/>
                    <a:p>
                      <a:pPr algn="r" fontAlgn="b"/>
                      <a:r>
                        <a:rPr lang="en-US" sz="300" b="0" i="0" u="none" strike="noStrike">
                          <a:solidFill>
                            <a:srgbClr val="000000"/>
                          </a:solidFill>
                          <a:latin typeface="Calibri"/>
                        </a:rPr>
                        <a:t>71.0</a:t>
                      </a:r>
                    </a:p>
                  </a:txBody>
                  <a:tcPr marL="1295" marR="1295" marT="1295" marB="0" anchor="b">
                    <a:lnL>
                      <a:noFill/>
                    </a:lnL>
                    <a:lnR>
                      <a:noFill/>
                    </a:lnR>
                    <a:lnT>
                      <a:noFill/>
                    </a:lnT>
                    <a:lnB>
                      <a:noFill/>
                    </a:lnB>
                    <a:solidFill>
                      <a:srgbClr val="FBA076"/>
                    </a:solidFill>
                  </a:tcPr>
                </a:tc>
                <a:tc>
                  <a:txBody>
                    <a:bodyPr/>
                    <a:lstStyle/>
                    <a:p>
                      <a:pPr algn="r" fontAlgn="b"/>
                      <a:r>
                        <a:rPr lang="en-US" sz="300" b="0" i="0" u="none" strike="noStrike">
                          <a:solidFill>
                            <a:srgbClr val="000000"/>
                          </a:solidFill>
                          <a:latin typeface="Calibri"/>
                        </a:rPr>
                        <a:t>19.5</a:t>
                      </a:r>
                    </a:p>
                  </a:txBody>
                  <a:tcPr marL="1295" marR="1295" marT="1295" marB="0" anchor="b">
                    <a:lnL>
                      <a:noFill/>
                    </a:lnL>
                    <a:lnR>
                      <a:noFill/>
                    </a:lnR>
                    <a:lnT>
                      <a:noFill/>
                    </a:lnT>
                    <a:lnB>
                      <a:noFill/>
                    </a:lnB>
                    <a:solidFill>
                      <a:srgbClr val="BAD780"/>
                    </a:solidFill>
                  </a:tcPr>
                </a:tc>
                <a:tc>
                  <a:txBody>
                    <a:bodyPr/>
                    <a:lstStyle/>
                    <a:p>
                      <a:pPr algn="r" fontAlgn="b"/>
                      <a:r>
                        <a:rPr lang="en-US" sz="300" b="0" i="0" u="none" strike="noStrike">
                          <a:solidFill>
                            <a:srgbClr val="000000"/>
                          </a:solidFill>
                          <a:latin typeface="Calibri"/>
                        </a:rPr>
                        <a:t>69.1</a:t>
                      </a:r>
                    </a:p>
                  </a:txBody>
                  <a:tcPr marL="1295" marR="1295" marT="1295" marB="0" anchor="b">
                    <a:lnL>
                      <a:noFill/>
                    </a:lnL>
                    <a:lnR>
                      <a:noFill/>
                    </a:lnR>
                    <a:lnT>
                      <a:noFill/>
                    </a:lnT>
                    <a:lnB>
                      <a:noFill/>
                    </a:lnB>
                    <a:solidFill>
                      <a:srgbClr val="FCA477"/>
                    </a:solidFill>
                  </a:tcPr>
                </a:tc>
                <a:tc>
                  <a:txBody>
                    <a:bodyPr/>
                    <a:lstStyle/>
                    <a:p>
                      <a:pPr algn="r" fontAlgn="b"/>
                      <a:r>
                        <a:rPr lang="en-US" sz="300" b="0" i="0" u="none" strike="noStrike">
                          <a:solidFill>
                            <a:srgbClr val="000000"/>
                          </a:solidFill>
                          <a:latin typeface="Calibri"/>
                        </a:rPr>
                        <a:t>21.5</a:t>
                      </a:r>
                    </a:p>
                  </a:txBody>
                  <a:tcPr marL="1295" marR="1295" marT="1295" marB="0" anchor="b">
                    <a:lnL>
                      <a:noFill/>
                    </a:lnL>
                    <a:lnR>
                      <a:noFill/>
                    </a:lnR>
                    <a:lnT>
                      <a:noFill/>
                    </a:lnT>
                    <a:lnB>
                      <a:noFill/>
                    </a:lnB>
                    <a:solidFill>
                      <a:srgbClr val="C6DA80"/>
                    </a:solidFill>
                  </a:tcPr>
                </a:tc>
                <a:tc>
                  <a:txBody>
                    <a:bodyPr/>
                    <a:lstStyle/>
                    <a:p>
                      <a:pPr algn="r" fontAlgn="b"/>
                      <a:r>
                        <a:rPr lang="en-US" sz="300" b="0" i="0" u="none" strike="noStrike">
                          <a:solidFill>
                            <a:srgbClr val="000000"/>
                          </a:solidFill>
                          <a:latin typeface="Calibri"/>
                        </a:rPr>
                        <a:t>70.8</a:t>
                      </a:r>
                    </a:p>
                  </a:txBody>
                  <a:tcPr marL="1295" marR="1295" marT="1295" marB="0" anchor="b">
                    <a:lnL>
                      <a:noFill/>
                    </a:lnL>
                    <a:lnR>
                      <a:noFill/>
                    </a:lnR>
                    <a:lnT>
                      <a:noFill/>
                    </a:lnT>
                    <a:lnB>
                      <a:noFill/>
                    </a:lnB>
                    <a:solidFill>
                      <a:srgbClr val="FBA176"/>
                    </a:solidFill>
                  </a:tcPr>
                </a:tc>
                <a:tc>
                  <a:txBody>
                    <a:bodyPr/>
                    <a:lstStyle/>
                    <a:p>
                      <a:pPr algn="r" fontAlgn="b"/>
                      <a:r>
                        <a:rPr lang="en-US" sz="300" b="0" i="0" u="none" strike="noStrike">
                          <a:solidFill>
                            <a:srgbClr val="000000"/>
                          </a:solidFill>
                          <a:latin typeface="Calibri"/>
                        </a:rPr>
                        <a:t>17.1</a:t>
                      </a:r>
                    </a:p>
                  </a:txBody>
                  <a:tcPr marL="1295" marR="1295" marT="1295" marB="0" anchor="b">
                    <a:lnL>
                      <a:noFill/>
                    </a:lnL>
                    <a:lnR>
                      <a:noFill/>
                    </a:lnR>
                    <a:lnT>
                      <a:noFill/>
                    </a:lnT>
                    <a:lnB>
                      <a:noFill/>
                    </a:lnB>
                    <a:solidFill>
                      <a:srgbClr val="ABD27F"/>
                    </a:solidFill>
                  </a:tcPr>
                </a:tc>
                <a:tc>
                  <a:txBody>
                    <a:bodyPr/>
                    <a:lstStyle/>
                    <a:p>
                      <a:pPr algn="r" fontAlgn="b"/>
                      <a:r>
                        <a:rPr lang="en-US" sz="300" b="0" i="0" u="none" strike="noStrike">
                          <a:solidFill>
                            <a:srgbClr val="000000"/>
                          </a:solidFill>
                          <a:latin typeface="Calibri"/>
                        </a:rPr>
                        <a:t>65.6</a:t>
                      </a:r>
                    </a:p>
                  </a:txBody>
                  <a:tcPr marL="1295" marR="1295" marT="1295" marB="0" anchor="b">
                    <a:lnL>
                      <a:noFill/>
                    </a:lnL>
                    <a:lnR>
                      <a:noFill/>
                    </a:lnR>
                    <a:lnT>
                      <a:noFill/>
                    </a:lnT>
                    <a:lnB>
                      <a:noFill/>
                    </a:lnB>
                    <a:solidFill>
                      <a:srgbClr val="FCAA78"/>
                    </a:solidFill>
                  </a:tcPr>
                </a:tc>
                <a:tc>
                  <a:txBody>
                    <a:bodyPr/>
                    <a:lstStyle/>
                    <a:p>
                      <a:pPr algn="r" fontAlgn="b"/>
                      <a:r>
                        <a:rPr lang="en-US" sz="300" b="0" i="0" u="none" strike="noStrike">
                          <a:solidFill>
                            <a:srgbClr val="000000"/>
                          </a:solidFill>
                          <a:latin typeface="Calibri"/>
                        </a:rPr>
                        <a:t>41.2</a:t>
                      </a:r>
                    </a:p>
                  </a:txBody>
                  <a:tcPr marL="1295" marR="1295" marT="1295" marB="0" anchor="b">
                    <a:lnL>
                      <a:noFill/>
                    </a:lnL>
                    <a:lnR>
                      <a:noFill/>
                    </a:lnR>
                    <a:lnT>
                      <a:noFill/>
                    </a:lnT>
                    <a:lnB>
                      <a:noFill/>
                    </a:lnB>
                    <a:solidFill>
                      <a:srgbClr val="FED881"/>
                    </a:solidFill>
                  </a:tcPr>
                </a:tc>
                <a:tc>
                  <a:txBody>
                    <a:bodyPr/>
                    <a:lstStyle/>
                    <a:p>
                      <a:pPr algn="r" fontAlgn="b"/>
                      <a:r>
                        <a:rPr lang="en-US" sz="300" b="0" i="0" u="none" strike="noStrike">
                          <a:solidFill>
                            <a:srgbClr val="000000"/>
                          </a:solidFill>
                          <a:latin typeface="Calibri"/>
                        </a:rPr>
                        <a:t>59.7</a:t>
                      </a:r>
                    </a:p>
                  </a:txBody>
                  <a:tcPr marL="1295" marR="1295" marT="1295" marB="0" anchor="b">
                    <a:lnL>
                      <a:noFill/>
                    </a:lnL>
                    <a:lnR>
                      <a:noFill/>
                    </a:lnR>
                    <a:lnT>
                      <a:noFill/>
                    </a:lnT>
                    <a:lnB>
                      <a:noFill/>
                    </a:lnB>
                    <a:solidFill>
                      <a:srgbClr val="FDB57A"/>
                    </a:solidFill>
                  </a:tcPr>
                </a:tc>
                <a:tc>
                  <a:txBody>
                    <a:bodyPr/>
                    <a:lstStyle/>
                    <a:p>
                      <a:pPr algn="r" fontAlgn="b"/>
                      <a:r>
                        <a:rPr lang="en-US" sz="300" b="0" i="0" u="none" strike="noStrike">
                          <a:solidFill>
                            <a:srgbClr val="000000"/>
                          </a:solidFill>
                          <a:latin typeface="Calibri"/>
                        </a:rPr>
                        <a:t>48.0</a:t>
                      </a:r>
                    </a:p>
                  </a:txBody>
                  <a:tcPr marL="1295" marR="1295" marT="1295" marB="0" anchor="b">
                    <a:lnL>
                      <a:noFill/>
                    </a:lnL>
                    <a:lnR>
                      <a:noFill/>
                    </a:lnR>
                    <a:lnT>
                      <a:noFill/>
                    </a:lnT>
                    <a:lnB>
                      <a:noFill/>
                    </a:lnB>
                    <a:solidFill>
                      <a:srgbClr val="FECB7E"/>
                    </a:solidFill>
                  </a:tcPr>
                </a:tc>
                <a:tc>
                  <a:txBody>
                    <a:bodyPr/>
                    <a:lstStyle/>
                    <a:p>
                      <a:pPr algn="r" fontAlgn="b"/>
                      <a:r>
                        <a:rPr lang="en-US" sz="300" b="0" i="0" u="none" strike="noStrike">
                          <a:solidFill>
                            <a:srgbClr val="000000"/>
                          </a:solidFill>
                          <a:latin typeface="Calibri"/>
                        </a:rPr>
                        <a:t>58.1</a:t>
                      </a:r>
                    </a:p>
                  </a:txBody>
                  <a:tcPr marL="1295" marR="1295" marT="1295" marB="0" anchor="b">
                    <a:lnL>
                      <a:noFill/>
                    </a:lnL>
                    <a:lnR>
                      <a:noFill/>
                    </a:lnR>
                    <a:lnT>
                      <a:noFill/>
                    </a:lnT>
                    <a:lnB>
                      <a:noFill/>
                    </a:lnB>
                    <a:solidFill>
                      <a:srgbClr val="FDB87B"/>
                    </a:solidFill>
                  </a:tcPr>
                </a:tc>
                <a:tc>
                  <a:txBody>
                    <a:bodyPr/>
                    <a:lstStyle/>
                    <a:p>
                      <a:pPr algn="r" fontAlgn="b"/>
                      <a:r>
                        <a:rPr lang="en-US" sz="300" b="0" i="0" u="none" strike="noStrike">
                          <a:solidFill>
                            <a:srgbClr val="000000"/>
                          </a:solidFill>
                          <a:latin typeface="Calibri"/>
                        </a:rPr>
                        <a:t>48.7</a:t>
                      </a:r>
                    </a:p>
                  </a:txBody>
                  <a:tcPr marL="1295" marR="1295" marT="1295" marB="0" anchor="b">
                    <a:lnL>
                      <a:noFill/>
                    </a:lnL>
                    <a:lnR>
                      <a:noFill/>
                    </a:lnR>
                    <a:lnT>
                      <a:noFill/>
                    </a:lnT>
                    <a:lnB>
                      <a:noFill/>
                    </a:lnB>
                    <a:solidFill>
                      <a:srgbClr val="FECA7E"/>
                    </a:solidFill>
                  </a:tcPr>
                </a:tc>
                <a:tc>
                  <a:txBody>
                    <a:bodyPr/>
                    <a:lstStyle/>
                    <a:p>
                      <a:pPr algn="r" fontAlgn="b"/>
                      <a:r>
                        <a:rPr lang="en-US" sz="300" b="0" i="0" u="none" strike="noStrike">
                          <a:solidFill>
                            <a:srgbClr val="000000"/>
                          </a:solidFill>
                          <a:latin typeface="Calibri"/>
                        </a:rPr>
                        <a:t>55.9</a:t>
                      </a:r>
                    </a:p>
                  </a:txBody>
                  <a:tcPr marL="1295" marR="1295" marT="1295" marB="0" anchor="b">
                    <a:lnL>
                      <a:noFill/>
                    </a:lnL>
                    <a:lnR>
                      <a:noFill/>
                    </a:lnR>
                    <a:lnT>
                      <a:noFill/>
                    </a:lnT>
                    <a:lnB>
                      <a:noFill/>
                    </a:lnB>
                    <a:solidFill>
                      <a:srgbClr val="FDBC7B"/>
                    </a:solidFill>
                  </a:tcPr>
                </a:tc>
                <a:tc>
                  <a:txBody>
                    <a:bodyPr/>
                    <a:lstStyle/>
                    <a:p>
                      <a:pPr algn="r" fontAlgn="b"/>
                      <a:r>
                        <a:rPr lang="en-US" sz="300" b="0" i="0" u="none" strike="noStrike">
                          <a:solidFill>
                            <a:srgbClr val="000000"/>
                          </a:solidFill>
                          <a:latin typeface="Calibri"/>
                        </a:rPr>
                        <a:t>42.8</a:t>
                      </a:r>
                    </a:p>
                  </a:txBody>
                  <a:tcPr marL="1295" marR="1295" marT="1295" marB="0" anchor="b">
                    <a:lnL>
                      <a:noFill/>
                    </a:lnL>
                    <a:lnR>
                      <a:noFill/>
                    </a:lnR>
                    <a:lnT>
                      <a:noFill/>
                    </a:lnT>
                    <a:lnB>
                      <a:noFill/>
                    </a:lnB>
                    <a:solidFill>
                      <a:srgbClr val="FED580"/>
                    </a:solidFill>
                  </a:tcPr>
                </a:tc>
                <a:tc>
                  <a:txBody>
                    <a:bodyPr/>
                    <a:lstStyle/>
                    <a:p>
                      <a:pPr algn="r" fontAlgn="b"/>
                      <a:r>
                        <a:rPr lang="en-US" sz="300" b="0" i="0" u="none" strike="noStrike">
                          <a:solidFill>
                            <a:srgbClr val="000000"/>
                          </a:solidFill>
                          <a:latin typeface="Calibri"/>
                        </a:rPr>
                        <a:t>62.9</a:t>
                      </a:r>
                    </a:p>
                  </a:txBody>
                  <a:tcPr marL="1295" marR="1295" marT="1295" marB="0" anchor="b">
                    <a:lnL>
                      <a:noFill/>
                    </a:lnL>
                    <a:lnR>
                      <a:noFill/>
                    </a:lnR>
                    <a:lnT>
                      <a:noFill/>
                    </a:lnT>
                    <a:lnB>
                      <a:noFill/>
                    </a:lnB>
                    <a:solidFill>
                      <a:srgbClr val="FCAF79"/>
                    </a:solidFill>
                  </a:tcPr>
                </a:tc>
                <a:tc>
                  <a:txBody>
                    <a:bodyPr/>
                    <a:lstStyle/>
                    <a:p>
                      <a:pPr algn="r" fontAlgn="b"/>
                      <a:r>
                        <a:rPr lang="en-US" sz="300" b="0" i="0" u="none" strike="noStrike">
                          <a:solidFill>
                            <a:srgbClr val="000000"/>
                          </a:solidFill>
                          <a:latin typeface="Calibri"/>
                        </a:rPr>
                        <a:t>44.9</a:t>
                      </a:r>
                    </a:p>
                  </a:txBody>
                  <a:tcPr marL="1295" marR="1295" marT="1295" marB="0" anchor="b">
                    <a:lnL>
                      <a:noFill/>
                    </a:lnL>
                    <a:lnR>
                      <a:noFill/>
                    </a:lnR>
                    <a:lnT>
                      <a:noFill/>
                    </a:lnT>
                    <a:lnB>
                      <a:noFill/>
                    </a:lnB>
                    <a:solidFill>
                      <a:srgbClr val="FED17F"/>
                    </a:solidFill>
                  </a:tcPr>
                </a:tc>
                <a:tc>
                  <a:txBody>
                    <a:bodyPr/>
                    <a:lstStyle/>
                    <a:p>
                      <a:pPr algn="r" fontAlgn="b"/>
                      <a:r>
                        <a:rPr lang="en-US" sz="300" b="0" i="0" u="none" strike="noStrike">
                          <a:solidFill>
                            <a:srgbClr val="000000"/>
                          </a:solidFill>
                          <a:latin typeface="Calibri"/>
                        </a:rPr>
                        <a:t>57.1</a:t>
                      </a:r>
                    </a:p>
                  </a:txBody>
                  <a:tcPr marL="1295" marR="1295" marT="1295" marB="0" anchor="b">
                    <a:lnL>
                      <a:noFill/>
                    </a:lnL>
                    <a:lnR>
                      <a:noFill/>
                    </a:lnR>
                    <a:lnT>
                      <a:noFill/>
                    </a:lnT>
                    <a:lnB>
                      <a:noFill/>
                    </a:lnB>
                    <a:solidFill>
                      <a:srgbClr val="FDBA7B"/>
                    </a:solidFill>
                  </a:tcPr>
                </a:tc>
                <a:tc>
                  <a:txBody>
                    <a:bodyPr/>
                    <a:lstStyle/>
                    <a:p>
                      <a:pPr algn="r" fontAlgn="b"/>
                      <a:r>
                        <a:rPr lang="en-US" sz="300" b="0" i="0" u="none" strike="noStrike">
                          <a:solidFill>
                            <a:srgbClr val="000000"/>
                          </a:solidFill>
                          <a:latin typeface="Calibri"/>
                        </a:rPr>
                        <a:t>56.7</a:t>
                      </a:r>
                    </a:p>
                  </a:txBody>
                  <a:tcPr marL="1295" marR="1295" marT="1295" marB="0" anchor="b">
                    <a:lnL>
                      <a:noFill/>
                    </a:lnL>
                    <a:lnR>
                      <a:noFill/>
                    </a:lnR>
                    <a:lnT>
                      <a:noFill/>
                    </a:lnT>
                    <a:lnB>
                      <a:noFill/>
                    </a:lnB>
                    <a:solidFill>
                      <a:srgbClr val="FDBB7B"/>
                    </a:solidFill>
                  </a:tcPr>
                </a:tc>
                <a:tc>
                  <a:txBody>
                    <a:bodyPr/>
                    <a:lstStyle/>
                    <a:p>
                      <a:pPr algn="r" fontAlgn="b"/>
                      <a:r>
                        <a:rPr lang="en-US" sz="300" b="0" i="0" u="none" strike="noStrike">
                          <a:solidFill>
                            <a:srgbClr val="000000"/>
                          </a:solidFill>
                          <a:latin typeface="Calibri"/>
                        </a:rPr>
                        <a:t>51.4</a:t>
                      </a:r>
                    </a:p>
                  </a:txBody>
                  <a:tcPr marL="1295" marR="1295" marT="1295" marB="0" anchor="b">
                    <a:lnL>
                      <a:noFill/>
                    </a:lnL>
                    <a:lnR>
                      <a:noFill/>
                    </a:lnR>
                    <a:lnT>
                      <a:noFill/>
                    </a:lnT>
                    <a:lnB>
                      <a:noFill/>
                    </a:lnB>
                    <a:solidFill>
                      <a:srgbClr val="FDC57D"/>
                    </a:solidFill>
                  </a:tcPr>
                </a:tc>
                <a:tc>
                  <a:txBody>
                    <a:bodyPr/>
                    <a:lstStyle/>
                    <a:p>
                      <a:pPr algn="r" fontAlgn="b"/>
                      <a:r>
                        <a:rPr lang="en-US" sz="300" b="0" i="0" u="none" strike="noStrike">
                          <a:solidFill>
                            <a:srgbClr val="000000"/>
                          </a:solidFill>
                          <a:latin typeface="Calibri"/>
                        </a:rPr>
                        <a:t>51.2</a:t>
                      </a:r>
                    </a:p>
                  </a:txBody>
                  <a:tcPr marL="1295" marR="1295" marT="1295" marB="0" anchor="b">
                    <a:lnL>
                      <a:noFill/>
                    </a:lnL>
                    <a:lnR>
                      <a:noFill/>
                    </a:lnR>
                    <a:lnT>
                      <a:noFill/>
                    </a:lnT>
                    <a:lnB>
                      <a:noFill/>
                    </a:lnB>
                    <a:solidFill>
                      <a:srgbClr val="FDC57D"/>
                    </a:solidFill>
                  </a:tcPr>
                </a:tc>
                <a:tc>
                  <a:txBody>
                    <a:bodyPr/>
                    <a:lstStyle/>
                    <a:p>
                      <a:pPr algn="r" fontAlgn="b"/>
                      <a:r>
                        <a:rPr lang="en-US" sz="300" b="0" i="0" u="none" strike="noStrike">
                          <a:solidFill>
                            <a:srgbClr val="000000"/>
                          </a:solidFill>
                          <a:latin typeface="Calibri"/>
                        </a:rPr>
                        <a:t>51.6</a:t>
                      </a:r>
                    </a:p>
                  </a:txBody>
                  <a:tcPr marL="1295" marR="1295" marT="1295" marB="0" anchor="b">
                    <a:lnL>
                      <a:noFill/>
                    </a:lnL>
                    <a:lnR>
                      <a:noFill/>
                    </a:lnR>
                    <a:lnT>
                      <a:noFill/>
                    </a:lnT>
                    <a:lnB>
                      <a:noFill/>
                    </a:lnB>
                    <a:solidFill>
                      <a:srgbClr val="FDC47D"/>
                    </a:solidFill>
                  </a:tcPr>
                </a:tc>
                <a:tc>
                  <a:txBody>
                    <a:bodyPr/>
                    <a:lstStyle/>
                    <a:p>
                      <a:pPr algn="r" fontAlgn="b"/>
                      <a:r>
                        <a:rPr lang="en-US" sz="300" b="0" i="0" u="none" strike="noStrike">
                          <a:solidFill>
                            <a:srgbClr val="000000"/>
                          </a:solidFill>
                          <a:latin typeface="Calibri"/>
                        </a:rPr>
                        <a:t>50.0</a:t>
                      </a:r>
                    </a:p>
                  </a:txBody>
                  <a:tcPr marL="1295" marR="1295" marT="1295" marB="0" anchor="b">
                    <a:lnL>
                      <a:noFill/>
                    </a:lnL>
                    <a:lnR>
                      <a:noFill/>
                    </a:lnR>
                    <a:lnT>
                      <a:noFill/>
                    </a:lnT>
                    <a:lnB>
                      <a:noFill/>
                    </a:lnB>
                    <a:solidFill>
                      <a:srgbClr val="FEC77E"/>
                    </a:solidFill>
                  </a:tcPr>
                </a:tc>
                <a:tc>
                  <a:txBody>
                    <a:bodyPr/>
                    <a:lstStyle/>
                    <a:p>
                      <a:pPr algn="r" fontAlgn="b"/>
                      <a:r>
                        <a:rPr lang="en-US" sz="300" b="0" i="0" u="none" strike="noStrike">
                          <a:solidFill>
                            <a:srgbClr val="000000"/>
                          </a:solidFill>
                          <a:latin typeface="Calibri"/>
                        </a:rPr>
                        <a:t>81.8</a:t>
                      </a:r>
                    </a:p>
                  </a:txBody>
                  <a:tcPr marL="1295" marR="1295" marT="1295" marB="0" anchor="b">
                    <a:lnL>
                      <a:noFill/>
                    </a:lnL>
                    <a:lnR>
                      <a:noFill/>
                    </a:lnR>
                    <a:lnT>
                      <a:noFill/>
                    </a:lnT>
                    <a:lnB>
                      <a:noFill/>
                    </a:lnB>
                    <a:solidFill>
                      <a:srgbClr val="FA8C72"/>
                    </a:solidFill>
                  </a:tcPr>
                </a:tc>
                <a:tc>
                  <a:txBody>
                    <a:bodyPr/>
                    <a:lstStyle/>
                    <a:p>
                      <a:pPr algn="r" fontAlgn="b"/>
                      <a:r>
                        <a:rPr lang="en-US" sz="300" b="0" i="0" u="none" strike="noStrike">
                          <a:solidFill>
                            <a:srgbClr val="000000"/>
                          </a:solidFill>
                          <a:latin typeface="Calibri"/>
                        </a:rPr>
                        <a:t>23.8</a:t>
                      </a:r>
                    </a:p>
                  </a:txBody>
                  <a:tcPr marL="1295" marR="1295" marT="1295" marB="0" anchor="b">
                    <a:lnL>
                      <a:noFill/>
                    </a:lnL>
                    <a:lnR>
                      <a:noFill/>
                    </a:lnR>
                    <a:lnT>
                      <a:noFill/>
                    </a:lnT>
                    <a:lnB>
                      <a:noFill/>
                    </a:lnB>
                    <a:solidFill>
                      <a:srgbClr val="D4DE81"/>
                    </a:solidFill>
                  </a:tcPr>
                </a:tc>
                <a:tc>
                  <a:txBody>
                    <a:bodyPr/>
                    <a:lstStyle/>
                    <a:p>
                      <a:pPr algn="r" fontAlgn="b"/>
                      <a:r>
                        <a:rPr lang="en-US" sz="300" b="0" i="0" u="none" strike="noStrike">
                          <a:solidFill>
                            <a:srgbClr val="000000"/>
                          </a:solidFill>
                          <a:latin typeface="Calibri"/>
                        </a:rPr>
                        <a:t>72.2</a:t>
                      </a:r>
                    </a:p>
                  </a:txBody>
                  <a:tcPr marL="1295" marR="1295" marT="1295" marB="0" anchor="b">
                    <a:lnL>
                      <a:noFill/>
                    </a:lnL>
                    <a:lnR>
                      <a:noFill/>
                    </a:lnR>
                    <a:lnT>
                      <a:noFill/>
                    </a:lnT>
                    <a:lnB>
                      <a:noFill/>
                    </a:lnB>
                    <a:solidFill>
                      <a:srgbClr val="FB9E76"/>
                    </a:solidFill>
                  </a:tcPr>
                </a:tc>
                <a:tc>
                  <a:txBody>
                    <a:bodyPr/>
                    <a:lstStyle/>
                    <a:p>
                      <a:pPr algn="r" fontAlgn="b"/>
                      <a:r>
                        <a:rPr lang="en-US" sz="300" b="0" i="0" u="none" strike="noStrike">
                          <a:solidFill>
                            <a:srgbClr val="000000"/>
                          </a:solidFill>
                          <a:latin typeface="Calibri"/>
                        </a:rPr>
                        <a:t>22.2</a:t>
                      </a:r>
                    </a:p>
                  </a:txBody>
                  <a:tcPr marL="1295" marR="1295" marT="1295" marB="0" anchor="b">
                    <a:lnL>
                      <a:noFill/>
                    </a:lnL>
                    <a:lnR>
                      <a:noFill/>
                    </a:lnR>
                    <a:lnT>
                      <a:noFill/>
                    </a:lnT>
                    <a:lnB>
                      <a:noFill/>
                    </a:lnB>
                    <a:solidFill>
                      <a:srgbClr val="CBDC81"/>
                    </a:solidFill>
                  </a:tcPr>
                </a:tc>
                <a:tc>
                  <a:txBody>
                    <a:bodyPr/>
                    <a:lstStyle/>
                    <a:p>
                      <a:pPr algn="r" fontAlgn="b"/>
                      <a:r>
                        <a:rPr lang="en-US" sz="300" b="0" i="0" u="none" strike="noStrike">
                          <a:solidFill>
                            <a:srgbClr val="000000"/>
                          </a:solidFill>
                          <a:latin typeface="Calibri"/>
                        </a:rPr>
                        <a:t>76.2</a:t>
                      </a:r>
                    </a:p>
                  </a:txBody>
                  <a:tcPr marL="1295" marR="1295" marT="1295" marB="0" anchor="b">
                    <a:lnL>
                      <a:noFill/>
                    </a:lnL>
                    <a:lnR>
                      <a:noFill/>
                    </a:lnR>
                    <a:lnT>
                      <a:noFill/>
                    </a:lnT>
                    <a:lnB>
                      <a:noFill/>
                    </a:lnB>
                    <a:solidFill>
                      <a:srgbClr val="FB9774"/>
                    </a:solidFill>
                  </a:tcPr>
                </a:tc>
                <a:tc>
                  <a:txBody>
                    <a:bodyPr/>
                    <a:lstStyle/>
                    <a:p>
                      <a:pPr algn="r" fontAlgn="b"/>
                      <a:r>
                        <a:rPr lang="en-US" sz="300" b="0" i="0" u="none" strike="noStrike">
                          <a:solidFill>
                            <a:srgbClr val="000000"/>
                          </a:solidFill>
                          <a:latin typeface="Calibri"/>
                        </a:rPr>
                        <a:t>20.8</a:t>
                      </a:r>
                    </a:p>
                  </a:txBody>
                  <a:tcPr marL="1295" marR="1295" marT="1295" marB="0" anchor="b">
                    <a:lnL>
                      <a:noFill/>
                    </a:lnL>
                    <a:lnR>
                      <a:noFill/>
                    </a:lnR>
                    <a:lnT>
                      <a:noFill/>
                    </a:lnT>
                    <a:lnB>
                      <a:noFill/>
                    </a:lnB>
                    <a:solidFill>
                      <a:srgbClr val="C2D980"/>
                    </a:solidFill>
                  </a:tcPr>
                </a:tc>
                <a:tc>
                  <a:txBody>
                    <a:bodyPr/>
                    <a:lstStyle/>
                    <a:p>
                      <a:pPr algn="r" fontAlgn="b"/>
                      <a:r>
                        <a:rPr lang="en-US" sz="300" b="0" i="0" u="none" strike="noStrike">
                          <a:solidFill>
                            <a:srgbClr val="000000"/>
                          </a:solidFill>
                          <a:latin typeface="Calibri"/>
                        </a:rPr>
                        <a:t>70.2</a:t>
                      </a:r>
                    </a:p>
                  </a:txBody>
                  <a:tcPr marL="1295" marR="1295" marT="1295" marB="0" anchor="b">
                    <a:lnL>
                      <a:noFill/>
                    </a:lnL>
                    <a:lnR>
                      <a:noFill/>
                    </a:lnR>
                    <a:lnT>
                      <a:noFill/>
                    </a:lnT>
                    <a:lnB>
                      <a:noFill/>
                    </a:lnB>
                    <a:solidFill>
                      <a:srgbClr val="FCA276"/>
                    </a:solidFill>
                  </a:tcPr>
                </a:tc>
                <a:tc>
                  <a:txBody>
                    <a:bodyPr/>
                    <a:lstStyle/>
                    <a:p>
                      <a:pPr algn="r" fontAlgn="b"/>
                      <a:r>
                        <a:rPr lang="en-US" sz="300" b="0" i="0" u="none" strike="noStrike">
                          <a:solidFill>
                            <a:srgbClr val="000000"/>
                          </a:solidFill>
                          <a:latin typeface="Calibri"/>
                        </a:rPr>
                        <a:t>22.5</a:t>
                      </a:r>
                    </a:p>
                  </a:txBody>
                  <a:tcPr marL="1295" marR="1295" marT="1295" marB="0" anchor="b">
                    <a:lnL>
                      <a:noFill/>
                    </a:lnL>
                    <a:lnR>
                      <a:noFill/>
                    </a:lnR>
                    <a:lnT>
                      <a:noFill/>
                    </a:lnT>
                    <a:lnB>
                      <a:noFill/>
                    </a:lnB>
                    <a:solidFill>
                      <a:srgbClr val="CDDC81"/>
                    </a:solidFill>
                  </a:tcPr>
                </a:tc>
                <a:tc>
                  <a:txBody>
                    <a:bodyPr/>
                    <a:lstStyle/>
                    <a:p>
                      <a:pPr algn="r" fontAlgn="b"/>
                      <a:r>
                        <a:rPr lang="en-US" sz="300" b="0" i="0" u="none" strike="noStrike">
                          <a:solidFill>
                            <a:srgbClr val="000000"/>
                          </a:solidFill>
                          <a:latin typeface="Calibri"/>
                        </a:rPr>
                        <a:t>54.0</a:t>
                      </a:r>
                    </a:p>
                  </a:txBody>
                  <a:tcPr marL="1295" marR="1295" marT="1295" marB="0" anchor="b">
                    <a:lnL>
                      <a:noFill/>
                    </a:lnL>
                    <a:lnR>
                      <a:noFill/>
                    </a:lnR>
                    <a:lnT>
                      <a:noFill/>
                    </a:lnT>
                    <a:lnB>
                      <a:noFill/>
                    </a:lnB>
                    <a:solidFill>
                      <a:srgbClr val="FDC07C"/>
                    </a:solidFill>
                  </a:tcPr>
                </a:tc>
                <a:tc>
                  <a:txBody>
                    <a:bodyPr/>
                    <a:lstStyle/>
                    <a:p>
                      <a:pPr algn="r" fontAlgn="b"/>
                      <a:r>
                        <a:rPr lang="en-US" sz="300" b="0" i="0" u="none" strike="noStrike">
                          <a:solidFill>
                            <a:srgbClr val="000000"/>
                          </a:solidFill>
                          <a:latin typeface="Calibri"/>
                        </a:rPr>
                        <a:t>20.4</a:t>
                      </a:r>
                    </a:p>
                  </a:txBody>
                  <a:tcPr marL="1295" marR="1295" marT="1295" marB="0" anchor="b">
                    <a:lnL>
                      <a:noFill/>
                    </a:lnL>
                    <a:lnR>
                      <a:noFill/>
                    </a:lnR>
                    <a:lnT>
                      <a:noFill/>
                    </a:lnT>
                    <a:lnB>
                      <a:noFill/>
                    </a:lnB>
                    <a:solidFill>
                      <a:srgbClr val="BFD880"/>
                    </a:solidFill>
                  </a:tcPr>
                </a:tc>
                <a:tc>
                  <a:txBody>
                    <a:bodyPr/>
                    <a:lstStyle/>
                    <a:p>
                      <a:pPr algn="r" fontAlgn="b"/>
                      <a:r>
                        <a:rPr lang="en-US" sz="300" b="0" i="0" u="none" strike="noStrike">
                          <a:solidFill>
                            <a:srgbClr val="000000"/>
                          </a:solidFill>
                          <a:latin typeface="Calibri"/>
                        </a:rPr>
                        <a:t>47.9</a:t>
                      </a:r>
                    </a:p>
                  </a:txBody>
                  <a:tcPr marL="1295" marR="1295" marT="1295" marB="0" anchor="b">
                    <a:lnL>
                      <a:noFill/>
                    </a:lnL>
                    <a:lnR>
                      <a:noFill/>
                    </a:lnR>
                    <a:lnT>
                      <a:noFill/>
                    </a:lnT>
                    <a:lnB>
                      <a:noFill/>
                    </a:lnB>
                    <a:solidFill>
                      <a:srgbClr val="FECB7E"/>
                    </a:solidFill>
                  </a:tcPr>
                </a:tc>
                <a:tc>
                  <a:txBody>
                    <a:bodyPr/>
                    <a:lstStyle/>
                    <a:p>
                      <a:pPr algn="r" fontAlgn="b"/>
                      <a:r>
                        <a:rPr lang="en-US" sz="300" b="0" i="0" u="none" strike="noStrike">
                          <a:solidFill>
                            <a:srgbClr val="000000"/>
                          </a:solidFill>
                          <a:latin typeface="Calibri"/>
                        </a:rPr>
                        <a:t>17.6</a:t>
                      </a:r>
                    </a:p>
                  </a:txBody>
                  <a:tcPr marL="1295" marR="1295" marT="1295" marB="0" anchor="b">
                    <a:lnL>
                      <a:noFill/>
                    </a:lnL>
                    <a:lnR>
                      <a:noFill/>
                    </a:lnR>
                    <a:lnT>
                      <a:noFill/>
                    </a:lnT>
                    <a:lnB>
                      <a:noFill/>
                    </a:lnB>
                    <a:solidFill>
                      <a:srgbClr val="AED37F"/>
                    </a:solidFill>
                  </a:tcPr>
                </a:tc>
                <a:tc>
                  <a:txBody>
                    <a:bodyPr/>
                    <a:lstStyle/>
                    <a:p>
                      <a:pPr algn="r" fontAlgn="b"/>
                      <a:r>
                        <a:rPr lang="en-US" sz="300" b="0" i="0" u="none" strike="noStrike">
                          <a:solidFill>
                            <a:srgbClr val="000000"/>
                          </a:solidFill>
                          <a:latin typeface="Calibri"/>
                        </a:rPr>
                        <a:t>48.5</a:t>
                      </a:r>
                    </a:p>
                  </a:txBody>
                  <a:tcPr marL="1295" marR="1295" marT="1295" marB="0" anchor="b">
                    <a:lnL>
                      <a:noFill/>
                    </a:lnL>
                    <a:lnR>
                      <a:noFill/>
                    </a:lnR>
                    <a:lnT>
                      <a:noFill/>
                    </a:lnT>
                    <a:lnB>
                      <a:noFill/>
                    </a:lnB>
                    <a:solidFill>
                      <a:srgbClr val="FECA7E"/>
                    </a:solidFill>
                  </a:tcPr>
                </a:tc>
                <a:tc>
                  <a:txBody>
                    <a:bodyPr/>
                    <a:lstStyle/>
                    <a:p>
                      <a:pPr algn="r" fontAlgn="b"/>
                      <a:r>
                        <a:rPr lang="en-US" sz="300" b="0" i="0" u="none" strike="noStrike">
                          <a:solidFill>
                            <a:srgbClr val="000000"/>
                          </a:solidFill>
                          <a:latin typeface="Calibri"/>
                        </a:rPr>
                        <a:t>19.0</a:t>
                      </a:r>
                    </a:p>
                  </a:txBody>
                  <a:tcPr marL="1295" marR="1295" marT="1295" marB="0" anchor="b">
                    <a:lnL>
                      <a:noFill/>
                    </a:lnL>
                    <a:lnR>
                      <a:noFill/>
                    </a:lnR>
                    <a:lnT>
                      <a:noFill/>
                    </a:lnT>
                    <a:lnB>
                      <a:noFill/>
                    </a:lnB>
                    <a:solidFill>
                      <a:srgbClr val="B6D67F"/>
                    </a:solidFill>
                  </a:tcPr>
                </a:tc>
                <a:tc>
                  <a:txBody>
                    <a:bodyPr/>
                    <a:lstStyle/>
                    <a:p>
                      <a:pPr algn="r" fontAlgn="b"/>
                      <a:r>
                        <a:rPr lang="en-US" sz="300" b="0" i="0" u="none" strike="noStrike">
                          <a:solidFill>
                            <a:srgbClr val="000000"/>
                          </a:solidFill>
                          <a:latin typeface="Calibri"/>
                        </a:rPr>
                        <a:t>56.1</a:t>
                      </a:r>
                    </a:p>
                  </a:txBody>
                  <a:tcPr marL="1295" marR="1295" marT="1295" marB="0" anchor="b">
                    <a:lnL>
                      <a:noFill/>
                    </a:lnL>
                    <a:lnR>
                      <a:noFill/>
                    </a:lnR>
                    <a:lnT>
                      <a:noFill/>
                    </a:lnT>
                    <a:lnB>
                      <a:noFill/>
                    </a:lnB>
                    <a:solidFill>
                      <a:srgbClr val="FDBC7B"/>
                    </a:solidFill>
                  </a:tcPr>
                </a:tc>
                <a:tc>
                  <a:txBody>
                    <a:bodyPr/>
                    <a:lstStyle/>
                    <a:p>
                      <a:pPr algn="r" fontAlgn="b"/>
                      <a:r>
                        <a:rPr lang="en-US" sz="300" b="0" i="0" u="none" strike="noStrike">
                          <a:solidFill>
                            <a:srgbClr val="000000"/>
                          </a:solidFill>
                          <a:latin typeface="Calibri"/>
                        </a:rPr>
                        <a:t>16.6</a:t>
                      </a:r>
                    </a:p>
                  </a:txBody>
                  <a:tcPr marL="1295" marR="1295" marT="1295" marB="0" anchor="b">
                    <a:lnL>
                      <a:noFill/>
                    </a:lnL>
                    <a:lnR>
                      <a:noFill/>
                    </a:lnR>
                    <a:lnT>
                      <a:noFill/>
                    </a:lnT>
                    <a:lnB>
                      <a:noFill/>
                    </a:lnB>
                    <a:solidFill>
                      <a:srgbClr val="A7D17E"/>
                    </a:solidFill>
                  </a:tcPr>
                </a:tc>
                <a:tc>
                  <a:txBody>
                    <a:bodyPr/>
                    <a:lstStyle/>
                    <a:p>
                      <a:pPr algn="r" fontAlgn="b"/>
                      <a:r>
                        <a:rPr lang="en-US" sz="300" b="0" i="0" u="none" strike="noStrike">
                          <a:solidFill>
                            <a:srgbClr val="000000"/>
                          </a:solidFill>
                          <a:latin typeface="Calibri"/>
                        </a:rPr>
                        <a:t>52.6</a:t>
                      </a:r>
                    </a:p>
                  </a:txBody>
                  <a:tcPr marL="1295" marR="1295" marT="1295" marB="0" anchor="b">
                    <a:lnL>
                      <a:noFill/>
                    </a:lnL>
                    <a:lnR>
                      <a:noFill/>
                    </a:lnR>
                    <a:lnT>
                      <a:noFill/>
                    </a:lnT>
                    <a:lnB>
                      <a:noFill/>
                    </a:lnB>
                    <a:solidFill>
                      <a:srgbClr val="FDC37D"/>
                    </a:solidFill>
                  </a:tcPr>
                </a:tc>
                <a:tc>
                  <a:txBody>
                    <a:bodyPr/>
                    <a:lstStyle/>
                    <a:p>
                      <a:pPr algn="r" fontAlgn="b"/>
                      <a:r>
                        <a:rPr lang="en-US" sz="300" b="0" i="0" u="none" strike="noStrike">
                          <a:solidFill>
                            <a:srgbClr val="000000"/>
                          </a:solidFill>
                          <a:latin typeface="Calibri"/>
                        </a:rPr>
                        <a:t>34.9</a:t>
                      </a:r>
                    </a:p>
                  </a:txBody>
                  <a:tcPr marL="1295" marR="1295" marT="129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46.0</a:t>
                      </a:r>
                    </a:p>
                  </a:txBody>
                  <a:tcPr marL="1295" marR="1295" marT="1295" marB="0" anchor="b">
                    <a:lnL>
                      <a:noFill/>
                    </a:lnL>
                    <a:lnR>
                      <a:noFill/>
                    </a:lnR>
                    <a:lnT>
                      <a:noFill/>
                    </a:lnT>
                    <a:lnB>
                      <a:noFill/>
                    </a:lnB>
                    <a:solidFill>
                      <a:srgbClr val="FECF7F"/>
                    </a:solidFill>
                  </a:tcPr>
                </a:tc>
                <a:tc>
                  <a:txBody>
                    <a:bodyPr/>
                    <a:lstStyle/>
                    <a:p>
                      <a:pPr algn="r" fontAlgn="b"/>
                      <a:r>
                        <a:rPr lang="en-US" sz="300" b="0" i="0" u="none" strike="noStrike">
                          <a:solidFill>
                            <a:srgbClr val="000000"/>
                          </a:solidFill>
                          <a:latin typeface="Calibri"/>
                        </a:rPr>
                        <a:t>39.7</a:t>
                      </a:r>
                    </a:p>
                  </a:txBody>
                  <a:tcPr marL="1295" marR="1295" marT="1295" marB="0" anchor="b">
                    <a:lnL>
                      <a:noFill/>
                    </a:lnL>
                    <a:lnR>
                      <a:noFill/>
                    </a:lnR>
                    <a:lnT>
                      <a:noFill/>
                    </a:lnT>
                    <a:lnB>
                      <a:noFill/>
                    </a:lnB>
                    <a:solidFill>
                      <a:srgbClr val="FFDA81"/>
                    </a:solidFill>
                  </a:tcPr>
                </a:tc>
                <a:tc>
                  <a:txBody>
                    <a:bodyPr/>
                    <a:lstStyle/>
                    <a:p>
                      <a:pPr algn="r" fontAlgn="b"/>
                      <a:r>
                        <a:rPr lang="en-US" sz="300" b="0" i="0" u="none" strike="noStrike">
                          <a:solidFill>
                            <a:srgbClr val="000000"/>
                          </a:solidFill>
                          <a:latin typeface="Calibri"/>
                        </a:rPr>
                        <a:t>45.7</a:t>
                      </a:r>
                    </a:p>
                  </a:txBody>
                  <a:tcPr marL="1295" marR="1295" marT="1295" marB="0" anchor="b">
                    <a:lnL>
                      <a:noFill/>
                    </a:lnL>
                    <a:lnR>
                      <a:noFill/>
                    </a:lnR>
                    <a:lnT>
                      <a:noFill/>
                    </a:lnT>
                    <a:lnB>
                      <a:noFill/>
                    </a:lnB>
                    <a:solidFill>
                      <a:srgbClr val="FECF7F"/>
                    </a:solidFill>
                  </a:tcPr>
                </a:tc>
                <a:tc>
                  <a:txBody>
                    <a:bodyPr/>
                    <a:lstStyle/>
                    <a:p>
                      <a:pPr algn="r" fontAlgn="b"/>
                      <a:r>
                        <a:rPr lang="en-US" sz="300" b="0" i="0" u="none" strike="noStrike">
                          <a:solidFill>
                            <a:srgbClr val="000000"/>
                          </a:solidFill>
                          <a:latin typeface="Calibri"/>
                        </a:rPr>
                        <a:t>43.8</a:t>
                      </a:r>
                    </a:p>
                  </a:txBody>
                  <a:tcPr marL="1295" marR="1295" marT="1295" marB="0" anchor="b">
                    <a:lnL>
                      <a:noFill/>
                    </a:lnL>
                    <a:lnR>
                      <a:noFill/>
                    </a:lnR>
                    <a:lnT>
                      <a:noFill/>
                    </a:lnT>
                    <a:lnB>
                      <a:noFill/>
                    </a:lnB>
                    <a:solidFill>
                      <a:srgbClr val="FED380"/>
                    </a:solidFill>
                  </a:tcPr>
                </a:tc>
                <a:tc>
                  <a:txBody>
                    <a:bodyPr/>
                    <a:lstStyle/>
                    <a:p>
                      <a:pPr algn="r" fontAlgn="b"/>
                      <a:r>
                        <a:rPr lang="en-US" sz="300" b="0" i="0" u="none" strike="noStrike">
                          <a:solidFill>
                            <a:srgbClr val="000000"/>
                          </a:solidFill>
                          <a:latin typeface="Calibri"/>
                        </a:rPr>
                        <a:t>46.3</a:t>
                      </a:r>
                    </a:p>
                  </a:txBody>
                  <a:tcPr marL="1295" marR="1295" marT="1295" marB="0" anchor="b">
                    <a:lnL>
                      <a:noFill/>
                    </a:lnL>
                    <a:lnR>
                      <a:noFill/>
                    </a:lnR>
                    <a:lnT>
                      <a:noFill/>
                    </a:lnT>
                    <a:lnB>
                      <a:noFill/>
                    </a:lnB>
                    <a:solidFill>
                      <a:srgbClr val="FECE7F"/>
                    </a:solidFill>
                  </a:tcPr>
                </a:tc>
                <a:tc>
                  <a:txBody>
                    <a:bodyPr/>
                    <a:lstStyle/>
                    <a:p>
                      <a:pPr algn="r" fontAlgn="b"/>
                      <a:r>
                        <a:rPr lang="en-US" sz="300" b="0" i="0" u="none" strike="noStrike">
                          <a:solidFill>
                            <a:srgbClr val="000000"/>
                          </a:solidFill>
                          <a:latin typeface="Calibri"/>
                        </a:rPr>
                        <a:t>40.5</a:t>
                      </a:r>
                    </a:p>
                  </a:txBody>
                  <a:tcPr marL="1295" marR="1295" marT="1295" marB="0" anchor="b">
                    <a:lnL>
                      <a:noFill/>
                    </a:lnL>
                    <a:lnR>
                      <a:noFill/>
                    </a:lnR>
                    <a:lnT>
                      <a:noFill/>
                    </a:lnT>
                    <a:lnB>
                      <a:noFill/>
                    </a:lnB>
                    <a:solidFill>
                      <a:srgbClr val="FED981"/>
                    </a:solidFill>
                  </a:tcPr>
                </a:tc>
                <a:tc>
                  <a:txBody>
                    <a:bodyPr/>
                    <a:lstStyle/>
                    <a:p>
                      <a:pPr algn="r" fontAlgn="b"/>
                      <a:r>
                        <a:rPr lang="en-US" sz="300" b="0" i="0" u="none" strike="noStrike">
                          <a:solidFill>
                            <a:srgbClr val="000000"/>
                          </a:solidFill>
                          <a:latin typeface="Calibri"/>
                        </a:rPr>
                        <a:t>49.9</a:t>
                      </a:r>
                    </a:p>
                  </a:txBody>
                  <a:tcPr marL="1295" marR="1295" marT="1295" marB="0" anchor="b">
                    <a:lnL>
                      <a:noFill/>
                    </a:lnL>
                    <a:lnR>
                      <a:noFill/>
                    </a:lnR>
                    <a:lnT>
                      <a:noFill/>
                    </a:lnT>
                    <a:lnB>
                      <a:noFill/>
                    </a:lnB>
                    <a:solidFill>
                      <a:srgbClr val="FEC87E"/>
                    </a:solidFill>
                  </a:tcPr>
                </a:tc>
                <a:tc>
                  <a:txBody>
                    <a:bodyPr/>
                    <a:lstStyle/>
                    <a:p>
                      <a:pPr algn="r" fontAlgn="b"/>
                      <a:r>
                        <a:rPr lang="en-US" sz="300" b="0" i="0" u="none" strike="noStrike">
                          <a:solidFill>
                            <a:srgbClr val="000000"/>
                          </a:solidFill>
                          <a:latin typeface="Calibri"/>
                        </a:rPr>
                        <a:t>36.0</a:t>
                      </a:r>
                    </a:p>
                  </a:txBody>
                  <a:tcPr marL="1295" marR="1295" marT="1295" marB="0" anchor="b">
                    <a:lnL>
                      <a:noFill/>
                    </a:lnL>
                    <a:lnR>
                      <a:noFill/>
                    </a:lnR>
                    <a:lnT>
                      <a:noFill/>
                    </a:lnT>
                    <a:lnB>
                      <a:noFill/>
                    </a:lnB>
                    <a:solidFill>
                      <a:srgbClr val="FFE183"/>
                    </a:solidFill>
                  </a:tcPr>
                </a:tc>
                <a:tc>
                  <a:txBody>
                    <a:bodyPr/>
                    <a:lstStyle/>
                    <a:p>
                      <a:pPr algn="r" fontAlgn="b"/>
                      <a:r>
                        <a:rPr lang="en-US" sz="300" b="0" i="0" u="none" strike="noStrike">
                          <a:solidFill>
                            <a:srgbClr val="000000"/>
                          </a:solidFill>
                          <a:latin typeface="Calibri"/>
                        </a:rPr>
                        <a:t>46.9</a:t>
                      </a:r>
                    </a:p>
                  </a:txBody>
                  <a:tcPr marL="1295" marR="1295" marT="1295" marB="0" anchor="b">
                    <a:lnL>
                      <a:noFill/>
                    </a:lnL>
                    <a:lnR>
                      <a:noFill/>
                    </a:lnR>
                    <a:lnT>
                      <a:noFill/>
                    </a:lnT>
                    <a:lnB>
                      <a:noFill/>
                    </a:lnB>
                    <a:solidFill>
                      <a:srgbClr val="FECD7F"/>
                    </a:solidFill>
                  </a:tcPr>
                </a:tc>
                <a:tc>
                  <a:txBody>
                    <a:bodyPr/>
                    <a:lstStyle/>
                    <a:p>
                      <a:pPr algn="r" fontAlgn="b"/>
                      <a:r>
                        <a:rPr lang="en-US" sz="300" b="0" i="0" u="none" strike="noStrike">
                          <a:solidFill>
                            <a:srgbClr val="000000"/>
                          </a:solidFill>
                          <a:latin typeface="Calibri"/>
                        </a:rPr>
                        <a:t>44.6</a:t>
                      </a:r>
                    </a:p>
                  </a:txBody>
                  <a:tcPr marL="1295" marR="1295" marT="1295" marB="0" anchor="b">
                    <a:lnL>
                      <a:noFill/>
                    </a:lnL>
                    <a:lnR>
                      <a:noFill/>
                    </a:lnR>
                    <a:lnT>
                      <a:noFill/>
                    </a:lnT>
                    <a:lnB>
                      <a:noFill/>
                    </a:lnB>
                    <a:solidFill>
                      <a:srgbClr val="FED17F"/>
                    </a:solidFill>
                  </a:tcPr>
                </a:tc>
                <a:tc>
                  <a:txBody>
                    <a:bodyPr/>
                    <a:lstStyle/>
                    <a:p>
                      <a:pPr algn="r" fontAlgn="b"/>
                      <a:r>
                        <a:rPr lang="en-US" sz="300" b="0" i="0" u="none" strike="noStrike">
                          <a:solidFill>
                            <a:srgbClr val="000000"/>
                          </a:solidFill>
                          <a:latin typeface="Calibri"/>
                        </a:rPr>
                        <a:t>48.9</a:t>
                      </a:r>
                    </a:p>
                  </a:txBody>
                  <a:tcPr marL="1295" marR="1295" marT="1295" marB="0" anchor="b">
                    <a:lnL>
                      <a:noFill/>
                    </a:lnL>
                    <a:lnR>
                      <a:noFill/>
                    </a:lnR>
                    <a:lnT>
                      <a:noFill/>
                    </a:lnT>
                    <a:lnB>
                      <a:noFill/>
                    </a:lnB>
                    <a:solidFill>
                      <a:srgbClr val="FEC97E"/>
                    </a:solidFill>
                  </a:tcPr>
                </a:tc>
                <a:tc>
                  <a:txBody>
                    <a:bodyPr/>
                    <a:lstStyle/>
                    <a:p>
                      <a:pPr algn="r" fontAlgn="b"/>
                      <a:r>
                        <a:rPr lang="en-US" sz="300" b="0" i="0" u="none" strike="noStrike">
                          <a:solidFill>
                            <a:srgbClr val="000000"/>
                          </a:solidFill>
                          <a:latin typeface="Calibri"/>
                        </a:rPr>
                        <a:t>45.3</a:t>
                      </a:r>
                    </a:p>
                  </a:txBody>
                  <a:tcPr marL="1295" marR="1295" marT="1295" marB="0" anchor="b">
                    <a:lnL>
                      <a:noFill/>
                    </a:lnL>
                    <a:lnR>
                      <a:noFill/>
                    </a:lnR>
                    <a:lnT>
                      <a:noFill/>
                    </a:lnT>
                    <a:lnB>
                      <a:noFill/>
                    </a:lnB>
                    <a:solidFill>
                      <a:srgbClr val="FED07F"/>
                    </a:solidFill>
                  </a:tcPr>
                </a:tc>
                <a:tc>
                  <a:txBody>
                    <a:bodyPr/>
                    <a:lstStyle/>
                    <a:p>
                      <a:pPr algn="r" fontAlgn="b"/>
                      <a:r>
                        <a:rPr lang="en-US" sz="300" b="0" i="0" u="none" strike="noStrike">
                          <a:solidFill>
                            <a:srgbClr val="000000"/>
                          </a:solidFill>
                          <a:latin typeface="Calibri"/>
                        </a:rPr>
                        <a:t>42.1</a:t>
                      </a:r>
                    </a:p>
                  </a:txBody>
                  <a:tcPr marL="1295" marR="1295" marT="1295" marB="0" anchor="b">
                    <a:lnL>
                      <a:noFill/>
                    </a:lnL>
                    <a:lnR>
                      <a:noFill/>
                    </a:lnR>
                    <a:lnT>
                      <a:noFill/>
                    </a:lnT>
                    <a:lnB>
                      <a:noFill/>
                    </a:lnB>
                    <a:solidFill>
                      <a:srgbClr val="FED680"/>
                    </a:solidFill>
                  </a:tcPr>
                </a:tc>
                <a:tc>
                  <a:txBody>
                    <a:bodyPr/>
                    <a:lstStyle/>
                    <a:p>
                      <a:pPr algn="r" fontAlgn="b"/>
                      <a:r>
                        <a:rPr lang="en-US" sz="300" b="0" i="0" u="none" strike="noStrike">
                          <a:solidFill>
                            <a:srgbClr val="000000"/>
                          </a:solidFill>
                          <a:latin typeface="Calibri"/>
                        </a:rPr>
                        <a:t>41.7</a:t>
                      </a:r>
                    </a:p>
                  </a:txBody>
                  <a:tcPr marL="1295" marR="1295" marT="1295" marB="0" anchor="b">
                    <a:lnL>
                      <a:noFill/>
                    </a:lnL>
                    <a:lnR>
                      <a:noFill/>
                    </a:lnR>
                    <a:lnT>
                      <a:noFill/>
                    </a:lnT>
                    <a:lnB>
                      <a:noFill/>
                    </a:lnB>
                    <a:solidFill>
                      <a:srgbClr val="FED781"/>
                    </a:solidFill>
                  </a:tcPr>
                </a:tc>
                <a:tc>
                  <a:txBody>
                    <a:bodyPr/>
                    <a:lstStyle/>
                    <a:p>
                      <a:pPr algn="r" fontAlgn="b"/>
                      <a:r>
                        <a:rPr lang="en-US" sz="300" b="0" i="0" u="none" strike="noStrike">
                          <a:solidFill>
                            <a:srgbClr val="000000"/>
                          </a:solidFill>
                          <a:latin typeface="Calibri"/>
                        </a:rPr>
                        <a:t>60.6</a:t>
                      </a:r>
                    </a:p>
                  </a:txBody>
                  <a:tcPr marL="1295" marR="1295" marT="1295" marB="0" anchor="b">
                    <a:lnL>
                      <a:noFill/>
                    </a:lnL>
                    <a:lnR>
                      <a:noFill/>
                    </a:lnR>
                    <a:lnT>
                      <a:noFill/>
                    </a:lnT>
                    <a:lnB>
                      <a:noFill/>
                    </a:lnB>
                    <a:solidFill>
                      <a:srgbClr val="FCB47A"/>
                    </a:solidFill>
                  </a:tcPr>
                </a:tc>
                <a:tc>
                  <a:txBody>
                    <a:bodyPr/>
                    <a:lstStyle/>
                    <a:p>
                      <a:pPr algn="r" fontAlgn="b"/>
                      <a:r>
                        <a:rPr lang="en-US" sz="300" b="0" i="0" u="none" strike="noStrike">
                          <a:solidFill>
                            <a:srgbClr val="000000"/>
                          </a:solidFill>
                          <a:latin typeface="Calibri"/>
                        </a:rPr>
                        <a:t>29.1</a:t>
                      </a:r>
                    </a:p>
                  </a:txBody>
                  <a:tcPr marL="1295" marR="1295" marT="1295" marB="0" anchor="b">
                    <a:lnL>
                      <a:noFill/>
                    </a:lnL>
                    <a:lnR>
                      <a:noFill/>
                    </a:lnR>
                    <a:lnT>
                      <a:noFill/>
                    </a:lnT>
                    <a:lnB>
                      <a:noFill/>
                    </a:lnB>
                    <a:solidFill>
                      <a:srgbClr val="F6E883"/>
                    </a:solidFill>
                  </a:tcPr>
                </a:tc>
                <a:tc>
                  <a:txBody>
                    <a:bodyPr/>
                    <a:lstStyle/>
                    <a:p>
                      <a:pPr algn="r" fontAlgn="b"/>
                      <a:r>
                        <a:rPr lang="en-US" sz="300" b="0" i="0" u="none" strike="noStrike">
                          <a:solidFill>
                            <a:srgbClr val="000000"/>
                          </a:solidFill>
                          <a:latin typeface="Calibri"/>
                        </a:rPr>
                        <a:t>56.2</a:t>
                      </a:r>
                    </a:p>
                  </a:txBody>
                  <a:tcPr marL="1295" marR="1295" marT="1295" marB="0" anchor="b">
                    <a:lnL>
                      <a:noFill/>
                    </a:lnL>
                    <a:lnR>
                      <a:noFill/>
                    </a:lnR>
                    <a:lnT>
                      <a:noFill/>
                    </a:lnT>
                    <a:lnB>
                      <a:noFill/>
                    </a:lnB>
                    <a:solidFill>
                      <a:srgbClr val="FDBC7B"/>
                    </a:solidFill>
                  </a:tcPr>
                </a:tc>
                <a:tc>
                  <a:txBody>
                    <a:bodyPr/>
                    <a:lstStyle/>
                    <a:p>
                      <a:pPr algn="r" fontAlgn="b"/>
                      <a:r>
                        <a:rPr lang="en-US" sz="300" b="0" i="0" u="none" strike="noStrike">
                          <a:solidFill>
                            <a:srgbClr val="000000"/>
                          </a:solidFill>
                          <a:latin typeface="Calibri"/>
                        </a:rPr>
                        <a:t>27.2</a:t>
                      </a:r>
                    </a:p>
                  </a:txBody>
                  <a:tcPr marL="1295" marR="1295" marT="1295" marB="0" anchor="b">
                    <a:lnL>
                      <a:noFill/>
                    </a:lnL>
                    <a:lnR>
                      <a:noFill/>
                    </a:lnR>
                    <a:lnT>
                      <a:noFill/>
                    </a:lnT>
                    <a:lnB>
                      <a:noFill/>
                    </a:lnB>
                    <a:solidFill>
                      <a:srgbClr val="EAE582"/>
                    </a:solidFill>
                  </a:tcPr>
                </a:tc>
                <a:tc>
                  <a:txBody>
                    <a:bodyPr/>
                    <a:lstStyle/>
                    <a:p>
                      <a:pPr algn="r" fontAlgn="b"/>
                      <a:r>
                        <a:rPr lang="en-US" sz="300" b="0" i="0" u="none" strike="noStrike">
                          <a:solidFill>
                            <a:srgbClr val="000000"/>
                          </a:solidFill>
                          <a:latin typeface="Calibri"/>
                        </a:rPr>
                        <a:t>57.1</a:t>
                      </a:r>
                    </a:p>
                  </a:txBody>
                  <a:tcPr marL="1295" marR="1295" marT="1295" marB="0" anchor="b">
                    <a:lnL>
                      <a:noFill/>
                    </a:lnL>
                    <a:lnR>
                      <a:noFill/>
                    </a:lnR>
                    <a:lnT>
                      <a:noFill/>
                    </a:lnT>
                    <a:lnB>
                      <a:noFill/>
                    </a:lnB>
                    <a:solidFill>
                      <a:srgbClr val="FDBA7B"/>
                    </a:solidFill>
                  </a:tcPr>
                </a:tc>
                <a:tc>
                  <a:txBody>
                    <a:bodyPr/>
                    <a:lstStyle/>
                    <a:p>
                      <a:pPr algn="r" fontAlgn="b"/>
                      <a:r>
                        <a:rPr lang="en-US" sz="300" b="0" i="0" u="none" strike="noStrike">
                          <a:solidFill>
                            <a:srgbClr val="000000"/>
                          </a:solidFill>
                          <a:latin typeface="Calibri"/>
                        </a:rPr>
                        <a:t>26.0</a:t>
                      </a:r>
                    </a:p>
                  </a:txBody>
                  <a:tcPr marL="1295" marR="1295" marT="1295" marB="0" anchor="b">
                    <a:lnL>
                      <a:noFill/>
                    </a:lnL>
                    <a:lnR>
                      <a:noFill/>
                    </a:lnR>
                    <a:lnT>
                      <a:noFill/>
                    </a:lnT>
                    <a:lnB>
                      <a:noFill/>
                    </a:lnB>
                    <a:solidFill>
                      <a:srgbClr val="E2E282"/>
                    </a:solidFill>
                  </a:tcPr>
                </a:tc>
                <a:tc>
                  <a:txBody>
                    <a:bodyPr/>
                    <a:lstStyle/>
                    <a:p>
                      <a:pPr algn="r" fontAlgn="b"/>
                      <a:r>
                        <a:rPr lang="en-US" sz="300" b="0" i="0" u="none" strike="noStrike">
                          <a:solidFill>
                            <a:srgbClr val="000000"/>
                          </a:solidFill>
                          <a:latin typeface="Calibri"/>
                        </a:rPr>
                        <a:t>53.9</a:t>
                      </a:r>
                    </a:p>
                  </a:txBody>
                  <a:tcPr marL="1295" marR="1295" marT="1295" marB="0" anchor="b">
                    <a:lnL>
                      <a:noFill/>
                    </a:lnL>
                    <a:lnR>
                      <a:noFill/>
                    </a:lnR>
                    <a:lnT>
                      <a:noFill/>
                    </a:lnT>
                    <a:lnB>
                      <a:noFill/>
                    </a:lnB>
                    <a:solidFill>
                      <a:srgbClr val="FDC07C"/>
                    </a:solidFill>
                  </a:tcPr>
                </a:tc>
                <a:tc>
                  <a:txBody>
                    <a:bodyPr/>
                    <a:lstStyle/>
                    <a:p>
                      <a:pPr algn="r" fontAlgn="b"/>
                      <a:r>
                        <a:rPr lang="en-US" sz="300" b="0" i="0" u="none" strike="noStrike">
                          <a:solidFill>
                            <a:srgbClr val="000000"/>
                          </a:solidFill>
                          <a:latin typeface="Calibri"/>
                        </a:rPr>
                        <a:t>26.1</a:t>
                      </a:r>
                    </a:p>
                  </a:txBody>
                  <a:tcPr marL="1295" marR="1295" marT="1295" marB="0" anchor="b">
                    <a:lnL>
                      <a:noFill/>
                    </a:lnL>
                    <a:lnR>
                      <a:noFill/>
                    </a:lnR>
                    <a:lnT>
                      <a:noFill/>
                    </a:lnT>
                    <a:lnB>
                      <a:noFill/>
                    </a:lnB>
                    <a:solidFill>
                      <a:srgbClr val="E3E382"/>
                    </a:solidFill>
                  </a:tcPr>
                </a:tc>
              </a:tr>
              <a:tr h="49195">
                <a:tc>
                  <a:txBody>
                    <a:bodyPr/>
                    <a:lstStyle/>
                    <a:p>
                      <a:pPr algn="l" fontAlgn="b"/>
                      <a:r>
                        <a:rPr lang="en-US" sz="300" b="0" i="0" u="none" strike="noStrike">
                          <a:solidFill>
                            <a:srgbClr val="000000"/>
                          </a:solidFill>
                          <a:latin typeface="Calibri"/>
                        </a:rPr>
                        <a:t>ADVANCE Eastern Europe Intensive</a:t>
                      </a:r>
                    </a:p>
                  </a:txBody>
                  <a:tcPr marL="1295" marR="1295" marT="1295" marB="0" anchor="b">
                    <a:lnL>
                      <a:noFill/>
                    </a:lnL>
                    <a:lnR>
                      <a:noFill/>
                    </a:lnR>
                    <a:lnT>
                      <a:noFill/>
                    </a:lnT>
                    <a:lnB>
                      <a:noFill/>
                    </a:lnB>
                  </a:tcPr>
                </a:tc>
                <a:tc>
                  <a:txBody>
                    <a:bodyPr/>
                    <a:lstStyle/>
                    <a:p>
                      <a:pPr algn="r" fontAlgn="b"/>
                      <a:r>
                        <a:rPr lang="en-US" sz="300" b="0" i="0" u="none" strike="noStrike">
                          <a:solidFill>
                            <a:srgbClr val="000000"/>
                          </a:solidFill>
                          <a:latin typeface="Calibri"/>
                        </a:rPr>
                        <a:t>78.5</a:t>
                      </a:r>
                    </a:p>
                  </a:txBody>
                  <a:tcPr marL="1295" marR="1295" marT="1295" marB="0" anchor="b">
                    <a:lnL>
                      <a:noFill/>
                    </a:lnL>
                    <a:lnR>
                      <a:noFill/>
                    </a:lnR>
                    <a:lnT>
                      <a:noFill/>
                    </a:lnT>
                    <a:lnB>
                      <a:noFill/>
                    </a:lnB>
                    <a:solidFill>
                      <a:srgbClr val="FB9273"/>
                    </a:solidFill>
                  </a:tcPr>
                </a:tc>
                <a:tc>
                  <a:txBody>
                    <a:bodyPr/>
                    <a:lstStyle/>
                    <a:p>
                      <a:pPr algn="r" fontAlgn="b"/>
                      <a:r>
                        <a:rPr lang="en-US" sz="300" b="0" i="0" u="none" strike="noStrike">
                          <a:solidFill>
                            <a:srgbClr val="000000"/>
                          </a:solidFill>
                          <a:latin typeface="Calibri"/>
                        </a:rPr>
                        <a:t>10.8</a:t>
                      </a:r>
                    </a:p>
                  </a:txBody>
                  <a:tcPr marL="1295" marR="1295" marT="1295" marB="0" anchor="b">
                    <a:lnL>
                      <a:noFill/>
                    </a:lnL>
                    <a:lnR>
                      <a:noFill/>
                    </a:lnR>
                    <a:lnT>
                      <a:noFill/>
                    </a:lnT>
                    <a:lnB>
                      <a:noFill/>
                    </a:lnB>
                    <a:solidFill>
                      <a:srgbClr val="83C77C"/>
                    </a:solidFill>
                  </a:tcPr>
                </a:tc>
                <a:tc>
                  <a:txBody>
                    <a:bodyPr/>
                    <a:lstStyle/>
                    <a:p>
                      <a:pPr algn="r" fontAlgn="b"/>
                      <a:r>
                        <a:rPr lang="en-US" sz="300" b="0" i="0" u="none" strike="noStrike">
                          <a:solidFill>
                            <a:srgbClr val="000000"/>
                          </a:solidFill>
                          <a:latin typeface="Calibri"/>
                        </a:rPr>
                        <a:t>69.2</a:t>
                      </a:r>
                    </a:p>
                  </a:txBody>
                  <a:tcPr marL="1295" marR="1295" marT="1295" marB="0" anchor="b">
                    <a:lnL>
                      <a:noFill/>
                    </a:lnL>
                    <a:lnR>
                      <a:noFill/>
                    </a:lnR>
                    <a:lnT>
                      <a:noFill/>
                    </a:lnT>
                    <a:lnB>
                      <a:noFill/>
                    </a:lnB>
                    <a:solidFill>
                      <a:srgbClr val="FCA477"/>
                    </a:solidFill>
                  </a:tcPr>
                </a:tc>
                <a:tc>
                  <a:txBody>
                    <a:bodyPr/>
                    <a:lstStyle/>
                    <a:p>
                      <a:pPr algn="r" fontAlgn="b"/>
                      <a:r>
                        <a:rPr lang="en-US" sz="300" b="0" i="0" u="none" strike="noStrike">
                          <a:solidFill>
                            <a:srgbClr val="000000"/>
                          </a:solidFill>
                          <a:latin typeface="Calibri"/>
                        </a:rPr>
                        <a:t>17.5</a:t>
                      </a:r>
                    </a:p>
                  </a:txBody>
                  <a:tcPr marL="1295" marR="1295" marT="1295" marB="0" anchor="b">
                    <a:lnL>
                      <a:noFill/>
                    </a:lnL>
                    <a:lnR>
                      <a:noFill/>
                    </a:lnR>
                    <a:lnT>
                      <a:noFill/>
                    </a:lnT>
                    <a:lnB>
                      <a:noFill/>
                    </a:lnB>
                    <a:solidFill>
                      <a:srgbClr val="ADD37F"/>
                    </a:solidFill>
                  </a:tcPr>
                </a:tc>
                <a:tc>
                  <a:txBody>
                    <a:bodyPr/>
                    <a:lstStyle/>
                    <a:p>
                      <a:pPr algn="r" fontAlgn="b"/>
                      <a:r>
                        <a:rPr lang="en-US" sz="300" b="0" i="0" u="none" strike="noStrike">
                          <a:solidFill>
                            <a:srgbClr val="000000"/>
                          </a:solidFill>
                          <a:latin typeface="Calibri"/>
                        </a:rPr>
                        <a:t>73.6</a:t>
                      </a:r>
                    </a:p>
                  </a:txBody>
                  <a:tcPr marL="1295" marR="1295" marT="1295" marB="0" anchor="b">
                    <a:lnL>
                      <a:noFill/>
                    </a:lnL>
                    <a:lnR>
                      <a:noFill/>
                    </a:lnR>
                    <a:lnT>
                      <a:noFill/>
                    </a:lnT>
                    <a:lnB>
                      <a:noFill/>
                    </a:lnB>
                    <a:solidFill>
                      <a:srgbClr val="FB9C75"/>
                    </a:solidFill>
                  </a:tcPr>
                </a:tc>
                <a:tc>
                  <a:txBody>
                    <a:bodyPr/>
                    <a:lstStyle/>
                    <a:p>
                      <a:pPr algn="r" fontAlgn="b"/>
                      <a:r>
                        <a:rPr lang="en-US" sz="300" b="0" i="0" u="none" strike="noStrike">
                          <a:solidFill>
                            <a:srgbClr val="000000"/>
                          </a:solidFill>
                          <a:latin typeface="Calibri"/>
                        </a:rPr>
                        <a:t>19.6</a:t>
                      </a:r>
                    </a:p>
                  </a:txBody>
                  <a:tcPr marL="1295" marR="1295" marT="1295" marB="0" anchor="b">
                    <a:lnL>
                      <a:noFill/>
                    </a:lnL>
                    <a:lnR>
                      <a:noFill/>
                    </a:lnR>
                    <a:lnT>
                      <a:noFill/>
                    </a:lnT>
                    <a:lnB>
                      <a:noFill/>
                    </a:lnB>
                    <a:solidFill>
                      <a:srgbClr val="BAD780"/>
                    </a:solidFill>
                  </a:tcPr>
                </a:tc>
                <a:tc>
                  <a:txBody>
                    <a:bodyPr/>
                    <a:lstStyle/>
                    <a:p>
                      <a:pPr algn="r" fontAlgn="b"/>
                      <a:r>
                        <a:rPr lang="en-US" sz="300" b="0" i="0" u="none" strike="noStrike">
                          <a:solidFill>
                            <a:srgbClr val="000000"/>
                          </a:solidFill>
                          <a:latin typeface="Calibri"/>
                        </a:rPr>
                        <a:t>75.8</a:t>
                      </a:r>
                    </a:p>
                  </a:txBody>
                  <a:tcPr marL="1295" marR="1295" marT="1295" marB="0" anchor="b">
                    <a:lnL>
                      <a:noFill/>
                    </a:lnL>
                    <a:lnR>
                      <a:noFill/>
                    </a:lnR>
                    <a:lnT>
                      <a:noFill/>
                    </a:lnT>
                    <a:lnB>
                      <a:noFill/>
                    </a:lnB>
                    <a:solidFill>
                      <a:srgbClr val="FB9774"/>
                    </a:solidFill>
                  </a:tcPr>
                </a:tc>
                <a:tc>
                  <a:txBody>
                    <a:bodyPr/>
                    <a:lstStyle/>
                    <a:p>
                      <a:pPr algn="r" fontAlgn="b"/>
                      <a:r>
                        <a:rPr lang="en-US" sz="300" b="0" i="0" u="none" strike="noStrike">
                          <a:solidFill>
                            <a:srgbClr val="000000"/>
                          </a:solidFill>
                          <a:latin typeface="Calibri"/>
                        </a:rPr>
                        <a:t>16.2</a:t>
                      </a:r>
                    </a:p>
                  </a:txBody>
                  <a:tcPr marL="1295" marR="1295" marT="1295" marB="0" anchor="b">
                    <a:lnL>
                      <a:noFill/>
                    </a:lnL>
                    <a:lnR>
                      <a:noFill/>
                    </a:lnR>
                    <a:lnT>
                      <a:noFill/>
                    </a:lnT>
                    <a:lnB>
                      <a:noFill/>
                    </a:lnB>
                    <a:solidFill>
                      <a:srgbClr val="A5D17E"/>
                    </a:solidFill>
                  </a:tcPr>
                </a:tc>
                <a:tc>
                  <a:txBody>
                    <a:bodyPr/>
                    <a:lstStyle/>
                    <a:p>
                      <a:pPr algn="r" fontAlgn="b"/>
                      <a:r>
                        <a:rPr lang="en-US" sz="300" b="0" i="0" u="none" strike="noStrike">
                          <a:solidFill>
                            <a:srgbClr val="000000"/>
                          </a:solidFill>
                          <a:latin typeface="Calibri"/>
                        </a:rPr>
                        <a:t>66.3</a:t>
                      </a:r>
                    </a:p>
                  </a:txBody>
                  <a:tcPr marL="1295" marR="1295" marT="1295" marB="0" anchor="b">
                    <a:lnL>
                      <a:noFill/>
                    </a:lnL>
                    <a:lnR>
                      <a:noFill/>
                    </a:lnR>
                    <a:lnT>
                      <a:noFill/>
                    </a:lnT>
                    <a:lnB>
                      <a:noFill/>
                    </a:lnB>
                    <a:solidFill>
                      <a:srgbClr val="FCA978"/>
                    </a:solidFill>
                  </a:tcPr>
                </a:tc>
                <a:tc>
                  <a:txBody>
                    <a:bodyPr/>
                    <a:lstStyle/>
                    <a:p>
                      <a:pPr algn="r" fontAlgn="b"/>
                      <a:r>
                        <a:rPr lang="en-US" sz="300" b="0" i="0" u="none" strike="noStrike">
                          <a:solidFill>
                            <a:srgbClr val="000000"/>
                          </a:solidFill>
                          <a:latin typeface="Calibri"/>
                        </a:rPr>
                        <a:t>44.2</a:t>
                      </a:r>
                    </a:p>
                  </a:txBody>
                  <a:tcPr marL="1295" marR="1295" marT="1295" marB="0" anchor="b">
                    <a:lnL>
                      <a:noFill/>
                    </a:lnL>
                    <a:lnR>
                      <a:noFill/>
                    </a:lnR>
                    <a:lnT>
                      <a:noFill/>
                    </a:lnT>
                    <a:lnB>
                      <a:noFill/>
                    </a:lnB>
                    <a:solidFill>
                      <a:srgbClr val="FED280"/>
                    </a:solidFill>
                  </a:tcPr>
                </a:tc>
                <a:tc>
                  <a:txBody>
                    <a:bodyPr/>
                    <a:lstStyle/>
                    <a:p>
                      <a:pPr algn="r" fontAlgn="b"/>
                      <a:r>
                        <a:rPr lang="en-US" sz="300" b="0" i="0" u="none" strike="noStrike">
                          <a:solidFill>
                            <a:srgbClr val="000000"/>
                          </a:solidFill>
                          <a:latin typeface="Calibri"/>
                        </a:rPr>
                        <a:t>61.1</a:t>
                      </a:r>
                    </a:p>
                  </a:txBody>
                  <a:tcPr marL="1295" marR="1295" marT="1295" marB="0" anchor="b">
                    <a:lnL>
                      <a:noFill/>
                    </a:lnL>
                    <a:lnR>
                      <a:noFill/>
                    </a:lnR>
                    <a:lnT>
                      <a:noFill/>
                    </a:lnT>
                    <a:lnB>
                      <a:noFill/>
                    </a:lnB>
                    <a:solidFill>
                      <a:srgbClr val="FCB37A"/>
                    </a:solidFill>
                  </a:tcPr>
                </a:tc>
                <a:tc>
                  <a:txBody>
                    <a:bodyPr/>
                    <a:lstStyle/>
                    <a:p>
                      <a:pPr algn="r" fontAlgn="b"/>
                      <a:r>
                        <a:rPr lang="en-US" sz="300" b="0" i="0" u="none" strike="noStrike">
                          <a:solidFill>
                            <a:srgbClr val="000000"/>
                          </a:solidFill>
                          <a:latin typeface="Calibri"/>
                        </a:rPr>
                        <a:t>47.7</a:t>
                      </a:r>
                    </a:p>
                  </a:txBody>
                  <a:tcPr marL="1295" marR="1295" marT="1295" marB="0" anchor="b">
                    <a:lnL>
                      <a:noFill/>
                    </a:lnL>
                    <a:lnR>
                      <a:noFill/>
                    </a:lnR>
                    <a:lnT>
                      <a:noFill/>
                    </a:lnT>
                    <a:lnB>
                      <a:noFill/>
                    </a:lnB>
                    <a:solidFill>
                      <a:srgbClr val="FECC7E"/>
                    </a:solidFill>
                  </a:tcPr>
                </a:tc>
                <a:tc>
                  <a:txBody>
                    <a:bodyPr/>
                    <a:lstStyle/>
                    <a:p>
                      <a:pPr algn="r" fontAlgn="b"/>
                      <a:r>
                        <a:rPr lang="en-US" sz="300" b="0" i="0" u="none" strike="noStrike">
                          <a:solidFill>
                            <a:srgbClr val="000000"/>
                          </a:solidFill>
                          <a:latin typeface="Calibri"/>
                        </a:rPr>
                        <a:t>56.1</a:t>
                      </a:r>
                    </a:p>
                  </a:txBody>
                  <a:tcPr marL="1295" marR="1295" marT="1295" marB="0" anchor="b">
                    <a:lnL>
                      <a:noFill/>
                    </a:lnL>
                    <a:lnR>
                      <a:noFill/>
                    </a:lnR>
                    <a:lnT>
                      <a:noFill/>
                    </a:lnT>
                    <a:lnB>
                      <a:noFill/>
                    </a:lnB>
                    <a:solidFill>
                      <a:srgbClr val="FDBC7B"/>
                    </a:solidFill>
                  </a:tcPr>
                </a:tc>
                <a:tc>
                  <a:txBody>
                    <a:bodyPr/>
                    <a:lstStyle/>
                    <a:p>
                      <a:pPr algn="r" fontAlgn="b"/>
                      <a:r>
                        <a:rPr lang="en-US" sz="300" b="0" i="0" u="none" strike="noStrike">
                          <a:solidFill>
                            <a:srgbClr val="000000"/>
                          </a:solidFill>
                          <a:latin typeface="Calibri"/>
                        </a:rPr>
                        <a:t>49.2</a:t>
                      </a:r>
                    </a:p>
                  </a:txBody>
                  <a:tcPr marL="1295" marR="1295" marT="1295" marB="0" anchor="b">
                    <a:lnL>
                      <a:noFill/>
                    </a:lnL>
                    <a:lnR>
                      <a:noFill/>
                    </a:lnR>
                    <a:lnT>
                      <a:noFill/>
                    </a:lnT>
                    <a:lnB>
                      <a:noFill/>
                    </a:lnB>
                    <a:solidFill>
                      <a:srgbClr val="FEC97E"/>
                    </a:solidFill>
                  </a:tcPr>
                </a:tc>
                <a:tc>
                  <a:txBody>
                    <a:bodyPr/>
                    <a:lstStyle/>
                    <a:p>
                      <a:pPr algn="r" fontAlgn="b"/>
                      <a:r>
                        <a:rPr lang="en-US" sz="300" b="0" i="0" u="none" strike="noStrike">
                          <a:solidFill>
                            <a:srgbClr val="000000"/>
                          </a:solidFill>
                          <a:latin typeface="Calibri"/>
                        </a:rPr>
                        <a:t>59.3</a:t>
                      </a:r>
                    </a:p>
                  </a:txBody>
                  <a:tcPr marL="1295" marR="1295" marT="1295" marB="0" anchor="b">
                    <a:lnL>
                      <a:noFill/>
                    </a:lnL>
                    <a:lnR>
                      <a:noFill/>
                    </a:lnR>
                    <a:lnT>
                      <a:noFill/>
                    </a:lnT>
                    <a:lnB>
                      <a:noFill/>
                    </a:lnB>
                    <a:solidFill>
                      <a:srgbClr val="FDB67A"/>
                    </a:solidFill>
                  </a:tcPr>
                </a:tc>
                <a:tc>
                  <a:txBody>
                    <a:bodyPr/>
                    <a:lstStyle/>
                    <a:p>
                      <a:pPr algn="r" fontAlgn="b"/>
                      <a:r>
                        <a:rPr lang="en-US" sz="300" b="0" i="0" u="none" strike="noStrike">
                          <a:solidFill>
                            <a:srgbClr val="000000"/>
                          </a:solidFill>
                          <a:latin typeface="Calibri"/>
                        </a:rPr>
                        <a:t>45.1</a:t>
                      </a:r>
                    </a:p>
                  </a:txBody>
                  <a:tcPr marL="1295" marR="1295" marT="1295" marB="0" anchor="b">
                    <a:lnL>
                      <a:noFill/>
                    </a:lnL>
                    <a:lnR>
                      <a:noFill/>
                    </a:lnR>
                    <a:lnT>
                      <a:noFill/>
                    </a:lnT>
                    <a:lnB>
                      <a:noFill/>
                    </a:lnB>
                    <a:solidFill>
                      <a:srgbClr val="FED07F"/>
                    </a:solidFill>
                  </a:tcPr>
                </a:tc>
                <a:tc>
                  <a:txBody>
                    <a:bodyPr/>
                    <a:lstStyle/>
                    <a:p>
                      <a:pPr algn="r" fontAlgn="b"/>
                      <a:r>
                        <a:rPr lang="en-US" sz="300" b="0" i="0" u="none" strike="noStrike">
                          <a:solidFill>
                            <a:srgbClr val="000000"/>
                          </a:solidFill>
                          <a:latin typeface="Calibri"/>
                        </a:rPr>
                        <a:t>69.5</a:t>
                      </a:r>
                    </a:p>
                  </a:txBody>
                  <a:tcPr marL="1295" marR="1295" marT="1295" marB="0" anchor="b">
                    <a:lnL>
                      <a:noFill/>
                    </a:lnL>
                    <a:lnR>
                      <a:noFill/>
                    </a:lnR>
                    <a:lnT>
                      <a:noFill/>
                    </a:lnT>
                    <a:lnB>
                      <a:noFill/>
                    </a:lnB>
                    <a:solidFill>
                      <a:srgbClr val="FCA377"/>
                    </a:solidFill>
                  </a:tcPr>
                </a:tc>
                <a:tc>
                  <a:txBody>
                    <a:bodyPr/>
                    <a:lstStyle/>
                    <a:p>
                      <a:pPr algn="r" fontAlgn="b"/>
                      <a:r>
                        <a:rPr lang="en-US" sz="300" b="0" i="0" u="none" strike="noStrike">
                          <a:solidFill>
                            <a:srgbClr val="000000"/>
                          </a:solidFill>
                          <a:latin typeface="Calibri"/>
                        </a:rPr>
                        <a:t>51.9</a:t>
                      </a:r>
                    </a:p>
                  </a:txBody>
                  <a:tcPr marL="1295" marR="1295" marT="1295" marB="0" anchor="b">
                    <a:lnL>
                      <a:noFill/>
                    </a:lnL>
                    <a:lnR>
                      <a:noFill/>
                    </a:lnR>
                    <a:lnT>
                      <a:noFill/>
                    </a:lnT>
                    <a:lnB>
                      <a:noFill/>
                    </a:lnB>
                    <a:solidFill>
                      <a:srgbClr val="FDC47D"/>
                    </a:solidFill>
                  </a:tcPr>
                </a:tc>
                <a:tc>
                  <a:txBody>
                    <a:bodyPr/>
                    <a:lstStyle/>
                    <a:p>
                      <a:pPr algn="r" fontAlgn="b"/>
                      <a:r>
                        <a:rPr lang="en-US" sz="300" b="0" i="0" u="none" strike="noStrike">
                          <a:solidFill>
                            <a:srgbClr val="000000"/>
                          </a:solidFill>
                          <a:latin typeface="Calibri"/>
                        </a:rPr>
                        <a:t>57.8</a:t>
                      </a:r>
                    </a:p>
                  </a:txBody>
                  <a:tcPr marL="1295" marR="1295" marT="1295" marB="0" anchor="b">
                    <a:lnL>
                      <a:noFill/>
                    </a:lnL>
                    <a:lnR>
                      <a:noFill/>
                    </a:lnR>
                    <a:lnT>
                      <a:noFill/>
                    </a:lnT>
                    <a:lnB>
                      <a:noFill/>
                    </a:lnB>
                    <a:solidFill>
                      <a:srgbClr val="FDB97B"/>
                    </a:solidFill>
                  </a:tcPr>
                </a:tc>
                <a:tc>
                  <a:txBody>
                    <a:bodyPr/>
                    <a:lstStyle/>
                    <a:p>
                      <a:pPr algn="r" fontAlgn="b"/>
                      <a:r>
                        <a:rPr lang="en-US" sz="300" b="0" i="0" u="none" strike="noStrike">
                          <a:solidFill>
                            <a:srgbClr val="000000"/>
                          </a:solidFill>
                          <a:latin typeface="Calibri"/>
                        </a:rPr>
                        <a:t>53.2</a:t>
                      </a:r>
                    </a:p>
                  </a:txBody>
                  <a:tcPr marL="1295" marR="1295" marT="1295" marB="0" anchor="b">
                    <a:lnL>
                      <a:noFill/>
                    </a:lnL>
                    <a:lnR>
                      <a:noFill/>
                    </a:lnR>
                    <a:lnT>
                      <a:noFill/>
                    </a:lnT>
                    <a:lnB>
                      <a:noFill/>
                    </a:lnB>
                    <a:solidFill>
                      <a:srgbClr val="FDC17C"/>
                    </a:solidFill>
                  </a:tcPr>
                </a:tc>
                <a:tc>
                  <a:txBody>
                    <a:bodyPr/>
                    <a:lstStyle/>
                    <a:p>
                      <a:pPr algn="r" fontAlgn="b"/>
                      <a:r>
                        <a:rPr lang="en-US" sz="300" b="0" i="0" u="none" strike="noStrike">
                          <a:solidFill>
                            <a:srgbClr val="000000"/>
                          </a:solidFill>
                          <a:latin typeface="Calibri"/>
                        </a:rPr>
                        <a:t>55.0</a:t>
                      </a:r>
                    </a:p>
                  </a:txBody>
                  <a:tcPr marL="1295" marR="1295" marT="1295" marB="0" anchor="b">
                    <a:lnL>
                      <a:noFill/>
                    </a:lnL>
                    <a:lnR>
                      <a:noFill/>
                    </a:lnR>
                    <a:lnT>
                      <a:noFill/>
                    </a:lnT>
                    <a:lnB>
                      <a:noFill/>
                    </a:lnB>
                    <a:solidFill>
                      <a:srgbClr val="FDBE7C"/>
                    </a:solidFill>
                  </a:tcPr>
                </a:tc>
                <a:tc>
                  <a:txBody>
                    <a:bodyPr/>
                    <a:lstStyle/>
                    <a:p>
                      <a:pPr algn="r" fontAlgn="b"/>
                      <a:r>
                        <a:rPr lang="en-US" sz="300" b="0" i="0" u="none" strike="noStrike">
                          <a:solidFill>
                            <a:srgbClr val="000000"/>
                          </a:solidFill>
                          <a:latin typeface="Calibri"/>
                        </a:rPr>
                        <a:t>57.0</a:t>
                      </a:r>
                    </a:p>
                  </a:txBody>
                  <a:tcPr marL="1295" marR="1295" marT="1295" marB="0" anchor="b">
                    <a:lnL>
                      <a:noFill/>
                    </a:lnL>
                    <a:lnR>
                      <a:noFill/>
                    </a:lnR>
                    <a:lnT>
                      <a:noFill/>
                    </a:lnT>
                    <a:lnB>
                      <a:noFill/>
                    </a:lnB>
                    <a:solidFill>
                      <a:srgbClr val="FDBA7B"/>
                    </a:solidFill>
                  </a:tcPr>
                </a:tc>
                <a:tc>
                  <a:txBody>
                    <a:bodyPr/>
                    <a:lstStyle/>
                    <a:p>
                      <a:pPr algn="r" fontAlgn="b"/>
                      <a:r>
                        <a:rPr lang="en-US" sz="300" b="0" i="0" u="none" strike="noStrike">
                          <a:solidFill>
                            <a:srgbClr val="000000"/>
                          </a:solidFill>
                          <a:latin typeface="Calibri"/>
                        </a:rPr>
                        <a:t>54.4</a:t>
                      </a:r>
                    </a:p>
                  </a:txBody>
                  <a:tcPr marL="1295" marR="1295" marT="1295" marB="0" anchor="b">
                    <a:lnL>
                      <a:noFill/>
                    </a:lnL>
                    <a:lnR>
                      <a:noFill/>
                    </a:lnR>
                    <a:lnT>
                      <a:noFill/>
                    </a:lnT>
                    <a:lnB>
                      <a:noFill/>
                    </a:lnB>
                    <a:solidFill>
                      <a:srgbClr val="FDBF7C"/>
                    </a:solidFill>
                  </a:tcPr>
                </a:tc>
                <a:tc>
                  <a:txBody>
                    <a:bodyPr/>
                    <a:lstStyle/>
                    <a:p>
                      <a:pPr algn="r" fontAlgn="b"/>
                      <a:r>
                        <a:rPr lang="en-US" sz="300" b="0" i="0" u="none" strike="noStrike">
                          <a:solidFill>
                            <a:srgbClr val="000000"/>
                          </a:solidFill>
                          <a:latin typeface="Calibri"/>
                        </a:rPr>
                        <a:t>49.3</a:t>
                      </a:r>
                    </a:p>
                  </a:txBody>
                  <a:tcPr marL="1295" marR="1295" marT="1295" marB="0" anchor="b">
                    <a:lnL>
                      <a:noFill/>
                    </a:lnL>
                    <a:lnR>
                      <a:noFill/>
                    </a:lnR>
                    <a:lnT>
                      <a:noFill/>
                    </a:lnT>
                    <a:lnB>
                      <a:noFill/>
                    </a:lnB>
                    <a:solidFill>
                      <a:srgbClr val="FEC97E"/>
                    </a:solidFill>
                  </a:tcPr>
                </a:tc>
                <a:tc>
                  <a:txBody>
                    <a:bodyPr/>
                    <a:lstStyle/>
                    <a:p>
                      <a:pPr algn="r" fontAlgn="b"/>
                      <a:r>
                        <a:rPr lang="en-US" sz="300" b="0" i="0" u="none" strike="noStrike">
                          <a:solidFill>
                            <a:srgbClr val="000000"/>
                          </a:solidFill>
                          <a:latin typeface="Calibri"/>
                        </a:rPr>
                        <a:t>79.0</a:t>
                      </a:r>
                    </a:p>
                  </a:txBody>
                  <a:tcPr marL="1295" marR="1295" marT="1295" marB="0" anchor="b">
                    <a:lnL>
                      <a:noFill/>
                    </a:lnL>
                    <a:lnR>
                      <a:noFill/>
                    </a:lnR>
                    <a:lnT>
                      <a:noFill/>
                    </a:lnT>
                    <a:lnB>
                      <a:noFill/>
                    </a:lnB>
                    <a:solidFill>
                      <a:srgbClr val="FB9273"/>
                    </a:solidFill>
                  </a:tcPr>
                </a:tc>
                <a:tc>
                  <a:txBody>
                    <a:bodyPr/>
                    <a:lstStyle/>
                    <a:p>
                      <a:pPr algn="r" fontAlgn="b"/>
                      <a:r>
                        <a:rPr lang="en-US" sz="300" b="0" i="0" u="none" strike="noStrike">
                          <a:solidFill>
                            <a:srgbClr val="000000"/>
                          </a:solidFill>
                          <a:latin typeface="Calibri"/>
                        </a:rPr>
                        <a:t>16.2</a:t>
                      </a:r>
                    </a:p>
                  </a:txBody>
                  <a:tcPr marL="1295" marR="1295" marT="1295" marB="0" anchor="b">
                    <a:lnL>
                      <a:noFill/>
                    </a:lnL>
                    <a:lnR>
                      <a:noFill/>
                    </a:lnR>
                    <a:lnT>
                      <a:noFill/>
                    </a:lnT>
                    <a:lnB>
                      <a:noFill/>
                    </a:lnB>
                    <a:solidFill>
                      <a:srgbClr val="A5D17E"/>
                    </a:solidFill>
                  </a:tcPr>
                </a:tc>
                <a:tc>
                  <a:txBody>
                    <a:bodyPr/>
                    <a:lstStyle/>
                    <a:p>
                      <a:pPr algn="r" fontAlgn="b"/>
                      <a:r>
                        <a:rPr lang="en-US" sz="300" b="0" i="0" u="none" strike="noStrike">
                          <a:solidFill>
                            <a:srgbClr val="000000"/>
                          </a:solidFill>
                          <a:latin typeface="Calibri"/>
                        </a:rPr>
                        <a:t>72.7</a:t>
                      </a:r>
                    </a:p>
                  </a:txBody>
                  <a:tcPr marL="1295" marR="1295" marT="1295" marB="0" anchor="b">
                    <a:lnL>
                      <a:noFill/>
                    </a:lnL>
                    <a:lnR>
                      <a:noFill/>
                    </a:lnR>
                    <a:lnT>
                      <a:noFill/>
                    </a:lnT>
                    <a:lnB>
                      <a:noFill/>
                    </a:lnB>
                    <a:solidFill>
                      <a:srgbClr val="FB9D75"/>
                    </a:solidFill>
                  </a:tcPr>
                </a:tc>
                <a:tc>
                  <a:txBody>
                    <a:bodyPr/>
                    <a:lstStyle/>
                    <a:p>
                      <a:pPr algn="r" fontAlgn="b"/>
                      <a:r>
                        <a:rPr lang="en-US" sz="300" b="0" i="0" u="none" strike="noStrike">
                          <a:solidFill>
                            <a:srgbClr val="000000"/>
                          </a:solidFill>
                          <a:latin typeface="Calibri"/>
                        </a:rPr>
                        <a:t>19.1</a:t>
                      </a:r>
                    </a:p>
                  </a:txBody>
                  <a:tcPr marL="1295" marR="1295" marT="1295" marB="0" anchor="b">
                    <a:lnL>
                      <a:noFill/>
                    </a:lnL>
                    <a:lnR>
                      <a:noFill/>
                    </a:lnR>
                    <a:lnT>
                      <a:noFill/>
                    </a:lnT>
                    <a:lnB>
                      <a:noFill/>
                    </a:lnB>
                    <a:solidFill>
                      <a:srgbClr val="B7D67F"/>
                    </a:solidFill>
                  </a:tcPr>
                </a:tc>
                <a:tc>
                  <a:txBody>
                    <a:bodyPr/>
                    <a:lstStyle/>
                    <a:p>
                      <a:pPr algn="r" fontAlgn="b"/>
                      <a:r>
                        <a:rPr lang="en-US" sz="300" b="0" i="0" u="none" strike="noStrike">
                          <a:solidFill>
                            <a:srgbClr val="000000"/>
                          </a:solidFill>
                          <a:latin typeface="Calibri"/>
                        </a:rPr>
                        <a:t>78.8</a:t>
                      </a:r>
                    </a:p>
                  </a:txBody>
                  <a:tcPr marL="1295" marR="1295" marT="1295" marB="0" anchor="b">
                    <a:lnL>
                      <a:noFill/>
                    </a:lnL>
                    <a:lnR>
                      <a:noFill/>
                    </a:lnR>
                    <a:lnT>
                      <a:noFill/>
                    </a:lnT>
                    <a:lnB>
                      <a:noFill/>
                    </a:lnB>
                    <a:solidFill>
                      <a:srgbClr val="FB9273"/>
                    </a:solidFill>
                  </a:tcPr>
                </a:tc>
                <a:tc>
                  <a:txBody>
                    <a:bodyPr/>
                    <a:lstStyle/>
                    <a:p>
                      <a:pPr algn="r" fontAlgn="b"/>
                      <a:r>
                        <a:rPr lang="en-US" sz="300" b="0" i="0" u="none" strike="noStrike">
                          <a:solidFill>
                            <a:srgbClr val="000000"/>
                          </a:solidFill>
                          <a:latin typeface="Calibri"/>
                        </a:rPr>
                        <a:t>21.0</a:t>
                      </a:r>
                    </a:p>
                  </a:txBody>
                  <a:tcPr marL="1295" marR="1295" marT="1295" marB="0" anchor="b">
                    <a:lnL>
                      <a:noFill/>
                    </a:lnL>
                    <a:lnR>
                      <a:noFill/>
                    </a:lnR>
                    <a:lnT>
                      <a:noFill/>
                    </a:lnT>
                    <a:lnB>
                      <a:noFill/>
                    </a:lnB>
                    <a:solidFill>
                      <a:srgbClr val="C3D980"/>
                    </a:solidFill>
                  </a:tcPr>
                </a:tc>
                <a:tc>
                  <a:txBody>
                    <a:bodyPr/>
                    <a:lstStyle/>
                    <a:p>
                      <a:pPr algn="r" fontAlgn="b"/>
                      <a:r>
                        <a:rPr lang="en-US" sz="300" b="0" i="0" u="none" strike="noStrike">
                          <a:solidFill>
                            <a:srgbClr val="000000"/>
                          </a:solidFill>
                          <a:latin typeface="Calibri"/>
                        </a:rPr>
                        <a:t>68.4</a:t>
                      </a:r>
                    </a:p>
                  </a:txBody>
                  <a:tcPr marL="1295" marR="1295" marT="1295" marB="0" anchor="b">
                    <a:lnL>
                      <a:noFill/>
                    </a:lnL>
                    <a:lnR>
                      <a:noFill/>
                    </a:lnR>
                    <a:lnT>
                      <a:noFill/>
                    </a:lnT>
                    <a:lnB>
                      <a:noFill/>
                    </a:lnB>
                    <a:solidFill>
                      <a:srgbClr val="FCA577"/>
                    </a:solidFill>
                  </a:tcPr>
                </a:tc>
                <a:tc>
                  <a:txBody>
                    <a:bodyPr/>
                    <a:lstStyle/>
                    <a:p>
                      <a:pPr algn="r" fontAlgn="b"/>
                      <a:r>
                        <a:rPr lang="en-US" sz="300" b="0" i="0" u="none" strike="noStrike">
                          <a:solidFill>
                            <a:srgbClr val="000000"/>
                          </a:solidFill>
                          <a:latin typeface="Calibri"/>
                        </a:rPr>
                        <a:t>16.7</a:t>
                      </a:r>
                    </a:p>
                  </a:txBody>
                  <a:tcPr marL="1295" marR="1295" marT="1295" marB="0" anchor="b">
                    <a:lnL>
                      <a:noFill/>
                    </a:lnL>
                    <a:lnR>
                      <a:noFill/>
                    </a:lnR>
                    <a:lnT>
                      <a:noFill/>
                    </a:lnT>
                    <a:lnB>
                      <a:noFill/>
                    </a:lnB>
                    <a:solidFill>
                      <a:srgbClr val="A8D27F"/>
                    </a:solidFill>
                  </a:tcPr>
                </a:tc>
                <a:tc>
                  <a:txBody>
                    <a:bodyPr/>
                    <a:lstStyle/>
                    <a:p>
                      <a:pPr algn="r" fontAlgn="b"/>
                      <a:r>
                        <a:rPr lang="en-US" sz="300" b="0" i="0" u="none" strike="noStrike">
                          <a:solidFill>
                            <a:srgbClr val="000000"/>
                          </a:solidFill>
                          <a:latin typeface="Calibri"/>
                        </a:rPr>
                        <a:t>43.5</a:t>
                      </a:r>
                    </a:p>
                  </a:txBody>
                  <a:tcPr marL="1295" marR="1295" marT="1295" marB="0" anchor="b">
                    <a:lnL>
                      <a:noFill/>
                    </a:lnL>
                    <a:lnR>
                      <a:noFill/>
                    </a:lnR>
                    <a:lnT>
                      <a:noFill/>
                    </a:lnT>
                    <a:lnB>
                      <a:noFill/>
                    </a:lnB>
                    <a:solidFill>
                      <a:srgbClr val="FED380"/>
                    </a:solidFill>
                  </a:tcPr>
                </a:tc>
                <a:tc>
                  <a:txBody>
                    <a:bodyPr/>
                    <a:lstStyle/>
                    <a:p>
                      <a:pPr algn="r" fontAlgn="b"/>
                      <a:r>
                        <a:rPr lang="en-US" sz="300" b="0" i="0" u="none" strike="noStrike">
                          <a:solidFill>
                            <a:srgbClr val="000000"/>
                          </a:solidFill>
                          <a:latin typeface="Calibri"/>
                        </a:rPr>
                        <a:t>19.3</a:t>
                      </a:r>
                    </a:p>
                  </a:txBody>
                  <a:tcPr marL="1295" marR="1295" marT="1295" marB="0" anchor="b">
                    <a:lnL>
                      <a:noFill/>
                    </a:lnL>
                    <a:lnR>
                      <a:noFill/>
                    </a:lnR>
                    <a:lnT>
                      <a:noFill/>
                    </a:lnT>
                    <a:lnB>
                      <a:noFill/>
                    </a:lnB>
                    <a:solidFill>
                      <a:srgbClr val="B8D67F"/>
                    </a:solidFill>
                  </a:tcPr>
                </a:tc>
                <a:tc>
                  <a:txBody>
                    <a:bodyPr/>
                    <a:lstStyle/>
                    <a:p>
                      <a:pPr algn="r" fontAlgn="b"/>
                      <a:r>
                        <a:rPr lang="en-US" sz="300" b="0" i="0" u="none" strike="noStrike">
                          <a:solidFill>
                            <a:srgbClr val="000000"/>
                          </a:solidFill>
                          <a:latin typeface="Calibri"/>
                        </a:rPr>
                        <a:t>39.9</a:t>
                      </a:r>
                    </a:p>
                  </a:txBody>
                  <a:tcPr marL="1295" marR="1295" marT="1295" marB="0" anchor="b">
                    <a:lnL>
                      <a:noFill/>
                    </a:lnL>
                    <a:lnR>
                      <a:noFill/>
                    </a:lnR>
                    <a:lnT>
                      <a:noFill/>
                    </a:lnT>
                    <a:lnB>
                      <a:noFill/>
                    </a:lnB>
                    <a:solidFill>
                      <a:srgbClr val="FFDA81"/>
                    </a:solidFill>
                  </a:tcPr>
                </a:tc>
                <a:tc>
                  <a:txBody>
                    <a:bodyPr/>
                    <a:lstStyle/>
                    <a:p>
                      <a:pPr algn="r" fontAlgn="b"/>
                      <a:r>
                        <a:rPr lang="en-US" sz="300" b="0" i="0" u="none" strike="noStrike">
                          <a:solidFill>
                            <a:srgbClr val="000000"/>
                          </a:solidFill>
                          <a:latin typeface="Calibri"/>
                        </a:rPr>
                        <a:t>16.8</a:t>
                      </a:r>
                    </a:p>
                  </a:txBody>
                  <a:tcPr marL="1295" marR="1295" marT="1295" marB="0" anchor="b">
                    <a:lnL>
                      <a:noFill/>
                    </a:lnL>
                    <a:lnR>
                      <a:noFill/>
                    </a:lnR>
                    <a:lnT>
                      <a:noFill/>
                    </a:lnT>
                    <a:lnB>
                      <a:noFill/>
                    </a:lnB>
                    <a:solidFill>
                      <a:srgbClr val="A8D27F"/>
                    </a:solidFill>
                  </a:tcPr>
                </a:tc>
                <a:tc>
                  <a:txBody>
                    <a:bodyPr/>
                    <a:lstStyle/>
                    <a:p>
                      <a:pPr algn="r" fontAlgn="b"/>
                      <a:r>
                        <a:rPr lang="en-US" sz="300" b="0" i="0" u="none" strike="noStrike">
                          <a:solidFill>
                            <a:srgbClr val="000000"/>
                          </a:solidFill>
                          <a:latin typeface="Calibri"/>
                        </a:rPr>
                        <a:t>40.9</a:t>
                      </a:r>
                    </a:p>
                  </a:txBody>
                  <a:tcPr marL="1295" marR="1295" marT="1295" marB="0" anchor="b">
                    <a:lnL>
                      <a:noFill/>
                    </a:lnL>
                    <a:lnR>
                      <a:noFill/>
                    </a:lnR>
                    <a:lnT>
                      <a:noFill/>
                    </a:lnT>
                    <a:lnB>
                      <a:noFill/>
                    </a:lnB>
                    <a:solidFill>
                      <a:srgbClr val="FED881"/>
                    </a:solidFill>
                  </a:tcPr>
                </a:tc>
                <a:tc>
                  <a:txBody>
                    <a:bodyPr/>
                    <a:lstStyle/>
                    <a:p>
                      <a:pPr algn="r" fontAlgn="b"/>
                      <a:r>
                        <a:rPr lang="en-US" sz="300" b="0" i="0" u="none" strike="noStrike">
                          <a:solidFill>
                            <a:srgbClr val="000000"/>
                          </a:solidFill>
                          <a:latin typeface="Calibri"/>
                        </a:rPr>
                        <a:t>15.1</a:t>
                      </a:r>
                    </a:p>
                  </a:txBody>
                  <a:tcPr marL="1295" marR="1295" marT="1295" marB="0" anchor="b">
                    <a:lnL>
                      <a:noFill/>
                    </a:lnL>
                    <a:lnR>
                      <a:noFill/>
                    </a:lnR>
                    <a:lnT>
                      <a:noFill/>
                    </a:lnT>
                    <a:lnB>
                      <a:noFill/>
                    </a:lnB>
                    <a:solidFill>
                      <a:srgbClr val="9ECF7E"/>
                    </a:solidFill>
                  </a:tcPr>
                </a:tc>
                <a:tc>
                  <a:txBody>
                    <a:bodyPr/>
                    <a:lstStyle/>
                    <a:p>
                      <a:pPr algn="r" fontAlgn="b"/>
                      <a:r>
                        <a:rPr lang="en-US" sz="300" b="0" i="0" u="none" strike="noStrike">
                          <a:solidFill>
                            <a:srgbClr val="000000"/>
                          </a:solidFill>
                          <a:latin typeface="Calibri"/>
                        </a:rPr>
                        <a:t>38.0</a:t>
                      </a:r>
                    </a:p>
                  </a:txBody>
                  <a:tcPr marL="1295" marR="1295" marT="1295" marB="0" anchor="b">
                    <a:lnL>
                      <a:noFill/>
                    </a:lnL>
                    <a:lnR>
                      <a:noFill/>
                    </a:lnR>
                    <a:lnT>
                      <a:noFill/>
                    </a:lnT>
                    <a:lnB>
                      <a:noFill/>
                    </a:lnB>
                    <a:solidFill>
                      <a:srgbClr val="FFDE82"/>
                    </a:solidFill>
                  </a:tcPr>
                </a:tc>
                <a:tc>
                  <a:txBody>
                    <a:bodyPr/>
                    <a:lstStyle/>
                    <a:p>
                      <a:pPr algn="r" fontAlgn="b"/>
                      <a:r>
                        <a:rPr lang="en-US" sz="300" b="0" i="0" u="none" strike="noStrike">
                          <a:solidFill>
                            <a:srgbClr val="000000"/>
                          </a:solidFill>
                          <a:latin typeface="Calibri"/>
                        </a:rPr>
                        <a:t>14.2</a:t>
                      </a:r>
                    </a:p>
                  </a:txBody>
                  <a:tcPr marL="1295" marR="1295" marT="1295" marB="0" anchor="b">
                    <a:lnL>
                      <a:noFill/>
                    </a:lnL>
                    <a:lnR>
                      <a:noFill/>
                    </a:lnR>
                    <a:lnT>
                      <a:noFill/>
                    </a:lnT>
                    <a:lnB>
                      <a:noFill/>
                    </a:lnB>
                    <a:solidFill>
                      <a:srgbClr val="98CD7E"/>
                    </a:solidFill>
                  </a:tcPr>
                </a:tc>
                <a:tc>
                  <a:txBody>
                    <a:bodyPr/>
                    <a:lstStyle/>
                    <a:p>
                      <a:pPr algn="r" fontAlgn="b"/>
                      <a:r>
                        <a:rPr lang="en-US" sz="300" b="0" i="0" u="none" strike="noStrike">
                          <a:solidFill>
                            <a:srgbClr val="000000"/>
                          </a:solidFill>
                          <a:latin typeface="Calibri"/>
                        </a:rPr>
                        <a:t>52.9</a:t>
                      </a:r>
                    </a:p>
                  </a:txBody>
                  <a:tcPr marL="1295" marR="1295" marT="1295" marB="0" anchor="b">
                    <a:lnL>
                      <a:noFill/>
                    </a:lnL>
                    <a:lnR>
                      <a:noFill/>
                    </a:lnR>
                    <a:lnT>
                      <a:noFill/>
                    </a:lnT>
                    <a:lnB>
                      <a:noFill/>
                    </a:lnB>
                    <a:solidFill>
                      <a:srgbClr val="FDC27D"/>
                    </a:solidFill>
                  </a:tcPr>
                </a:tc>
                <a:tc>
                  <a:txBody>
                    <a:bodyPr/>
                    <a:lstStyle/>
                    <a:p>
                      <a:pPr algn="r" fontAlgn="b"/>
                      <a:r>
                        <a:rPr lang="en-US" sz="300" b="0" i="0" u="none" strike="noStrike">
                          <a:solidFill>
                            <a:srgbClr val="000000"/>
                          </a:solidFill>
                          <a:latin typeface="Calibri"/>
                        </a:rPr>
                        <a:t>36.1</a:t>
                      </a:r>
                    </a:p>
                  </a:txBody>
                  <a:tcPr marL="1295" marR="1295" marT="1295" marB="0" anchor="b">
                    <a:lnL>
                      <a:noFill/>
                    </a:lnL>
                    <a:lnR>
                      <a:noFill/>
                    </a:lnR>
                    <a:lnT>
                      <a:noFill/>
                    </a:lnT>
                    <a:lnB>
                      <a:noFill/>
                    </a:lnB>
                    <a:solidFill>
                      <a:srgbClr val="FFE183"/>
                    </a:solidFill>
                  </a:tcPr>
                </a:tc>
                <a:tc>
                  <a:txBody>
                    <a:bodyPr/>
                    <a:lstStyle/>
                    <a:p>
                      <a:pPr algn="r" fontAlgn="b"/>
                      <a:r>
                        <a:rPr lang="en-US" sz="300" b="0" i="0" u="none" strike="noStrike">
                          <a:solidFill>
                            <a:srgbClr val="000000"/>
                          </a:solidFill>
                          <a:latin typeface="Calibri"/>
                        </a:rPr>
                        <a:t>51.6</a:t>
                      </a:r>
                    </a:p>
                  </a:txBody>
                  <a:tcPr marL="1295" marR="1295" marT="1295" marB="0" anchor="b">
                    <a:lnL>
                      <a:noFill/>
                    </a:lnL>
                    <a:lnR>
                      <a:noFill/>
                    </a:lnR>
                    <a:lnT>
                      <a:noFill/>
                    </a:lnT>
                    <a:lnB>
                      <a:noFill/>
                    </a:lnB>
                    <a:solidFill>
                      <a:srgbClr val="FDC47D"/>
                    </a:solidFill>
                  </a:tcPr>
                </a:tc>
                <a:tc>
                  <a:txBody>
                    <a:bodyPr/>
                    <a:lstStyle/>
                    <a:p>
                      <a:pPr algn="r" fontAlgn="b"/>
                      <a:r>
                        <a:rPr lang="en-US" sz="300" b="0" i="0" u="none" strike="noStrike">
                          <a:solidFill>
                            <a:srgbClr val="000000"/>
                          </a:solidFill>
                          <a:latin typeface="Calibri"/>
                        </a:rPr>
                        <a:t>37.8</a:t>
                      </a:r>
                    </a:p>
                  </a:txBody>
                  <a:tcPr marL="1295" marR="1295" marT="1295" marB="0" anchor="b">
                    <a:lnL>
                      <a:noFill/>
                    </a:lnL>
                    <a:lnR>
                      <a:noFill/>
                    </a:lnR>
                    <a:lnT>
                      <a:noFill/>
                    </a:lnT>
                    <a:lnB>
                      <a:noFill/>
                    </a:lnB>
                    <a:solidFill>
                      <a:srgbClr val="FFDE82"/>
                    </a:solidFill>
                  </a:tcPr>
                </a:tc>
                <a:tc>
                  <a:txBody>
                    <a:bodyPr/>
                    <a:lstStyle/>
                    <a:p>
                      <a:pPr algn="r" fontAlgn="b"/>
                      <a:r>
                        <a:rPr lang="en-US" sz="300" b="0" i="0" u="none" strike="noStrike">
                          <a:solidFill>
                            <a:srgbClr val="000000"/>
                          </a:solidFill>
                          <a:latin typeface="Calibri"/>
                        </a:rPr>
                        <a:t>48.0</a:t>
                      </a:r>
                    </a:p>
                  </a:txBody>
                  <a:tcPr marL="1295" marR="1295" marT="1295" marB="0" anchor="b">
                    <a:lnL>
                      <a:noFill/>
                    </a:lnL>
                    <a:lnR>
                      <a:noFill/>
                    </a:lnR>
                    <a:lnT>
                      <a:noFill/>
                    </a:lnT>
                    <a:lnB>
                      <a:noFill/>
                    </a:lnB>
                    <a:solidFill>
                      <a:srgbClr val="FECB7E"/>
                    </a:solidFill>
                  </a:tcPr>
                </a:tc>
                <a:tc>
                  <a:txBody>
                    <a:bodyPr/>
                    <a:lstStyle/>
                    <a:p>
                      <a:pPr algn="r" fontAlgn="b"/>
                      <a:r>
                        <a:rPr lang="en-US" sz="300" b="0" i="0" u="none" strike="noStrike">
                          <a:solidFill>
                            <a:srgbClr val="000000"/>
                          </a:solidFill>
                          <a:latin typeface="Calibri"/>
                        </a:rPr>
                        <a:t>39.1</a:t>
                      </a:r>
                    </a:p>
                  </a:txBody>
                  <a:tcPr marL="1295" marR="1295" marT="1295" marB="0" anchor="b">
                    <a:lnL>
                      <a:noFill/>
                    </a:lnL>
                    <a:lnR>
                      <a:noFill/>
                    </a:lnR>
                    <a:lnT>
                      <a:noFill/>
                    </a:lnT>
                    <a:lnB>
                      <a:noFill/>
                    </a:lnB>
                    <a:solidFill>
                      <a:srgbClr val="FFDC81"/>
                    </a:solidFill>
                  </a:tcPr>
                </a:tc>
                <a:tc>
                  <a:txBody>
                    <a:bodyPr/>
                    <a:lstStyle/>
                    <a:p>
                      <a:pPr algn="r" fontAlgn="b"/>
                      <a:r>
                        <a:rPr lang="en-US" sz="300" b="0" i="0" u="none" strike="noStrike">
                          <a:solidFill>
                            <a:srgbClr val="000000"/>
                          </a:solidFill>
                          <a:latin typeface="Calibri"/>
                        </a:rPr>
                        <a:t>44.5</a:t>
                      </a:r>
                    </a:p>
                  </a:txBody>
                  <a:tcPr marL="1295" marR="1295" marT="1295" marB="0" anchor="b">
                    <a:lnL>
                      <a:noFill/>
                    </a:lnL>
                    <a:lnR>
                      <a:noFill/>
                    </a:lnR>
                    <a:lnT>
                      <a:noFill/>
                    </a:lnT>
                    <a:lnB>
                      <a:noFill/>
                    </a:lnB>
                    <a:solidFill>
                      <a:srgbClr val="FED280"/>
                    </a:solidFill>
                  </a:tcPr>
                </a:tc>
                <a:tc>
                  <a:txBody>
                    <a:bodyPr/>
                    <a:lstStyle/>
                    <a:p>
                      <a:pPr algn="r" fontAlgn="b"/>
                      <a:r>
                        <a:rPr lang="en-US" sz="300" b="0" i="0" u="none" strike="noStrike">
                          <a:solidFill>
                            <a:srgbClr val="000000"/>
                          </a:solidFill>
                          <a:latin typeface="Calibri"/>
                        </a:rPr>
                        <a:t>43.0</a:t>
                      </a:r>
                    </a:p>
                  </a:txBody>
                  <a:tcPr marL="1295" marR="1295" marT="1295" marB="0" anchor="b">
                    <a:lnL>
                      <a:noFill/>
                    </a:lnL>
                    <a:lnR>
                      <a:noFill/>
                    </a:lnR>
                    <a:lnT>
                      <a:noFill/>
                    </a:lnT>
                    <a:lnB>
                      <a:noFill/>
                    </a:lnB>
                    <a:solidFill>
                      <a:srgbClr val="FED480"/>
                    </a:solidFill>
                  </a:tcPr>
                </a:tc>
                <a:tc>
                  <a:txBody>
                    <a:bodyPr/>
                    <a:lstStyle/>
                    <a:p>
                      <a:pPr algn="r" fontAlgn="b"/>
                      <a:r>
                        <a:rPr lang="en-US" sz="300" b="0" i="0" u="none" strike="noStrike">
                          <a:solidFill>
                            <a:srgbClr val="000000"/>
                          </a:solidFill>
                          <a:latin typeface="Calibri"/>
                        </a:rPr>
                        <a:t>47.6</a:t>
                      </a:r>
                    </a:p>
                  </a:txBody>
                  <a:tcPr marL="1295" marR="1295" marT="1295" marB="0" anchor="b">
                    <a:lnL>
                      <a:noFill/>
                    </a:lnL>
                    <a:lnR>
                      <a:noFill/>
                    </a:lnR>
                    <a:lnT>
                      <a:noFill/>
                    </a:lnT>
                    <a:lnB>
                      <a:noFill/>
                    </a:lnB>
                    <a:solidFill>
                      <a:srgbClr val="FECC7E"/>
                    </a:solidFill>
                  </a:tcPr>
                </a:tc>
                <a:tc>
                  <a:txBody>
                    <a:bodyPr/>
                    <a:lstStyle/>
                    <a:p>
                      <a:pPr algn="r" fontAlgn="b"/>
                      <a:r>
                        <a:rPr lang="en-US" sz="300" b="0" i="0" u="none" strike="noStrike">
                          <a:solidFill>
                            <a:srgbClr val="000000"/>
                          </a:solidFill>
                          <a:latin typeface="Calibri"/>
                        </a:rPr>
                        <a:t>35.2</a:t>
                      </a:r>
                    </a:p>
                  </a:txBody>
                  <a:tcPr marL="1295" marR="1295" marT="129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44.7</a:t>
                      </a:r>
                    </a:p>
                  </a:txBody>
                  <a:tcPr marL="1295" marR="1295" marT="1295" marB="0" anchor="b">
                    <a:lnL>
                      <a:noFill/>
                    </a:lnL>
                    <a:lnR>
                      <a:noFill/>
                    </a:lnR>
                    <a:lnT>
                      <a:noFill/>
                    </a:lnT>
                    <a:lnB>
                      <a:noFill/>
                    </a:lnB>
                    <a:solidFill>
                      <a:srgbClr val="FED17F"/>
                    </a:solidFill>
                  </a:tcPr>
                </a:tc>
                <a:tc>
                  <a:txBody>
                    <a:bodyPr/>
                    <a:lstStyle/>
                    <a:p>
                      <a:pPr algn="r" fontAlgn="b"/>
                      <a:r>
                        <a:rPr lang="en-US" sz="300" b="0" i="0" u="none" strike="noStrike">
                          <a:solidFill>
                            <a:srgbClr val="000000"/>
                          </a:solidFill>
                          <a:latin typeface="Calibri"/>
                        </a:rPr>
                        <a:t>37.9</a:t>
                      </a:r>
                    </a:p>
                  </a:txBody>
                  <a:tcPr marL="1295" marR="1295" marT="1295" marB="0" anchor="b">
                    <a:lnL>
                      <a:noFill/>
                    </a:lnL>
                    <a:lnR>
                      <a:noFill/>
                    </a:lnR>
                    <a:lnT>
                      <a:noFill/>
                    </a:lnT>
                    <a:lnB>
                      <a:noFill/>
                    </a:lnB>
                    <a:solidFill>
                      <a:srgbClr val="FFDE82"/>
                    </a:solidFill>
                  </a:tcPr>
                </a:tc>
                <a:tc>
                  <a:txBody>
                    <a:bodyPr/>
                    <a:lstStyle/>
                    <a:p>
                      <a:pPr algn="r" fontAlgn="b"/>
                      <a:r>
                        <a:rPr lang="en-US" sz="300" b="0" i="0" u="none" strike="noStrike">
                          <a:solidFill>
                            <a:srgbClr val="000000"/>
                          </a:solidFill>
                          <a:latin typeface="Calibri"/>
                        </a:rPr>
                        <a:t>38.8</a:t>
                      </a:r>
                    </a:p>
                  </a:txBody>
                  <a:tcPr marL="1295" marR="1295" marT="1295" marB="0" anchor="b">
                    <a:lnL>
                      <a:noFill/>
                    </a:lnL>
                    <a:lnR>
                      <a:noFill/>
                    </a:lnR>
                    <a:lnT>
                      <a:noFill/>
                    </a:lnT>
                    <a:lnB>
                      <a:noFill/>
                    </a:lnB>
                    <a:solidFill>
                      <a:srgbClr val="FFDC82"/>
                    </a:solidFill>
                  </a:tcPr>
                </a:tc>
                <a:tc>
                  <a:txBody>
                    <a:bodyPr/>
                    <a:lstStyle/>
                    <a:p>
                      <a:pPr algn="r" fontAlgn="b"/>
                      <a:r>
                        <a:rPr lang="en-US" sz="300" b="0" i="0" u="none" strike="noStrike">
                          <a:solidFill>
                            <a:srgbClr val="000000"/>
                          </a:solidFill>
                          <a:latin typeface="Calibri"/>
                        </a:rPr>
                        <a:t>35.7</a:t>
                      </a:r>
                    </a:p>
                  </a:txBody>
                  <a:tcPr marL="1295" marR="1295" marT="129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43.6</a:t>
                      </a:r>
                    </a:p>
                  </a:txBody>
                  <a:tcPr marL="1295" marR="1295" marT="1295" marB="0" anchor="b">
                    <a:lnL>
                      <a:noFill/>
                    </a:lnL>
                    <a:lnR>
                      <a:noFill/>
                    </a:lnR>
                    <a:lnT>
                      <a:noFill/>
                    </a:lnT>
                    <a:lnB>
                      <a:noFill/>
                    </a:lnB>
                    <a:solidFill>
                      <a:srgbClr val="FED380"/>
                    </a:solidFill>
                  </a:tcPr>
                </a:tc>
                <a:tc>
                  <a:txBody>
                    <a:bodyPr/>
                    <a:lstStyle/>
                    <a:p>
                      <a:pPr algn="r" fontAlgn="b"/>
                      <a:r>
                        <a:rPr lang="en-US" sz="300" b="0" i="0" u="none" strike="noStrike">
                          <a:solidFill>
                            <a:srgbClr val="000000"/>
                          </a:solidFill>
                          <a:latin typeface="Calibri"/>
                        </a:rPr>
                        <a:t>41.1</a:t>
                      </a:r>
                    </a:p>
                  </a:txBody>
                  <a:tcPr marL="1295" marR="1295" marT="1295" marB="0" anchor="b">
                    <a:lnL>
                      <a:noFill/>
                    </a:lnL>
                    <a:lnR>
                      <a:noFill/>
                    </a:lnR>
                    <a:lnT>
                      <a:noFill/>
                    </a:lnT>
                    <a:lnB>
                      <a:noFill/>
                    </a:lnB>
                    <a:solidFill>
                      <a:srgbClr val="FED881"/>
                    </a:solidFill>
                  </a:tcPr>
                </a:tc>
                <a:tc>
                  <a:txBody>
                    <a:bodyPr/>
                    <a:lstStyle/>
                    <a:p>
                      <a:pPr algn="r" fontAlgn="b"/>
                      <a:r>
                        <a:rPr lang="en-US" sz="300" b="0" i="0" u="none" strike="noStrike">
                          <a:solidFill>
                            <a:srgbClr val="000000"/>
                          </a:solidFill>
                          <a:latin typeface="Calibri"/>
                        </a:rPr>
                        <a:t>62.4</a:t>
                      </a:r>
                    </a:p>
                  </a:txBody>
                  <a:tcPr marL="1295" marR="1295" marT="1295" marB="0" anchor="b">
                    <a:lnL>
                      <a:noFill/>
                    </a:lnL>
                    <a:lnR>
                      <a:noFill/>
                    </a:lnR>
                    <a:lnT>
                      <a:noFill/>
                    </a:lnT>
                    <a:lnB>
                      <a:noFill/>
                    </a:lnB>
                    <a:solidFill>
                      <a:srgbClr val="FCB079"/>
                    </a:solidFill>
                  </a:tcPr>
                </a:tc>
                <a:tc>
                  <a:txBody>
                    <a:bodyPr/>
                    <a:lstStyle/>
                    <a:p>
                      <a:pPr algn="r" fontAlgn="b"/>
                      <a:r>
                        <a:rPr lang="en-US" sz="300" b="0" i="0" u="none" strike="noStrike">
                          <a:solidFill>
                            <a:srgbClr val="000000"/>
                          </a:solidFill>
                          <a:latin typeface="Calibri"/>
                        </a:rPr>
                        <a:t>25.2</a:t>
                      </a:r>
                    </a:p>
                  </a:txBody>
                  <a:tcPr marL="1295" marR="1295" marT="1295" marB="0" anchor="b">
                    <a:lnL>
                      <a:noFill/>
                    </a:lnL>
                    <a:lnR>
                      <a:noFill/>
                    </a:lnR>
                    <a:lnT>
                      <a:noFill/>
                    </a:lnT>
                    <a:lnB>
                      <a:noFill/>
                    </a:lnB>
                    <a:solidFill>
                      <a:srgbClr val="DEE182"/>
                    </a:solidFill>
                  </a:tcPr>
                </a:tc>
                <a:tc>
                  <a:txBody>
                    <a:bodyPr/>
                    <a:lstStyle/>
                    <a:p>
                      <a:pPr algn="r" fontAlgn="b"/>
                      <a:r>
                        <a:rPr lang="en-US" sz="300" b="0" i="0" u="none" strike="noStrike">
                          <a:solidFill>
                            <a:srgbClr val="000000"/>
                          </a:solidFill>
                          <a:latin typeface="Calibri"/>
                        </a:rPr>
                        <a:t>52.2</a:t>
                      </a:r>
                    </a:p>
                  </a:txBody>
                  <a:tcPr marL="1295" marR="1295" marT="1295" marB="0" anchor="b">
                    <a:lnL>
                      <a:noFill/>
                    </a:lnL>
                    <a:lnR>
                      <a:noFill/>
                    </a:lnR>
                    <a:lnT>
                      <a:noFill/>
                    </a:lnT>
                    <a:lnB>
                      <a:noFill/>
                    </a:lnB>
                    <a:solidFill>
                      <a:srgbClr val="FDC37D"/>
                    </a:solidFill>
                  </a:tcPr>
                </a:tc>
                <a:tc>
                  <a:txBody>
                    <a:bodyPr/>
                    <a:lstStyle/>
                    <a:p>
                      <a:pPr algn="r" fontAlgn="b"/>
                      <a:r>
                        <a:rPr lang="en-US" sz="300" b="0" i="0" u="none" strike="noStrike">
                          <a:solidFill>
                            <a:srgbClr val="000000"/>
                          </a:solidFill>
                          <a:latin typeface="Calibri"/>
                        </a:rPr>
                        <a:t>21.5</a:t>
                      </a:r>
                    </a:p>
                  </a:txBody>
                  <a:tcPr marL="1295" marR="1295" marT="1295" marB="0" anchor="b">
                    <a:lnL>
                      <a:noFill/>
                    </a:lnL>
                    <a:lnR>
                      <a:noFill/>
                    </a:lnR>
                    <a:lnT>
                      <a:noFill/>
                    </a:lnT>
                    <a:lnB>
                      <a:noFill/>
                    </a:lnB>
                    <a:solidFill>
                      <a:srgbClr val="C6DA80"/>
                    </a:solidFill>
                  </a:tcPr>
                </a:tc>
                <a:tc>
                  <a:txBody>
                    <a:bodyPr/>
                    <a:lstStyle/>
                    <a:p>
                      <a:pPr algn="r" fontAlgn="b"/>
                      <a:r>
                        <a:rPr lang="en-US" sz="300" b="0" i="0" u="none" strike="noStrike">
                          <a:solidFill>
                            <a:srgbClr val="000000"/>
                          </a:solidFill>
                          <a:latin typeface="Calibri"/>
                        </a:rPr>
                        <a:t>55.8</a:t>
                      </a:r>
                    </a:p>
                  </a:txBody>
                  <a:tcPr marL="1295" marR="1295" marT="1295" marB="0" anchor="b">
                    <a:lnL>
                      <a:noFill/>
                    </a:lnL>
                    <a:lnR>
                      <a:noFill/>
                    </a:lnR>
                    <a:lnT>
                      <a:noFill/>
                    </a:lnT>
                    <a:lnB>
                      <a:noFill/>
                    </a:lnB>
                    <a:solidFill>
                      <a:srgbClr val="FDBD7B"/>
                    </a:solidFill>
                  </a:tcPr>
                </a:tc>
                <a:tc>
                  <a:txBody>
                    <a:bodyPr/>
                    <a:lstStyle/>
                    <a:p>
                      <a:pPr algn="r" fontAlgn="b"/>
                      <a:r>
                        <a:rPr lang="en-US" sz="300" b="0" i="0" u="none" strike="noStrike">
                          <a:solidFill>
                            <a:srgbClr val="000000"/>
                          </a:solidFill>
                          <a:latin typeface="Calibri"/>
                        </a:rPr>
                        <a:t>20.7</a:t>
                      </a:r>
                    </a:p>
                  </a:txBody>
                  <a:tcPr marL="1295" marR="1295" marT="1295" marB="0" anchor="b">
                    <a:lnL>
                      <a:noFill/>
                    </a:lnL>
                    <a:lnR>
                      <a:noFill/>
                    </a:lnR>
                    <a:lnT>
                      <a:noFill/>
                    </a:lnT>
                    <a:lnB>
                      <a:noFill/>
                    </a:lnB>
                    <a:solidFill>
                      <a:srgbClr val="C1D980"/>
                    </a:solidFill>
                  </a:tcPr>
                </a:tc>
                <a:tc>
                  <a:txBody>
                    <a:bodyPr/>
                    <a:lstStyle/>
                    <a:p>
                      <a:pPr algn="r" fontAlgn="b"/>
                      <a:r>
                        <a:rPr lang="en-US" sz="300" b="0" i="0" u="none" strike="noStrike">
                          <a:solidFill>
                            <a:srgbClr val="000000"/>
                          </a:solidFill>
                          <a:latin typeface="Calibri"/>
                        </a:rPr>
                        <a:t>54.5</a:t>
                      </a:r>
                    </a:p>
                  </a:txBody>
                  <a:tcPr marL="1295" marR="1295" marT="1295" marB="0" anchor="b">
                    <a:lnL>
                      <a:noFill/>
                    </a:lnL>
                    <a:lnR>
                      <a:noFill/>
                    </a:lnR>
                    <a:lnT>
                      <a:noFill/>
                    </a:lnT>
                    <a:lnB>
                      <a:noFill/>
                    </a:lnB>
                    <a:solidFill>
                      <a:srgbClr val="FDBF7C"/>
                    </a:solidFill>
                  </a:tcPr>
                </a:tc>
                <a:tc>
                  <a:txBody>
                    <a:bodyPr/>
                    <a:lstStyle/>
                    <a:p>
                      <a:pPr algn="r" fontAlgn="b"/>
                      <a:r>
                        <a:rPr lang="en-US" sz="300" b="0" i="0" u="none" strike="noStrike">
                          <a:solidFill>
                            <a:srgbClr val="000000"/>
                          </a:solidFill>
                          <a:latin typeface="Calibri"/>
                        </a:rPr>
                        <a:t>24.1</a:t>
                      </a:r>
                    </a:p>
                  </a:txBody>
                  <a:tcPr marL="1295" marR="1295" marT="1295" marB="0" anchor="b">
                    <a:lnL>
                      <a:noFill/>
                    </a:lnL>
                    <a:lnR>
                      <a:noFill/>
                    </a:lnR>
                    <a:lnT>
                      <a:noFill/>
                    </a:lnT>
                    <a:lnB>
                      <a:noFill/>
                    </a:lnB>
                    <a:solidFill>
                      <a:srgbClr val="D7DF81"/>
                    </a:solidFill>
                  </a:tcPr>
                </a:tc>
              </a:tr>
              <a:tr h="49195">
                <a:tc>
                  <a:txBody>
                    <a:bodyPr/>
                    <a:lstStyle/>
                    <a:p>
                      <a:pPr algn="l" fontAlgn="b"/>
                      <a:r>
                        <a:rPr lang="en-US" sz="300" b="0" i="0" u="none" strike="noStrike">
                          <a:solidFill>
                            <a:srgbClr val="000000"/>
                          </a:solidFill>
                          <a:latin typeface="Calibri"/>
                        </a:rPr>
                        <a:t>ADVANCE Full</a:t>
                      </a:r>
                    </a:p>
                  </a:txBody>
                  <a:tcPr marL="1295" marR="1295" marT="1295" marB="0" anchor="b">
                    <a:lnL>
                      <a:noFill/>
                    </a:lnL>
                    <a:lnR>
                      <a:noFill/>
                    </a:lnR>
                    <a:lnT>
                      <a:noFill/>
                    </a:lnT>
                    <a:lnB>
                      <a:noFill/>
                    </a:lnB>
                  </a:tcPr>
                </a:tc>
                <a:tc>
                  <a:txBody>
                    <a:bodyPr/>
                    <a:lstStyle/>
                    <a:p>
                      <a:pPr algn="r" fontAlgn="b"/>
                      <a:r>
                        <a:rPr lang="en-US" sz="300" b="0" i="0" u="none" strike="noStrike">
                          <a:solidFill>
                            <a:srgbClr val="000000"/>
                          </a:solidFill>
                          <a:latin typeface="Calibri"/>
                        </a:rPr>
                        <a:t>57.3</a:t>
                      </a:r>
                    </a:p>
                  </a:txBody>
                  <a:tcPr marL="1295" marR="1295" marT="1295" marB="0" anchor="b">
                    <a:lnL>
                      <a:noFill/>
                    </a:lnL>
                    <a:lnR>
                      <a:noFill/>
                    </a:lnR>
                    <a:lnT>
                      <a:noFill/>
                    </a:lnT>
                    <a:lnB>
                      <a:noFill/>
                    </a:lnB>
                    <a:solidFill>
                      <a:srgbClr val="FDBA7B"/>
                    </a:solidFill>
                  </a:tcPr>
                </a:tc>
                <a:tc>
                  <a:txBody>
                    <a:bodyPr/>
                    <a:lstStyle/>
                    <a:p>
                      <a:pPr algn="r" fontAlgn="b"/>
                      <a:r>
                        <a:rPr lang="en-US" sz="300" b="0" i="0" u="none" strike="noStrike">
                          <a:solidFill>
                            <a:srgbClr val="000000"/>
                          </a:solidFill>
                          <a:latin typeface="Calibri"/>
                        </a:rPr>
                        <a:t>12.7</a:t>
                      </a:r>
                    </a:p>
                  </a:txBody>
                  <a:tcPr marL="1295" marR="1295" marT="1295" marB="0" anchor="b">
                    <a:lnL>
                      <a:noFill/>
                    </a:lnL>
                    <a:lnR>
                      <a:noFill/>
                    </a:lnR>
                    <a:lnT>
                      <a:noFill/>
                    </a:lnT>
                    <a:lnB>
                      <a:noFill/>
                    </a:lnB>
                    <a:solidFill>
                      <a:srgbClr val="8FCA7D"/>
                    </a:solidFill>
                  </a:tcPr>
                </a:tc>
                <a:tc>
                  <a:txBody>
                    <a:bodyPr/>
                    <a:lstStyle/>
                    <a:p>
                      <a:pPr algn="r" fontAlgn="b"/>
                      <a:r>
                        <a:rPr lang="en-US" sz="300" b="0" i="0" u="none" strike="noStrike">
                          <a:solidFill>
                            <a:srgbClr val="000000"/>
                          </a:solidFill>
                          <a:latin typeface="Calibri"/>
                        </a:rPr>
                        <a:t>54.9</a:t>
                      </a:r>
                    </a:p>
                  </a:txBody>
                  <a:tcPr marL="1295" marR="1295" marT="1295" marB="0" anchor="b">
                    <a:lnL>
                      <a:noFill/>
                    </a:lnL>
                    <a:lnR>
                      <a:noFill/>
                    </a:lnR>
                    <a:lnT>
                      <a:noFill/>
                    </a:lnT>
                    <a:lnB>
                      <a:noFill/>
                    </a:lnB>
                    <a:solidFill>
                      <a:srgbClr val="FDBE7C"/>
                    </a:solidFill>
                  </a:tcPr>
                </a:tc>
                <a:tc>
                  <a:txBody>
                    <a:bodyPr/>
                    <a:lstStyle/>
                    <a:p>
                      <a:pPr algn="r" fontAlgn="b"/>
                      <a:r>
                        <a:rPr lang="en-US" sz="300" b="0" i="0" u="none" strike="noStrike">
                          <a:solidFill>
                            <a:srgbClr val="000000"/>
                          </a:solidFill>
                          <a:latin typeface="Calibri"/>
                        </a:rPr>
                        <a:t>14.6</a:t>
                      </a:r>
                    </a:p>
                  </a:txBody>
                  <a:tcPr marL="1295" marR="1295" marT="1295" marB="0" anchor="b">
                    <a:lnL>
                      <a:noFill/>
                    </a:lnL>
                    <a:lnR>
                      <a:noFill/>
                    </a:lnR>
                    <a:lnT>
                      <a:noFill/>
                    </a:lnT>
                    <a:lnB>
                      <a:noFill/>
                    </a:lnB>
                    <a:solidFill>
                      <a:srgbClr val="9BCE7E"/>
                    </a:solidFill>
                  </a:tcPr>
                </a:tc>
                <a:tc>
                  <a:txBody>
                    <a:bodyPr/>
                    <a:lstStyle/>
                    <a:p>
                      <a:pPr algn="r" fontAlgn="b"/>
                      <a:r>
                        <a:rPr lang="en-US" sz="300" b="0" i="0" u="none" strike="noStrike">
                          <a:solidFill>
                            <a:srgbClr val="000000"/>
                          </a:solidFill>
                          <a:latin typeface="Calibri"/>
                        </a:rPr>
                        <a:t>55.4</a:t>
                      </a:r>
                    </a:p>
                  </a:txBody>
                  <a:tcPr marL="1295" marR="1295" marT="1295" marB="0" anchor="b">
                    <a:lnL>
                      <a:noFill/>
                    </a:lnL>
                    <a:lnR>
                      <a:noFill/>
                    </a:lnR>
                    <a:lnT>
                      <a:noFill/>
                    </a:lnT>
                    <a:lnB>
                      <a:noFill/>
                    </a:lnB>
                    <a:solidFill>
                      <a:srgbClr val="FDBD7C"/>
                    </a:solidFill>
                  </a:tcPr>
                </a:tc>
                <a:tc>
                  <a:txBody>
                    <a:bodyPr/>
                    <a:lstStyle/>
                    <a:p>
                      <a:pPr algn="r" fontAlgn="b"/>
                      <a:r>
                        <a:rPr lang="en-US" sz="300" b="0" i="0" u="none" strike="noStrike">
                          <a:solidFill>
                            <a:srgbClr val="000000"/>
                          </a:solidFill>
                          <a:latin typeface="Calibri"/>
                        </a:rPr>
                        <a:t>18.3</a:t>
                      </a:r>
                    </a:p>
                  </a:txBody>
                  <a:tcPr marL="1295" marR="1295" marT="1295" marB="0" anchor="b">
                    <a:lnL>
                      <a:noFill/>
                    </a:lnL>
                    <a:lnR>
                      <a:noFill/>
                    </a:lnR>
                    <a:lnT>
                      <a:noFill/>
                    </a:lnT>
                    <a:lnB>
                      <a:noFill/>
                    </a:lnB>
                    <a:solidFill>
                      <a:srgbClr val="B2D57F"/>
                    </a:solidFill>
                  </a:tcPr>
                </a:tc>
                <a:tc>
                  <a:txBody>
                    <a:bodyPr/>
                    <a:lstStyle/>
                    <a:p>
                      <a:pPr algn="r" fontAlgn="b"/>
                      <a:r>
                        <a:rPr lang="en-US" sz="300" b="0" i="0" u="none" strike="noStrike">
                          <a:solidFill>
                            <a:srgbClr val="000000"/>
                          </a:solidFill>
                          <a:latin typeface="Calibri"/>
                        </a:rPr>
                        <a:t>57.0</a:t>
                      </a:r>
                    </a:p>
                  </a:txBody>
                  <a:tcPr marL="1295" marR="1295" marT="1295" marB="0" anchor="b">
                    <a:lnL>
                      <a:noFill/>
                    </a:lnL>
                    <a:lnR>
                      <a:noFill/>
                    </a:lnR>
                    <a:lnT>
                      <a:noFill/>
                    </a:lnT>
                    <a:lnB>
                      <a:noFill/>
                    </a:lnB>
                    <a:solidFill>
                      <a:srgbClr val="FDBA7B"/>
                    </a:solidFill>
                  </a:tcPr>
                </a:tc>
                <a:tc>
                  <a:txBody>
                    <a:bodyPr/>
                    <a:lstStyle/>
                    <a:p>
                      <a:pPr algn="r" fontAlgn="b"/>
                      <a:r>
                        <a:rPr lang="en-US" sz="300" b="0" i="0" u="none" strike="noStrike">
                          <a:solidFill>
                            <a:srgbClr val="000000"/>
                          </a:solidFill>
                          <a:latin typeface="Calibri"/>
                        </a:rPr>
                        <a:t>12.7</a:t>
                      </a:r>
                    </a:p>
                  </a:txBody>
                  <a:tcPr marL="1295" marR="1295" marT="1295" marB="0" anchor="b">
                    <a:lnL>
                      <a:noFill/>
                    </a:lnL>
                    <a:lnR>
                      <a:noFill/>
                    </a:lnR>
                    <a:lnT>
                      <a:noFill/>
                    </a:lnT>
                    <a:lnB>
                      <a:noFill/>
                    </a:lnB>
                    <a:solidFill>
                      <a:srgbClr val="8FCA7D"/>
                    </a:solidFill>
                  </a:tcPr>
                </a:tc>
                <a:tc>
                  <a:txBody>
                    <a:bodyPr/>
                    <a:lstStyle/>
                    <a:p>
                      <a:pPr algn="r" fontAlgn="b"/>
                      <a:r>
                        <a:rPr lang="en-US" sz="300" b="0" i="0" u="none" strike="noStrike">
                          <a:solidFill>
                            <a:srgbClr val="000000"/>
                          </a:solidFill>
                          <a:latin typeface="Calibri"/>
                        </a:rPr>
                        <a:t>52.7</a:t>
                      </a:r>
                    </a:p>
                  </a:txBody>
                  <a:tcPr marL="1295" marR="1295" marT="1295" marB="0" anchor="b">
                    <a:lnL>
                      <a:noFill/>
                    </a:lnL>
                    <a:lnR>
                      <a:noFill/>
                    </a:lnR>
                    <a:lnT>
                      <a:noFill/>
                    </a:lnT>
                    <a:lnB>
                      <a:noFill/>
                    </a:lnB>
                    <a:solidFill>
                      <a:srgbClr val="FDC27D"/>
                    </a:solidFill>
                  </a:tcPr>
                </a:tc>
                <a:tc>
                  <a:txBody>
                    <a:bodyPr/>
                    <a:lstStyle/>
                    <a:p>
                      <a:pPr algn="r" fontAlgn="b"/>
                      <a:r>
                        <a:rPr lang="en-US" sz="300" b="0" i="0" u="none" strike="noStrike">
                          <a:solidFill>
                            <a:srgbClr val="000000"/>
                          </a:solidFill>
                          <a:latin typeface="Calibri"/>
                        </a:rPr>
                        <a:t>38.8</a:t>
                      </a:r>
                    </a:p>
                  </a:txBody>
                  <a:tcPr marL="1295" marR="1295" marT="1295" marB="0" anchor="b">
                    <a:lnL>
                      <a:noFill/>
                    </a:lnL>
                    <a:lnR>
                      <a:noFill/>
                    </a:lnR>
                    <a:lnT>
                      <a:noFill/>
                    </a:lnT>
                    <a:lnB>
                      <a:noFill/>
                    </a:lnB>
                    <a:solidFill>
                      <a:srgbClr val="FFDC82"/>
                    </a:solidFill>
                  </a:tcPr>
                </a:tc>
                <a:tc>
                  <a:txBody>
                    <a:bodyPr/>
                    <a:lstStyle/>
                    <a:p>
                      <a:pPr algn="r" fontAlgn="b"/>
                      <a:r>
                        <a:rPr lang="en-US" sz="300" b="0" i="0" u="none" strike="noStrike">
                          <a:solidFill>
                            <a:srgbClr val="000000"/>
                          </a:solidFill>
                          <a:latin typeface="Calibri"/>
                        </a:rPr>
                        <a:t>52.5</a:t>
                      </a:r>
                    </a:p>
                  </a:txBody>
                  <a:tcPr marL="1295" marR="1295" marT="1295" marB="0" anchor="b">
                    <a:lnL>
                      <a:noFill/>
                    </a:lnL>
                    <a:lnR>
                      <a:noFill/>
                    </a:lnR>
                    <a:lnT>
                      <a:noFill/>
                    </a:lnT>
                    <a:lnB>
                      <a:noFill/>
                    </a:lnB>
                    <a:solidFill>
                      <a:srgbClr val="FDC37D"/>
                    </a:solidFill>
                  </a:tcPr>
                </a:tc>
                <a:tc>
                  <a:txBody>
                    <a:bodyPr/>
                    <a:lstStyle/>
                    <a:p>
                      <a:pPr algn="r" fontAlgn="b"/>
                      <a:r>
                        <a:rPr lang="en-US" sz="300" b="0" i="0" u="none" strike="noStrike">
                          <a:solidFill>
                            <a:srgbClr val="000000"/>
                          </a:solidFill>
                          <a:latin typeface="Calibri"/>
                        </a:rPr>
                        <a:t>44.8</a:t>
                      </a:r>
                    </a:p>
                  </a:txBody>
                  <a:tcPr marL="1295" marR="1295" marT="1295" marB="0" anchor="b">
                    <a:lnL>
                      <a:noFill/>
                    </a:lnL>
                    <a:lnR>
                      <a:noFill/>
                    </a:lnR>
                    <a:lnT>
                      <a:noFill/>
                    </a:lnT>
                    <a:lnB>
                      <a:noFill/>
                    </a:lnB>
                    <a:solidFill>
                      <a:srgbClr val="FED17F"/>
                    </a:solidFill>
                  </a:tcPr>
                </a:tc>
                <a:tc>
                  <a:txBody>
                    <a:bodyPr/>
                    <a:lstStyle/>
                    <a:p>
                      <a:pPr algn="r" fontAlgn="b"/>
                      <a:r>
                        <a:rPr lang="en-US" sz="300" b="0" i="0" u="none" strike="noStrike">
                          <a:solidFill>
                            <a:srgbClr val="000000"/>
                          </a:solidFill>
                          <a:latin typeface="Calibri"/>
                        </a:rPr>
                        <a:t>53.9</a:t>
                      </a:r>
                    </a:p>
                  </a:txBody>
                  <a:tcPr marL="1295" marR="1295" marT="1295" marB="0" anchor="b">
                    <a:lnL>
                      <a:noFill/>
                    </a:lnL>
                    <a:lnR>
                      <a:noFill/>
                    </a:lnR>
                    <a:lnT>
                      <a:noFill/>
                    </a:lnT>
                    <a:lnB>
                      <a:noFill/>
                    </a:lnB>
                    <a:solidFill>
                      <a:srgbClr val="FDC07C"/>
                    </a:solidFill>
                  </a:tcPr>
                </a:tc>
                <a:tc>
                  <a:txBody>
                    <a:bodyPr/>
                    <a:lstStyle/>
                    <a:p>
                      <a:pPr algn="r" fontAlgn="b"/>
                      <a:r>
                        <a:rPr lang="en-US" sz="300" b="0" i="0" u="none" strike="noStrike">
                          <a:solidFill>
                            <a:srgbClr val="000000"/>
                          </a:solidFill>
                          <a:latin typeface="Calibri"/>
                        </a:rPr>
                        <a:t>48.1</a:t>
                      </a:r>
                    </a:p>
                  </a:txBody>
                  <a:tcPr marL="1295" marR="1295" marT="1295" marB="0" anchor="b">
                    <a:lnL>
                      <a:noFill/>
                    </a:lnL>
                    <a:lnR>
                      <a:noFill/>
                    </a:lnR>
                    <a:lnT>
                      <a:noFill/>
                    </a:lnT>
                    <a:lnB>
                      <a:noFill/>
                    </a:lnB>
                    <a:solidFill>
                      <a:srgbClr val="FECB7E"/>
                    </a:solidFill>
                  </a:tcPr>
                </a:tc>
                <a:tc>
                  <a:txBody>
                    <a:bodyPr/>
                    <a:lstStyle/>
                    <a:p>
                      <a:pPr algn="r" fontAlgn="b"/>
                      <a:r>
                        <a:rPr lang="en-US" sz="300" b="0" i="0" u="none" strike="noStrike">
                          <a:solidFill>
                            <a:srgbClr val="000000"/>
                          </a:solidFill>
                          <a:latin typeface="Calibri"/>
                        </a:rPr>
                        <a:t>53.3</a:t>
                      </a:r>
                    </a:p>
                  </a:txBody>
                  <a:tcPr marL="1295" marR="1295" marT="1295" marB="0" anchor="b">
                    <a:lnL>
                      <a:noFill/>
                    </a:lnL>
                    <a:lnR>
                      <a:noFill/>
                    </a:lnR>
                    <a:lnT>
                      <a:noFill/>
                    </a:lnT>
                    <a:lnB>
                      <a:noFill/>
                    </a:lnB>
                    <a:solidFill>
                      <a:srgbClr val="FDC17C"/>
                    </a:solidFill>
                  </a:tcPr>
                </a:tc>
                <a:tc>
                  <a:txBody>
                    <a:bodyPr/>
                    <a:lstStyle/>
                    <a:p>
                      <a:pPr algn="r" fontAlgn="b"/>
                      <a:r>
                        <a:rPr lang="en-US" sz="300" b="0" i="0" u="none" strike="noStrike">
                          <a:solidFill>
                            <a:srgbClr val="000000"/>
                          </a:solidFill>
                          <a:latin typeface="Calibri"/>
                        </a:rPr>
                        <a:t>46.6</a:t>
                      </a:r>
                    </a:p>
                  </a:txBody>
                  <a:tcPr marL="1295" marR="1295" marT="1295" marB="0" anchor="b">
                    <a:lnL>
                      <a:noFill/>
                    </a:lnL>
                    <a:lnR>
                      <a:noFill/>
                    </a:lnR>
                    <a:lnT>
                      <a:noFill/>
                    </a:lnT>
                    <a:lnB>
                      <a:noFill/>
                    </a:lnB>
                    <a:solidFill>
                      <a:srgbClr val="FECE7F"/>
                    </a:solidFill>
                  </a:tcPr>
                </a:tc>
                <a:tc>
                  <a:txBody>
                    <a:bodyPr/>
                    <a:lstStyle/>
                    <a:p>
                      <a:pPr algn="r" fontAlgn="b"/>
                      <a:r>
                        <a:rPr lang="en-US" sz="300" b="0" i="0" u="none" strike="noStrike">
                          <a:solidFill>
                            <a:srgbClr val="000000"/>
                          </a:solidFill>
                          <a:latin typeface="Calibri"/>
                        </a:rPr>
                        <a:t>53.1</a:t>
                      </a:r>
                    </a:p>
                  </a:txBody>
                  <a:tcPr marL="1295" marR="1295" marT="1295" marB="0" anchor="b">
                    <a:lnL>
                      <a:noFill/>
                    </a:lnL>
                    <a:lnR>
                      <a:noFill/>
                    </a:lnR>
                    <a:lnT>
                      <a:noFill/>
                    </a:lnT>
                    <a:lnB>
                      <a:noFill/>
                    </a:lnB>
                    <a:solidFill>
                      <a:srgbClr val="FDC27C"/>
                    </a:solidFill>
                  </a:tcPr>
                </a:tc>
                <a:tc>
                  <a:txBody>
                    <a:bodyPr/>
                    <a:lstStyle/>
                    <a:p>
                      <a:pPr algn="r" fontAlgn="b"/>
                      <a:r>
                        <a:rPr lang="en-US" sz="300" b="0" i="0" u="none" strike="noStrike">
                          <a:solidFill>
                            <a:srgbClr val="000000"/>
                          </a:solidFill>
                          <a:latin typeface="Calibri"/>
                        </a:rPr>
                        <a:t>50.2</a:t>
                      </a:r>
                    </a:p>
                  </a:txBody>
                  <a:tcPr marL="1295" marR="1295" marT="1295" marB="0" anchor="b">
                    <a:lnL>
                      <a:noFill/>
                    </a:lnL>
                    <a:lnR>
                      <a:noFill/>
                    </a:lnR>
                    <a:lnT>
                      <a:noFill/>
                    </a:lnT>
                    <a:lnB>
                      <a:noFill/>
                    </a:lnB>
                    <a:solidFill>
                      <a:srgbClr val="FEC77D"/>
                    </a:solidFill>
                  </a:tcPr>
                </a:tc>
                <a:tc>
                  <a:txBody>
                    <a:bodyPr/>
                    <a:lstStyle/>
                    <a:p>
                      <a:pPr algn="r" fontAlgn="b"/>
                      <a:r>
                        <a:rPr lang="en-US" sz="300" b="0" i="0" u="none" strike="noStrike">
                          <a:solidFill>
                            <a:srgbClr val="000000"/>
                          </a:solidFill>
                          <a:latin typeface="Calibri"/>
                        </a:rPr>
                        <a:t>56.4</a:t>
                      </a:r>
                    </a:p>
                  </a:txBody>
                  <a:tcPr marL="1295" marR="1295" marT="1295" marB="0" anchor="b">
                    <a:lnL>
                      <a:noFill/>
                    </a:lnL>
                    <a:lnR>
                      <a:noFill/>
                    </a:lnR>
                    <a:lnT>
                      <a:noFill/>
                    </a:lnT>
                    <a:lnB>
                      <a:noFill/>
                    </a:lnB>
                    <a:solidFill>
                      <a:srgbClr val="FDBB7B"/>
                    </a:solidFill>
                  </a:tcPr>
                </a:tc>
                <a:tc>
                  <a:txBody>
                    <a:bodyPr/>
                    <a:lstStyle/>
                    <a:p>
                      <a:pPr algn="r" fontAlgn="b"/>
                      <a:r>
                        <a:rPr lang="en-US" sz="300" b="0" i="0" u="none" strike="noStrike">
                          <a:solidFill>
                            <a:srgbClr val="000000"/>
                          </a:solidFill>
                          <a:latin typeface="Calibri"/>
                        </a:rPr>
                        <a:t>51.7</a:t>
                      </a:r>
                    </a:p>
                  </a:txBody>
                  <a:tcPr marL="1295" marR="1295" marT="1295" marB="0" anchor="b">
                    <a:lnL>
                      <a:noFill/>
                    </a:lnL>
                    <a:lnR>
                      <a:noFill/>
                    </a:lnR>
                    <a:lnT>
                      <a:noFill/>
                    </a:lnT>
                    <a:lnB>
                      <a:noFill/>
                    </a:lnB>
                    <a:solidFill>
                      <a:srgbClr val="FDC47D"/>
                    </a:solidFill>
                  </a:tcPr>
                </a:tc>
                <a:tc>
                  <a:txBody>
                    <a:bodyPr/>
                    <a:lstStyle/>
                    <a:p>
                      <a:pPr algn="r" fontAlgn="b"/>
                      <a:r>
                        <a:rPr lang="en-US" sz="300" b="0" i="0" u="none" strike="noStrike">
                          <a:solidFill>
                            <a:srgbClr val="000000"/>
                          </a:solidFill>
                          <a:latin typeface="Calibri"/>
                        </a:rPr>
                        <a:t>52.5</a:t>
                      </a:r>
                    </a:p>
                  </a:txBody>
                  <a:tcPr marL="1295" marR="1295" marT="1295" marB="0" anchor="b">
                    <a:lnL>
                      <a:noFill/>
                    </a:lnL>
                    <a:lnR>
                      <a:noFill/>
                    </a:lnR>
                    <a:lnT>
                      <a:noFill/>
                    </a:lnT>
                    <a:lnB>
                      <a:noFill/>
                    </a:lnB>
                    <a:solidFill>
                      <a:srgbClr val="FDC37D"/>
                    </a:solidFill>
                  </a:tcPr>
                </a:tc>
                <a:tc>
                  <a:txBody>
                    <a:bodyPr/>
                    <a:lstStyle/>
                    <a:p>
                      <a:pPr algn="r" fontAlgn="b"/>
                      <a:r>
                        <a:rPr lang="en-US" sz="300" b="0" i="0" u="none" strike="noStrike">
                          <a:solidFill>
                            <a:srgbClr val="000000"/>
                          </a:solidFill>
                          <a:latin typeface="Calibri"/>
                        </a:rPr>
                        <a:t>54.9</a:t>
                      </a:r>
                    </a:p>
                  </a:txBody>
                  <a:tcPr marL="1295" marR="1295" marT="1295" marB="0" anchor="b">
                    <a:lnL>
                      <a:noFill/>
                    </a:lnL>
                    <a:lnR>
                      <a:noFill/>
                    </a:lnR>
                    <a:lnT>
                      <a:noFill/>
                    </a:lnT>
                    <a:lnB>
                      <a:noFill/>
                    </a:lnB>
                    <a:solidFill>
                      <a:srgbClr val="FDBE7C"/>
                    </a:solidFill>
                  </a:tcPr>
                </a:tc>
                <a:tc>
                  <a:txBody>
                    <a:bodyPr/>
                    <a:lstStyle/>
                    <a:p>
                      <a:pPr algn="r" fontAlgn="b"/>
                      <a:r>
                        <a:rPr lang="en-US" sz="300" b="0" i="0" u="none" strike="noStrike">
                          <a:solidFill>
                            <a:srgbClr val="000000"/>
                          </a:solidFill>
                          <a:latin typeface="Calibri"/>
                        </a:rPr>
                        <a:t>54.3</a:t>
                      </a:r>
                    </a:p>
                  </a:txBody>
                  <a:tcPr marL="1295" marR="1295" marT="1295" marB="0" anchor="b">
                    <a:lnL>
                      <a:noFill/>
                    </a:lnL>
                    <a:lnR>
                      <a:noFill/>
                    </a:lnR>
                    <a:lnT>
                      <a:noFill/>
                    </a:lnT>
                    <a:lnB>
                      <a:noFill/>
                    </a:lnB>
                    <a:solidFill>
                      <a:srgbClr val="FDBF7C"/>
                    </a:solidFill>
                  </a:tcPr>
                </a:tc>
                <a:tc>
                  <a:txBody>
                    <a:bodyPr/>
                    <a:lstStyle/>
                    <a:p>
                      <a:pPr algn="r" fontAlgn="b"/>
                      <a:r>
                        <a:rPr lang="en-US" sz="300" b="0" i="0" u="none" strike="noStrike">
                          <a:solidFill>
                            <a:srgbClr val="000000"/>
                          </a:solidFill>
                          <a:latin typeface="Calibri"/>
                        </a:rPr>
                        <a:t>55.1</a:t>
                      </a:r>
                    </a:p>
                  </a:txBody>
                  <a:tcPr marL="1295" marR="1295" marT="1295" marB="0" anchor="b">
                    <a:lnL>
                      <a:noFill/>
                    </a:lnL>
                    <a:lnR>
                      <a:noFill/>
                    </a:lnR>
                    <a:lnT>
                      <a:noFill/>
                    </a:lnT>
                    <a:lnB>
                      <a:noFill/>
                    </a:lnB>
                    <a:solidFill>
                      <a:srgbClr val="FDBE7C"/>
                    </a:solidFill>
                  </a:tcPr>
                </a:tc>
                <a:tc>
                  <a:txBody>
                    <a:bodyPr/>
                    <a:lstStyle/>
                    <a:p>
                      <a:pPr algn="r" fontAlgn="b"/>
                      <a:r>
                        <a:rPr lang="en-US" sz="300" b="0" i="0" u="none" strike="noStrike">
                          <a:solidFill>
                            <a:srgbClr val="000000"/>
                          </a:solidFill>
                          <a:latin typeface="Calibri"/>
                        </a:rPr>
                        <a:t>64.6</a:t>
                      </a:r>
                    </a:p>
                  </a:txBody>
                  <a:tcPr marL="1295" marR="1295" marT="1295" marB="0" anchor="b">
                    <a:lnL>
                      <a:noFill/>
                    </a:lnL>
                    <a:lnR>
                      <a:noFill/>
                    </a:lnR>
                    <a:lnT>
                      <a:noFill/>
                    </a:lnT>
                    <a:lnB>
                      <a:noFill/>
                    </a:lnB>
                    <a:solidFill>
                      <a:srgbClr val="FCAC78"/>
                    </a:solidFill>
                  </a:tcPr>
                </a:tc>
                <a:tc>
                  <a:txBody>
                    <a:bodyPr/>
                    <a:lstStyle/>
                    <a:p>
                      <a:pPr algn="r" fontAlgn="b"/>
                      <a:r>
                        <a:rPr lang="en-US" sz="300" b="0" i="0" u="none" strike="noStrike">
                          <a:solidFill>
                            <a:srgbClr val="000000"/>
                          </a:solidFill>
                          <a:latin typeface="Calibri"/>
                        </a:rPr>
                        <a:t>13.8</a:t>
                      </a:r>
                    </a:p>
                  </a:txBody>
                  <a:tcPr marL="1295" marR="1295" marT="1295" marB="0" anchor="b">
                    <a:lnL>
                      <a:noFill/>
                    </a:lnL>
                    <a:lnR>
                      <a:noFill/>
                    </a:lnR>
                    <a:lnT>
                      <a:noFill/>
                    </a:lnT>
                    <a:lnB>
                      <a:noFill/>
                    </a:lnB>
                    <a:solidFill>
                      <a:srgbClr val="96CC7D"/>
                    </a:solidFill>
                  </a:tcPr>
                </a:tc>
                <a:tc>
                  <a:txBody>
                    <a:bodyPr/>
                    <a:lstStyle/>
                    <a:p>
                      <a:pPr algn="r" fontAlgn="b"/>
                      <a:r>
                        <a:rPr lang="en-US" sz="300" b="0" i="0" u="none" strike="noStrike">
                          <a:solidFill>
                            <a:srgbClr val="000000"/>
                          </a:solidFill>
                          <a:latin typeface="Calibri"/>
                        </a:rPr>
                        <a:t>61.4</a:t>
                      </a:r>
                    </a:p>
                  </a:txBody>
                  <a:tcPr marL="1295" marR="1295" marT="1295" marB="0" anchor="b">
                    <a:lnL>
                      <a:noFill/>
                    </a:lnL>
                    <a:lnR>
                      <a:noFill/>
                    </a:lnR>
                    <a:lnT>
                      <a:noFill/>
                    </a:lnT>
                    <a:lnB>
                      <a:noFill/>
                    </a:lnB>
                    <a:solidFill>
                      <a:srgbClr val="FCB279"/>
                    </a:solidFill>
                  </a:tcPr>
                </a:tc>
                <a:tc>
                  <a:txBody>
                    <a:bodyPr/>
                    <a:lstStyle/>
                    <a:p>
                      <a:pPr algn="r" fontAlgn="b"/>
                      <a:r>
                        <a:rPr lang="en-US" sz="300" b="0" i="0" u="none" strike="noStrike">
                          <a:solidFill>
                            <a:srgbClr val="000000"/>
                          </a:solidFill>
                          <a:latin typeface="Calibri"/>
                        </a:rPr>
                        <a:t>12.8</a:t>
                      </a:r>
                    </a:p>
                  </a:txBody>
                  <a:tcPr marL="1295" marR="1295" marT="1295" marB="0" anchor="b">
                    <a:lnL>
                      <a:noFill/>
                    </a:lnL>
                    <a:lnR>
                      <a:noFill/>
                    </a:lnR>
                    <a:lnT>
                      <a:noFill/>
                    </a:lnT>
                    <a:lnB>
                      <a:noFill/>
                    </a:lnB>
                    <a:solidFill>
                      <a:srgbClr val="90CB7D"/>
                    </a:solidFill>
                  </a:tcPr>
                </a:tc>
                <a:tc>
                  <a:txBody>
                    <a:bodyPr/>
                    <a:lstStyle/>
                    <a:p>
                      <a:pPr algn="r" fontAlgn="b"/>
                      <a:r>
                        <a:rPr lang="en-US" sz="300" b="0" i="0" u="none" strike="noStrike">
                          <a:solidFill>
                            <a:srgbClr val="000000"/>
                          </a:solidFill>
                          <a:latin typeface="Calibri"/>
                        </a:rPr>
                        <a:t>64.5</a:t>
                      </a:r>
                    </a:p>
                  </a:txBody>
                  <a:tcPr marL="1295" marR="1295" marT="1295" marB="0" anchor="b">
                    <a:lnL>
                      <a:noFill/>
                    </a:lnL>
                    <a:lnR>
                      <a:noFill/>
                    </a:lnR>
                    <a:lnT>
                      <a:noFill/>
                    </a:lnT>
                    <a:lnB>
                      <a:noFill/>
                    </a:lnB>
                    <a:solidFill>
                      <a:srgbClr val="FCAC78"/>
                    </a:solidFill>
                  </a:tcPr>
                </a:tc>
                <a:tc>
                  <a:txBody>
                    <a:bodyPr/>
                    <a:lstStyle/>
                    <a:p>
                      <a:pPr algn="r" fontAlgn="b"/>
                      <a:r>
                        <a:rPr lang="en-US" sz="300" b="0" i="0" u="none" strike="noStrike">
                          <a:solidFill>
                            <a:srgbClr val="000000"/>
                          </a:solidFill>
                          <a:latin typeface="Calibri"/>
                        </a:rPr>
                        <a:t>13.1</a:t>
                      </a:r>
                    </a:p>
                  </a:txBody>
                  <a:tcPr marL="1295" marR="1295" marT="1295" marB="0" anchor="b">
                    <a:lnL>
                      <a:noFill/>
                    </a:lnL>
                    <a:lnR>
                      <a:noFill/>
                    </a:lnR>
                    <a:lnT>
                      <a:noFill/>
                    </a:lnT>
                    <a:lnB>
                      <a:noFill/>
                    </a:lnB>
                    <a:solidFill>
                      <a:srgbClr val="91CB7D"/>
                    </a:solidFill>
                  </a:tcPr>
                </a:tc>
                <a:tc>
                  <a:txBody>
                    <a:bodyPr/>
                    <a:lstStyle/>
                    <a:p>
                      <a:pPr algn="r" fontAlgn="b"/>
                      <a:r>
                        <a:rPr lang="en-US" sz="300" b="0" i="0" u="none" strike="noStrike">
                          <a:solidFill>
                            <a:srgbClr val="000000"/>
                          </a:solidFill>
                          <a:latin typeface="Calibri"/>
                        </a:rPr>
                        <a:t>66.2</a:t>
                      </a:r>
                    </a:p>
                  </a:txBody>
                  <a:tcPr marL="1295" marR="1295" marT="1295" marB="0" anchor="b">
                    <a:lnL>
                      <a:noFill/>
                    </a:lnL>
                    <a:lnR>
                      <a:noFill/>
                    </a:lnR>
                    <a:lnT>
                      <a:noFill/>
                    </a:lnT>
                    <a:lnB>
                      <a:noFill/>
                    </a:lnB>
                    <a:solidFill>
                      <a:srgbClr val="FCA978"/>
                    </a:solidFill>
                  </a:tcPr>
                </a:tc>
                <a:tc>
                  <a:txBody>
                    <a:bodyPr/>
                    <a:lstStyle/>
                    <a:p>
                      <a:pPr algn="r" fontAlgn="b"/>
                      <a:r>
                        <a:rPr lang="en-US" sz="300" b="0" i="0" u="none" strike="noStrike">
                          <a:solidFill>
                            <a:srgbClr val="000000"/>
                          </a:solidFill>
                          <a:latin typeface="Calibri"/>
                        </a:rPr>
                        <a:t>13.6</a:t>
                      </a:r>
                    </a:p>
                  </a:txBody>
                  <a:tcPr marL="1295" marR="1295" marT="1295" marB="0" anchor="b">
                    <a:lnL>
                      <a:noFill/>
                    </a:lnL>
                    <a:lnR>
                      <a:noFill/>
                    </a:lnR>
                    <a:lnT>
                      <a:noFill/>
                    </a:lnT>
                    <a:lnB>
                      <a:noFill/>
                    </a:lnB>
                    <a:solidFill>
                      <a:srgbClr val="95CC7D"/>
                    </a:solidFill>
                  </a:tcPr>
                </a:tc>
                <a:tc>
                  <a:txBody>
                    <a:bodyPr/>
                    <a:lstStyle/>
                    <a:p>
                      <a:pPr algn="r" fontAlgn="b"/>
                      <a:r>
                        <a:rPr lang="en-US" sz="300" b="0" i="0" u="none" strike="noStrike">
                          <a:solidFill>
                            <a:srgbClr val="000000"/>
                          </a:solidFill>
                          <a:latin typeface="Calibri"/>
                        </a:rPr>
                        <a:t>39.6</a:t>
                      </a:r>
                    </a:p>
                  </a:txBody>
                  <a:tcPr marL="1295" marR="1295" marT="1295" marB="0" anchor="b">
                    <a:lnL>
                      <a:noFill/>
                    </a:lnL>
                    <a:lnR>
                      <a:noFill/>
                    </a:lnR>
                    <a:lnT>
                      <a:noFill/>
                    </a:lnT>
                    <a:lnB>
                      <a:noFill/>
                    </a:lnB>
                    <a:solidFill>
                      <a:srgbClr val="FFDB81"/>
                    </a:solidFill>
                  </a:tcPr>
                </a:tc>
                <a:tc>
                  <a:txBody>
                    <a:bodyPr/>
                    <a:lstStyle/>
                    <a:p>
                      <a:pPr algn="r" fontAlgn="b"/>
                      <a:r>
                        <a:rPr lang="en-US" sz="300" b="0" i="0" u="none" strike="noStrike">
                          <a:solidFill>
                            <a:srgbClr val="000000"/>
                          </a:solidFill>
                          <a:latin typeface="Calibri"/>
                        </a:rPr>
                        <a:t>15.8</a:t>
                      </a:r>
                    </a:p>
                  </a:txBody>
                  <a:tcPr marL="1295" marR="1295" marT="1295" marB="0" anchor="b">
                    <a:lnL>
                      <a:noFill/>
                    </a:lnL>
                    <a:lnR>
                      <a:noFill/>
                    </a:lnR>
                    <a:lnT>
                      <a:noFill/>
                    </a:lnT>
                    <a:lnB>
                      <a:noFill/>
                    </a:lnB>
                    <a:solidFill>
                      <a:srgbClr val="A2D07E"/>
                    </a:solidFill>
                  </a:tcPr>
                </a:tc>
                <a:tc>
                  <a:txBody>
                    <a:bodyPr/>
                    <a:lstStyle/>
                    <a:p>
                      <a:pPr algn="r" fontAlgn="b"/>
                      <a:r>
                        <a:rPr lang="en-US" sz="300" b="0" i="0" u="none" strike="noStrike">
                          <a:solidFill>
                            <a:srgbClr val="000000"/>
                          </a:solidFill>
                          <a:latin typeface="Calibri"/>
                        </a:rPr>
                        <a:t>35.5</a:t>
                      </a:r>
                    </a:p>
                  </a:txBody>
                  <a:tcPr marL="1295" marR="1295" marT="129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11.6</a:t>
                      </a:r>
                    </a:p>
                  </a:txBody>
                  <a:tcPr marL="1295" marR="1295" marT="1295" marB="0" anchor="b">
                    <a:lnL>
                      <a:noFill/>
                    </a:lnL>
                    <a:lnR>
                      <a:noFill/>
                    </a:lnR>
                    <a:lnT>
                      <a:noFill/>
                    </a:lnT>
                    <a:lnB>
                      <a:noFill/>
                    </a:lnB>
                    <a:solidFill>
                      <a:srgbClr val="88C87D"/>
                    </a:solidFill>
                  </a:tcPr>
                </a:tc>
                <a:tc>
                  <a:txBody>
                    <a:bodyPr/>
                    <a:lstStyle/>
                    <a:p>
                      <a:pPr algn="r" fontAlgn="b"/>
                      <a:r>
                        <a:rPr lang="en-US" sz="300" b="0" i="0" u="none" strike="noStrike">
                          <a:solidFill>
                            <a:srgbClr val="000000"/>
                          </a:solidFill>
                          <a:latin typeface="Calibri"/>
                        </a:rPr>
                        <a:t>38.2</a:t>
                      </a:r>
                    </a:p>
                  </a:txBody>
                  <a:tcPr marL="1295" marR="1295" marT="1295" marB="0" anchor="b">
                    <a:lnL>
                      <a:noFill/>
                    </a:lnL>
                    <a:lnR>
                      <a:noFill/>
                    </a:lnR>
                    <a:lnT>
                      <a:noFill/>
                    </a:lnT>
                    <a:lnB>
                      <a:noFill/>
                    </a:lnB>
                    <a:solidFill>
                      <a:srgbClr val="FFDD82"/>
                    </a:solidFill>
                  </a:tcPr>
                </a:tc>
                <a:tc>
                  <a:txBody>
                    <a:bodyPr/>
                    <a:lstStyle/>
                    <a:p>
                      <a:pPr algn="r" fontAlgn="b"/>
                      <a:r>
                        <a:rPr lang="en-US" sz="300" b="0" i="0" u="none" strike="noStrike">
                          <a:solidFill>
                            <a:srgbClr val="000000"/>
                          </a:solidFill>
                          <a:latin typeface="Calibri"/>
                        </a:rPr>
                        <a:t>10.9</a:t>
                      </a:r>
                    </a:p>
                  </a:txBody>
                  <a:tcPr marL="1295" marR="1295" marT="1295" marB="0" anchor="b">
                    <a:lnL>
                      <a:noFill/>
                    </a:lnL>
                    <a:lnR>
                      <a:noFill/>
                    </a:lnR>
                    <a:lnT>
                      <a:noFill/>
                    </a:lnT>
                    <a:lnB>
                      <a:noFill/>
                    </a:lnB>
                    <a:solidFill>
                      <a:srgbClr val="84C77C"/>
                    </a:solidFill>
                  </a:tcPr>
                </a:tc>
                <a:tc>
                  <a:txBody>
                    <a:bodyPr/>
                    <a:lstStyle/>
                    <a:p>
                      <a:pPr algn="r" fontAlgn="b"/>
                      <a:r>
                        <a:rPr lang="en-US" sz="300" b="0" i="0" u="none" strike="noStrike">
                          <a:solidFill>
                            <a:srgbClr val="000000"/>
                          </a:solidFill>
                          <a:latin typeface="Calibri"/>
                        </a:rPr>
                        <a:t>37.6</a:t>
                      </a:r>
                    </a:p>
                  </a:txBody>
                  <a:tcPr marL="1295" marR="1295" marT="1295" marB="0" anchor="b">
                    <a:lnL>
                      <a:noFill/>
                    </a:lnL>
                    <a:lnR>
                      <a:noFill/>
                    </a:lnR>
                    <a:lnT>
                      <a:noFill/>
                    </a:lnT>
                    <a:lnB>
                      <a:noFill/>
                    </a:lnB>
                    <a:solidFill>
                      <a:srgbClr val="FFDE82"/>
                    </a:solidFill>
                  </a:tcPr>
                </a:tc>
                <a:tc>
                  <a:txBody>
                    <a:bodyPr/>
                    <a:lstStyle/>
                    <a:p>
                      <a:pPr algn="r" fontAlgn="b"/>
                      <a:r>
                        <a:rPr lang="en-US" sz="300" b="0" i="0" u="none" strike="noStrike">
                          <a:solidFill>
                            <a:srgbClr val="000000"/>
                          </a:solidFill>
                          <a:latin typeface="Calibri"/>
                        </a:rPr>
                        <a:t>7.2</a:t>
                      </a:r>
                    </a:p>
                  </a:txBody>
                  <a:tcPr marL="1295" marR="1295" marT="1295" marB="0" anchor="b">
                    <a:lnL>
                      <a:noFill/>
                    </a:lnL>
                    <a:lnR>
                      <a:noFill/>
                    </a:lnR>
                    <a:lnT>
                      <a:noFill/>
                    </a:lnT>
                    <a:lnB>
                      <a:noFill/>
                    </a:lnB>
                    <a:solidFill>
                      <a:srgbClr val="6DC07B"/>
                    </a:solidFill>
                  </a:tcPr>
                </a:tc>
                <a:tc>
                  <a:txBody>
                    <a:bodyPr/>
                    <a:lstStyle/>
                    <a:p>
                      <a:pPr algn="r" fontAlgn="b"/>
                      <a:r>
                        <a:rPr lang="en-US" sz="300" b="0" i="0" u="none" strike="noStrike">
                          <a:solidFill>
                            <a:srgbClr val="000000"/>
                          </a:solidFill>
                          <a:latin typeface="Calibri"/>
                        </a:rPr>
                        <a:t>45.3</a:t>
                      </a:r>
                    </a:p>
                  </a:txBody>
                  <a:tcPr marL="1295" marR="1295" marT="1295" marB="0" anchor="b">
                    <a:lnL>
                      <a:noFill/>
                    </a:lnL>
                    <a:lnR>
                      <a:noFill/>
                    </a:lnR>
                    <a:lnT>
                      <a:noFill/>
                    </a:lnT>
                    <a:lnB>
                      <a:noFill/>
                    </a:lnB>
                    <a:solidFill>
                      <a:srgbClr val="FED07F"/>
                    </a:solidFill>
                  </a:tcPr>
                </a:tc>
                <a:tc>
                  <a:txBody>
                    <a:bodyPr/>
                    <a:lstStyle/>
                    <a:p>
                      <a:pPr algn="r" fontAlgn="b"/>
                      <a:r>
                        <a:rPr lang="en-US" sz="300" b="0" i="0" u="none" strike="noStrike">
                          <a:solidFill>
                            <a:srgbClr val="000000"/>
                          </a:solidFill>
                          <a:latin typeface="Calibri"/>
                        </a:rPr>
                        <a:t>36.6</a:t>
                      </a:r>
                    </a:p>
                  </a:txBody>
                  <a:tcPr marL="1295" marR="1295" marT="129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47.3</a:t>
                      </a:r>
                    </a:p>
                  </a:txBody>
                  <a:tcPr marL="1295" marR="1295" marT="1295" marB="0" anchor="b">
                    <a:lnL>
                      <a:noFill/>
                    </a:lnL>
                    <a:lnR>
                      <a:noFill/>
                    </a:lnR>
                    <a:lnT>
                      <a:noFill/>
                    </a:lnT>
                    <a:lnB>
                      <a:noFill/>
                    </a:lnB>
                    <a:solidFill>
                      <a:srgbClr val="FECC7F"/>
                    </a:solidFill>
                  </a:tcPr>
                </a:tc>
                <a:tc>
                  <a:txBody>
                    <a:bodyPr/>
                    <a:lstStyle/>
                    <a:p>
                      <a:pPr algn="r" fontAlgn="b"/>
                      <a:r>
                        <a:rPr lang="en-US" sz="300" b="0" i="0" u="none" strike="noStrike">
                          <a:solidFill>
                            <a:srgbClr val="000000"/>
                          </a:solidFill>
                          <a:latin typeface="Calibri"/>
                        </a:rPr>
                        <a:t>40.6</a:t>
                      </a:r>
                    </a:p>
                  </a:txBody>
                  <a:tcPr marL="1295" marR="1295" marT="1295" marB="0" anchor="b">
                    <a:lnL>
                      <a:noFill/>
                    </a:lnL>
                    <a:lnR>
                      <a:noFill/>
                    </a:lnR>
                    <a:lnT>
                      <a:noFill/>
                    </a:lnT>
                    <a:lnB>
                      <a:noFill/>
                    </a:lnB>
                    <a:solidFill>
                      <a:srgbClr val="FED981"/>
                    </a:solidFill>
                  </a:tcPr>
                </a:tc>
                <a:tc>
                  <a:txBody>
                    <a:bodyPr/>
                    <a:lstStyle/>
                    <a:p>
                      <a:pPr algn="r" fontAlgn="b"/>
                      <a:r>
                        <a:rPr lang="en-US" sz="300" b="0" i="0" u="none" strike="noStrike">
                          <a:solidFill>
                            <a:srgbClr val="000000"/>
                          </a:solidFill>
                          <a:latin typeface="Calibri"/>
                        </a:rPr>
                        <a:t>45.0</a:t>
                      </a:r>
                    </a:p>
                  </a:txBody>
                  <a:tcPr marL="1295" marR="1295" marT="1295" marB="0" anchor="b">
                    <a:lnL>
                      <a:noFill/>
                    </a:lnL>
                    <a:lnR>
                      <a:noFill/>
                    </a:lnR>
                    <a:lnT>
                      <a:noFill/>
                    </a:lnT>
                    <a:lnB>
                      <a:noFill/>
                    </a:lnB>
                    <a:solidFill>
                      <a:srgbClr val="FED17F"/>
                    </a:solidFill>
                  </a:tcPr>
                </a:tc>
                <a:tc>
                  <a:txBody>
                    <a:bodyPr/>
                    <a:lstStyle/>
                    <a:p>
                      <a:pPr algn="r" fontAlgn="b"/>
                      <a:r>
                        <a:rPr lang="en-US" sz="300" b="0" i="0" u="none" strike="noStrike">
                          <a:solidFill>
                            <a:srgbClr val="000000"/>
                          </a:solidFill>
                          <a:latin typeface="Calibri"/>
                        </a:rPr>
                        <a:t>42.1</a:t>
                      </a:r>
                    </a:p>
                  </a:txBody>
                  <a:tcPr marL="1295" marR="1295" marT="1295" marB="0" anchor="b">
                    <a:lnL>
                      <a:noFill/>
                    </a:lnL>
                    <a:lnR>
                      <a:noFill/>
                    </a:lnR>
                    <a:lnT>
                      <a:noFill/>
                    </a:lnT>
                    <a:lnB>
                      <a:noFill/>
                    </a:lnB>
                    <a:solidFill>
                      <a:srgbClr val="FED680"/>
                    </a:solidFill>
                  </a:tcPr>
                </a:tc>
                <a:tc>
                  <a:txBody>
                    <a:bodyPr/>
                    <a:lstStyle/>
                    <a:p>
                      <a:pPr algn="r" fontAlgn="b"/>
                      <a:r>
                        <a:rPr lang="en-US" sz="300" b="0" i="0" u="none" strike="noStrike">
                          <a:solidFill>
                            <a:srgbClr val="000000"/>
                          </a:solidFill>
                          <a:latin typeface="Calibri"/>
                        </a:rPr>
                        <a:t>48.7</a:t>
                      </a:r>
                    </a:p>
                  </a:txBody>
                  <a:tcPr marL="1295" marR="1295" marT="1295" marB="0" anchor="b">
                    <a:lnL>
                      <a:noFill/>
                    </a:lnL>
                    <a:lnR>
                      <a:noFill/>
                    </a:lnR>
                    <a:lnT>
                      <a:noFill/>
                    </a:lnT>
                    <a:lnB>
                      <a:noFill/>
                    </a:lnB>
                    <a:solidFill>
                      <a:srgbClr val="FECA7E"/>
                    </a:solidFill>
                  </a:tcPr>
                </a:tc>
                <a:tc>
                  <a:txBody>
                    <a:bodyPr/>
                    <a:lstStyle/>
                    <a:p>
                      <a:pPr algn="r" fontAlgn="b"/>
                      <a:r>
                        <a:rPr lang="en-US" sz="300" b="0" i="0" u="none" strike="noStrike">
                          <a:solidFill>
                            <a:srgbClr val="000000"/>
                          </a:solidFill>
                          <a:latin typeface="Calibri"/>
                        </a:rPr>
                        <a:t>40.2</a:t>
                      </a:r>
                    </a:p>
                  </a:txBody>
                  <a:tcPr marL="1295" marR="1295" marT="1295" marB="0" anchor="b">
                    <a:lnL>
                      <a:noFill/>
                    </a:lnL>
                    <a:lnR>
                      <a:noFill/>
                    </a:lnR>
                    <a:lnT>
                      <a:noFill/>
                    </a:lnT>
                    <a:lnB>
                      <a:noFill/>
                    </a:lnB>
                    <a:solidFill>
                      <a:srgbClr val="FFDA81"/>
                    </a:solidFill>
                  </a:tcPr>
                </a:tc>
                <a:tc>
                  <a:txBody>
                    <a:bodyPr/>
                    <a:lstStyle/>
                    <a:p>
                      <a:pPr algn="r" fontAlgn="b"/>
                      <a:r>
                        <a:rPr lang="en-US" sz="300" b="0" i="0" u="none" strike="noStrike">
                          <a:solidFill>
                            <a:srgbClr val="000000"/>
                          </a:solidFill>
                          <a:latin typeface="Calibri"/>
                        </a:rPr>
                        <a:t>44.0</a:t>
                      </a:r>
                    </a:p>
                  </a:txBody>
                  <a:tcPr marL="1295" marR="1295" marT="1295" marB="0" anchor="b">
                    <a:lnL>
                      <a:noFill/>
                    </a:lnL>
                    <a:lnR>
                      <a:noFill/>
                    </a:lnR>
                    <a:lnT>
                      <a:noFill/>
                    </a:lnT>
                    <a:lnB>
                      <a:noFill/>
                    </a:lnB>
                    <a:solidFill>
                      <a:srgbClr val="FED380"/>
                    </a:solidFill>
                  </a:tcPr>
                </a:tc>
                <a:tc>
                  <a:txBody>
                    <a:bodyPr/>
                    <a:lstStyle/>
                    <a:p>
                      <a:pPr algn="r" fontAlgn="b"/>
                      <a:r>
                        <a:rPr lang="en-US" sz="300" b="0" i="0" u="none" strike="noStrike">
                          <a:solidFill>
                            <a:srgbClr val="000000"/>
                          </a:solidFill>
                          <a:latin typeface="Calibri"/>
                        </a:rPr>
                        <a:t>37.7</a:t>
                      </a:r>
                    </a:p>
                  </a:txBody>
                  <a:tcPr marL="1295" marR="1295" marT="1295" marB="0" anchor="b">
                    <a:lnL>
                      <a:noFill/>
                    </a:lnL>
                    <a:lnR>
                      <a:noFill/>
                    </a:lnR>
                    <a:lnT>
                      <a:noFill/>
                    </a:lnT>
                    <a:lnB>
                      <a:noFill/>
                    </a:lnB>
                    <a:solidFill>
                      <a:srgbClr val="FFDE82"/>
                    </a:solidFill>
                  </a:tcPr>
                </a:tc>
                <a:tc>
                  <a:txBody>
                    <a:bodyPr/>
                    <a:lstStyle/>
                    <a:p>
                      <a:pPr algn="r" fontAlgn="b"/>
                      <a:r>
                        <a:rPr lang="en-US" sz="300" b="0" i="0" u="none" strike="noStrike">
                          <a:solidFill>
                            <a:srgbClr val="000000"/>
                          </a:solidFill>
                          <a:latin typeface="Calibri"/>
                        </a:rPr>
                        <a:t>45.7</a:t>
                      </a:r>
                    </a:p>
                  </a:txBody>
                  <a:tcPr marL="1295" marR="1295" marT="1295" marB="0" anchor="b">
                    <a:lnL>
                      <a:noFill/>
                    </a:lnL>
                    <a:lnR>
                      <a:noFill/>
                    </a:lnR>
                    <a:lnT>
                      <a:noFill/>
                    </a:lnT>
                    <a:lnB>
                      <a:noFill/>
                    </a:lnB>
                    <a:solidFill>
                      <a:srgbClr val="FECF7F"/>
                    </a:solidFill>
                  </a:tcPr>
                </a:tc>
                <a:tc>
                  <a:txBody>
                    <a:bodyPr/>
                    <a:lstStyle/>
                    <a:p>
                      <a:pPr algn="r" fontAlgn="b"/>
                      <a:r>
                        <a:rPr lang="en-US" sz="300" b="0" i="0" u="none" strike="noStrike">
                          <a:solidFill>
                            <a:srgbClr val="000000"/>
                          </a:solidFill>
                          <a:latin typeface="Calibri"/>
                        </a:rPr>
                        <a:t>46.6</a:t>
                      </a:r>
                    </a:p>
                  </a:txBody>
                  <a:tcPr marL="1295" marR="1295" marT="1295" marB="0" anchor="b">
                    <a:lnL>
                      <a:noFill/>
                    </a:lnL>
                    <a:lnR>
                      <a:noFill/>
                    </a:lnR>
                    <a:lnT>
                      <a:noFill/>
                    </a:lnT>
                    <a:lnB>
                      <a:noFill/>
                    </a:lnB>
                    <a:solidFill>
                      <a:srgbClr val="FECE7F"/>
                    </a:solidFill>
                  </a:tcPr>
                </a:tc>
                <a:tc>
                  <a:txBody>
                    <a:bodyPr/>
                    <a:lstStyle/>
                    <a:p>
                      <a:pPr algn="r" fontAlgn="b"/>
                      <a:r>
                        <a:rPr lang="en-US" sz="300" b="0" i="0" u="none" strike="noStrike">
                          <a:solidFill>
                            <a:srgbClr val="000000"/>
                          </a:solidFill>
                          <a:latin typeface="Calibri"/>
                        </a:rPr>
                        <a:t>47.4</a:t>
                      </a:r>
                    </a:p>
                  </a:txBody>
                  <a:tcPr marL="1295" marR="1295" marT="1295" marB="0" anchor="b">
                    <a:lnL>
                      <a:noFill/>
                    </a:lnL>
                    <a:lnR>
                      <a:noFill/>
                    </a:lnR>
                    <a:lnT>
                      <a:noFill/>
                    </a:lnT>
                    <a:lnB>
                      <a:noFill/>
                    </a:lnB>
                    <a:solidFill>
                      <a:srgbClr val="FECC7E"/>
                    </a:solidFill>
                  </a:tcPr>
                </a:tc>
                <a:tc>
                  <a:txBody>
                    <a:bodyPr/>
                    <a:lstStyle/>
                    <a:p>
                      <a:pPr algn="r" fontAlgn="b"/>
                      <a:r>
                        <a:rPr lang="en-US" sz="300" b="0" i="0" u="none" strike="noStrike">
                          <a:solidFill>
                            <a:srgbClr val="000000"/>
                          </a:solidFill>
                          <a:latin typeface="Calibri"/>
                        </a:rPr>
                        <a:t>45.3</a:t>
                      </a:r>
                    </a:p>
                  </a:txBody>
                  <a:tcPr marL="1295" marR="1295" marT="1295" marB="0" anchor="b">
                    <a:lnL>
                      <a:noFill/>
                    </a:lnL>
                    <a:lnR>
                      <a:noFill/>
                    </a:lnR>
                    <a:lnT>
                      <a:noFill/>
                    </a:lnT>
                    <a:lnB>
                      <a:noFill/>
                    </a:lnB>
                    <a:solidFill>
                      <a:srgbClr val="FED07F"/>
                    </a:solidFill>
                  </a:tcPr>
                </a:tc>
                <a:tc>
                  <a:txBody>
                    <a:bodyPr/>
                    <a:lstStyle/>
                    <a:p>
                      <a:pPr algn="r" fontAlgn="b"/>
                      <a:r>
                        <a:rPr lang="en-US" sz="300" b="0" i="0" u="none" strike="noStrike">
                          <a:solidFill>
                            <a:srgbClr val="000000"/>
                          </a:solidFill>
                          <a:latin typeface="Calibri"/>
                        </a:rPr>
                        <a:t>44.7</a:t>
                      </a:r>
                    </a:p>
                  </a:txBody>
                  <a:tcPr marL="1295" marR="1295" marT="1295" marB="0" anchor="b">
                    <a:lnL>
                      <a:noFill/>
                    </a:lnL>
                    <a:lnR>
                      <a:noFill/>
                    </a:lnR>
                    <a:lnT>
                      <a:noFill/>
                    </a:lnT>
                    <a:lnB>
                      <a:noFill/>
                    </a:lnB>
                    <a:solidFill>
                      <a:srgbClr val="FED17F"/>
                    </a:solidFill>
                  </a:tcPr>
                </a:tc>
                <a:tc>
                  <a:txBody>
                    <a:bodyPr/>
                    <a:lstStyle/>
                    <a:p>
                      <a:pPr algn="r" fontAlgn="b"/>
                      <a:r>
                        <a:rPr lang="en-US" sz="300" b="0" i="0" u="none" strike="noStrike">
                          <a:solidFill>
                            <a:srgbClr val="000000"/>
                          </a:solidFill>
                          <a:latin typeface="Calibri"/>
                        </a:rPr>
                        <a:t>46.5</a:t>
                      </a:r>
                    </a:p>
                  </a:txBody>
                  <a:tcPr marL="1295" marR="1295" marT="1295" marB="0" anchor="b">
                    <a:lnL>
                      <a:noFill/>
                    </a:lnL>
                    <a:lnR>
                      <a:noFill/>
                    </a:lnR>
                    <a:lnT>
                      <a:noFill/>
                    </a:lnT>
                    <a:lnB>
                      <a:noFill/>
                    </a:lnB>
                    <a:solidFill>
                      <a:srgbClr val="FECE7F"/>
                    </a:solidFill>
                  </a:tcPr>
                </a:tc>
                <a:tc>
                  <a:txBody>
                    <a:bodyPr/>
                    <a:lstStyle/>
                    <a:p>
                      <a:pPr algn="r" fontAlgn="b"/>
                      <a:r>
                        <a:rPr lang="en-US" sz="300" b="0" i="0" u="none" strike="noStrike">
                          <a:solidFill>
                            <a:srgbClr val="000000"/>
                          </a:solidFill>
                          <a:latin typeface="Calibri"/>
                        </a:rPr>
                        <a:t>46.5</a:t>
                      </a:r>
                    </a:p>
                  </a:txBody>
                  <a:tcPr marL="1295" marR="1295" marT="1295" marB="0" anchor="b">
                    <a:lnL>
                      <a:noFill/>
                    </a:lnL>
                    <a:lnR>
                      <a:noFill/>
                    </a:lnR>
                    <a:lnT>
                      <a:noFill/>
                    </a:lnT>
                    <a:lnB>
                      <a:noFill/>
                    </a:lnB>
                    <a:solidFill>
                      <a:srgbClr val="FECE7F"/>
                    </a:solidFill>
                  </a:tcPr>
                </a:tc>
                <a:tc>
                  <a:txBody>
                    <a:bodyPr/>
                    <a:lstStyle/>
                    <a:p>
                      <a:pPr algn="r" fontAlgn="b"/>
                      <a:r>
                        <a:rPr lang="en-US" sz="300" b="0" i="0" u="none" strike="noStrike">
                          <a:solidFill>
                            <a:srgbClr val="000000"/>
                          </a:solidFill>
                          <a:latin typeface="Calibri"/>
                        </a:rPr>
                        <a:t>19.0</a:t>
                      </a:r>
                    </a:p>
                  </a:txBody>
                  <a:tcPr marL="1295" marR="1295" marT="1295" marB="0" anchor="b">
                    <a:lnL>
                      <a:noFill/>
                    </a:lnL>
                    <a:lnR>
                      <a:noFill/>
                    </a:lnR>
                    <a:lnT>
                      <a:noFill/>
                    </a:lnT>
                    <a:lnB>
                      <a:noFill/>
                    </a:lnB>
                    <a:solidFill>
                      <a:srgbClr val="B6D67F"/>
                    </a:solidFill>
                  </a:tcPr>
                </a:tc>
                <a:tc>
                  <a:txBody>
                    <a:bodyPr/>
                    <a:lstStyle/>
                    <a:p>
                      <a:pPr algn="r" fontAlgn="b"/>
                      <a:r>
                        <a:rPr lang="en-US" sz="300" b="0" i="0" u="none" strike="noStrike">
                          <a:solidFill>
                            <a:srgbClr val="000000"/>
                          </a:solidFill>
                          <a:latin typeface="Calibri"/>
                        </a:rPr>
                        <a:t>44.8</a:t>
                      </a:r>
                    </a:p>
                  </a:txBody>
                  <a:tcPr marL="1295" marR="1295" marT="1295" marB="0" anchor="b">
                    <a:lnL>
                      <a:noFill/>
                    </a:lnL>
                    <a:lnR>
                      <a:noFill/>
                    </a:lnR>
                    <a:lnT>
                      <a:noFill/>
                    </a:lnT>
                    <a:lnB>
                      <a:noFill/>
                    </a:lnB>
                    <a:solidFill>
                      <a:srgbClr val="FED17F"/>
                    </a:solidFill>
                  </a:tcPr>
                </a:tc>
                <a:tc>
                  <a:txBody>
                    <a:bodyPr/>
                    <a:lstStyle/>
                    <a:p>
                      <a:pPr algn="r" fontAlgn="b"/>
                      <a:r>
                        <a:rPr lang="en-US" sz="300" b="0" i="0" u="none" strike="noStrike">
                          <a:solidFill>
                            <a:srgbClr val="000000"/>
                          </a:solidFill>
                          <a:latin typeface="Calibri"/>
                        </a:rPr>
                        <a:t>13.2</a:t>
                      </a:r>
                    </a:p>
                  </a:txBody>
                  <a:tcPr marL="1295" marR="1295" marT="1295" marB="0" anchor="b">
                    <a:lnL>
                      <a:noFill/>
                    </a:lnL>
                    <a:lnR>
                      <a:noFill/>
                    </a:lnR>
                    <a:lnT>
                      <a:noFill/>
                    </a:lnT>
                    <a:lnB>
                      <a:noFill/>
                    </a:lnB>
                    <a:solidFill>
                      <a:srgbClr val="92CB7D"/>
                    </a:solidFill>
                  </a:tcPr>
                </a:tc>
                <a:tc>
                  <a:txBody>
                    <a:bodyPr/>
                    <a:lstStyle/>
                    <a:p>
                      <a:pPr algn="r" fontAlgn="b"/>
                      <a:r>
                        <a:rPr lang="en-US" sz="300" b="0" i="0" u="none" strike="noStrike">
                          <a:solidFill>
                            <a:srgbClr val="000000"/>
                          </a:solidFill>
                          <a:latin typeface="Calibri"/>
                        </a:rPr>
                        <a:t>48.3</a:t>
                      </a:r>
                    </a:p>
                  </a:txBody>
                  <a:tcPr marL="1295" marR="1295" marT="1295" marB="0" anchor="b">
                    <a:lnL>
                      <a:noFill/>
                    </a:lnL>
                    <a:lnR>
                      <a:noFill/>
                    </a:lnR>
                    <a:lnT>
                      <a:noFill/>
                    </a:lnT>
                    <a:lnB>
                      <a:noFill/>
                    </a:lnB>
                    <a:solidFill>
                      <a:srgbClr val="FECA7E"/>
                    </a:solidFill>
                  </a:tcPr>
                </a:tc>
                <a:tc>
                  <a:txBody>
                    <a:bodyPr/>
                    <a:lstStyle/>
                    <a:p>
                      <a:pPr algn="r" fontAlgn="b"/>
                      <a:r>
                        <a:rPr lang="en-US" sz="300" b="0" i="0" u="none" strike="noStrike">
                          <a:solidFill>
                            <a:srgbClr val="000000"/>
                          </a:solidFill>
                          <a:latin typeface="Calibri"/>
                        </a:rPr>
                        <a:t>13.3</a:t>
                      </a:r>
                    </a:p>
                  </a:txBody>
                  <a:tcPr marL="1295" marR="1295" marT="1295" marB="0" anchor="b">
                    <a:lnL>
                      <a:noFill/>
                    </a:lnL>
                    <a:lnR>
                      <a:noFill/>
                    </a:lnR>
                    <a:lnT>
                      <a:noFill/>
                    </a:lnT>
                    <a:lnB>
                      <a:noFill/>
                    </a:lnB>
                    <a:solidFill>
                      <a:srgbClr val="93CB7D"/>
                    </a:solidFill>
                  </a:tcPr>
                </a:tc>
                <a:tc>
                  <a:txBody>
                    <a:bodyPr/>
                    <a:lstStyle/>
                    <a:p>
                      <a:pPr algn="r" fontAlgn="b"/>
                      <a:r>
                        <a:rPr lang="en-US" sz="300" b="0" i="0" u="none" strike="noStrike">
                          <a:solidFill>
                            <a:srgbClr val="000000"/>
                          </a:solidFill>
                          <a:latin typeface="Calibri"/>
                        </a:rPr>
                        <a:t>51.9</a:t>
                      </a:r>
                    </a:p>
                  </a:txBody>
                  <a:tcPr marL="1295" marR="1295" marT="1295" marB="0" anchor="b">
                    <a:lnL>
                      <a:noFill/>
                    </a:lnL>
                    <a:lnR>
                      <a:noFill/>
                    </a:lnR>
                    <a:lnT>
                      <a:noFill/>
                    </a:lnT>
                    <a:lnB>
                      <a:noFill/>
                    </a:lnB>
                    <a:solidFill>
                      <a:srgbClr val="FDC47D"/>
                    </a:solidFill>
                  </a:tcPr>
                </a:tc>
                <a:tc>
                  <a:txBody>
                    <a:bodyPr/>
                    <a:lstStyle/>
                    <a:p>
                      <a:pPr algn="r" fontAlgn="b"/>
                      <a:r>
                        <a:rPr lang="en-US" sz="300" b="0" i="0" u="none" strike="noStrike">
                          <a:solidFill>
                            <a:srgbClr val="000000"/>
                          </a:solidFill>
                          <a:latin typeface="Calibri"/>
                        </a:rPr>
                        <a:t>13.6</a:t>
                      </a:r>
                    </a:p>
                  </a:txBody>
                  <a:tcPr marL="1295" marR="1295" marT="1295" marB="0" anchor="b">
                    <a:lnL>
                      <a:noFill/>
                    </a:lnL>
                    <a:lnR>
                      <a:noFill/>
                    </a:lnR>
                    <a:lnT>
                      <a:noFill/>
                    </a:lnT>
                    <a:lnB>
                      <a:noFill/>
                    </a:lnB>
                    <a:solidFill>
                      <a:srgbClr val="95CC7D"/>
                    </a:solidFill>
                  </a:tcPr>
                </a:tc>
              </a:tr>
              <a:tr h="49195">
                <a:tc>
                  <a:txBody>
                    <a:bodyPr/>
                    <a:lstStyle/>
                    <a:p>
                      <a:pPr algn="l" fontAlgn="b"/>
                      <a:r>
                        <a:rPr lang="en-US" sz="300" b="0" i="0" u="none" strike="noStrike">
                          <a:solidFill>
                            <a:srgbClr val="000000"/>
                          </a:solidFill>
                          <a:latin typeface="Calibri"/>
                        </a:rPr>
                        <a:t>ACCORD BP Standard Therapy</a:t>
                      </a:r>
                    </a:p>
                  </a:txBody>
                  <a:tcPr marL="1295" marR="1295" marT="1295" marB="0" anchor="b">
                    <a:lnL>
                      <a:noFill/>
                    </a:lnL>
                    <a:lnR>
                      <a:noFill/>
                    </a:lnR>
                    <a:lnT>
                      <a:noFill/>
                    </a:lnT>
                    <a:lnB>
                      <a:noFill/>
                    </a:lnB>
                  </a:tcPr>
                </a:tc>
                <a:tc>
                  <a:txBody>
                    <a:bodyPr/>
                    <a:lstStyle/>
                    <a:p>
                      <a:pPr algn="r" fontAlgn="b"/>
                      <a:r>
                        <a:rPr lang="en-US" sz="300" b="0" i="0" u="none" strike="noStrike">
                          <a:solidFill>
                            <a:srgbClr val="000000"/>
                          </a:solidFill>
                          <a:latin typeface="Calibri"/>
                        </a:rPr>
                        <a:t>46.8</a:t>
                      </a:r>
                    </a:p>
                  </a:txBody>
                  <a:tcPr marL="1295" marR="1295" marT="1295" marB="0" anchor="b">
                    <a:lnL>
                      <a:noFill/>
                    </a:lnL>
                    <a:lnR>
                      <a:noFill/>
                    </a:lnR>
                    <a:lnT>
                      <a:noFill/>
                    </a:lnT>
                    <a:lnB>
                      <a:noFill/>
                    </a:lnB>
                    <a:solidFill>
                      <a:srgbClr val="FECD7F"/>
                    </a:solidFill>
                  </a:tcPr>
                </a:tc>
                <a:tc>
                  <a:txBody>
                    <a:bodyPr/>
                    <a:lstStyle/>
                    <a:p>
                      <a:pPr algn="r" fontAlgn="b"/>
                      <a:r>
                        <a:rPr lang="en-US" sz="300" b="0" i="0" u="none" strike="noStrike">
                          <a:solidFill>
                            <a:srgbClr val="000000"/>
                          </a:solidFill>
                          <a:latin typeface="Calibri"/>
                        </a:rPr>
                        <a:t>30.4</a:t>
                      </a:r>
                    </a:p>
                  </a:txBody>
                  <a:tcPr marL="1295" marR="1295" marT="1295" marB="0" anchor="b">
                    <a:lnL>
                      <a:noFill/>
                    </a:lnL>
                    <a:lnR>
                      <a:noFill/>
                    </a:lnR>
                    <a:lnT>
                      <a:noFill/>
                    </a:lnT>
                    <a:lnB>
                      <a:noFill/>
                    </a:lnB>
                    <a:solidFill>
                      <a:srgbClr val="FEEA83"/>
                    </a:solidFill>
                  </a:tcPr>
                </a:tc>
                <a:tc>
                  <a:txBody>
                    <a:bodyPr/>
                    <a:lstStyle/>
                    <a:p>
                      <a:pPr algn="r" fontAlgn="b"/>
                      <a:r>
                        <a:rPr lang="en-US" sz="300" b="0" i="0" u="none" strike="noStrike">
                          <a:solidFill>
                            <a:srgbClr val="000000"/>
                          </a:solidFill>
                          <a:latin typeface="Calibri"/>
                        </a:rPr>
                        <a:t>48.0</a:t>
                      </a:r>
                    </a:p>
                  </a:txBody>
                  <a:tcPr marL="1295" marR="1295" marT="1295" marB="0" anchor="b">
                    <a:lnL>
                      <a:noFill/>
                    </a:lnL>
                    <a:lnR>
                      <a:noFill/>
                    </a:lnR>
                    <a:lnT>
                      <a:noFill/>
                    </a:lnT>
                    <a:lnB>
                      <a:noFill/>
                    </a:lnB>
                    <a:solidFill>
                      <a:srgbClr val="FECB7E"/>
                    </a:solidFill>
                  </a:tcPr>
                </a:tc>
                <a:tc>
                  <a:txBody>
                    <a:bodyPr/>
                    <a:lstStyle/>
                    <a:p>
                      <a:pPr algn="r" fontAlgn="b"/>
                      <a:r>
                        <a:rPr lang="en-US" sz="300" b="0" i="0" u="none" strike="noStrike">
                          <a:solidFill>
                            <a:srgbClr val="000000"/>
                          </a:solidFill>
                          <a:latin typeface="Calibri"/>
                        </a:rPr>
                        <a:t>27.9</a:t>
                      </a:r>
                    </a:p>
                  </a:txBody>
                  <a:tcPr marL="1295" marR="1295" marT="1295" marB="0" anchor="b">
                    <a:lnL>
                      <a:noFill/>
                    </a:lnL>
                    <a:lnR>
                      <a:noFill/>
                    </a:lnR>
                    <a:lnT>
                      <a:noFill/>
                    </a:lnT>
                    <a:lnB>
                      <a:noFill/>
                    </a:lnB>
                    <a:solidFill>
                      <a:srgbClr val="EEE683"/>
                    </a:solidFill>
                  </a:tcPr>
                </a:tc>
                <a:tc>
                  <a:txBody>
                    <a:bodyPr/>
                    <a:lstStyle/>
                    <a:p>
                      <a:pPr algn="r" fontAlgn="b"/>
                      <a:r>
                        <a:rPr lang="en-US" sz="300" b="0" i="0" u="none" strike="noStrike">
                          <a:solidFill>
                            <a:srgbClr val="000000"/>
                          </a:solidFill>
                          <a:latin typeface="Calibri"/>
                        </a:rPr>
                        <a:t>54.3</a:t>
                      </a:r>
                    </a:p>
                  </a:txBody>
                  <a:tcPr marL="1295" marR="1295" marT="1295" marB="0" anchor="b">
                    <a:lnL>
                      <a:noFill/>
                    </a:lnL>
                    <a:lnR>
                      <a:noFill/>
                    </a:lnR>
                    <a:lnT>
                      <a:noFill/>
                    </a:lnT>
                    <a:lnB>
                      <a:noFill/>
                    </a:lnB>
                    <a:solidFill>
                      <a:srgbClr val="FDBF7C"/>
                    </a:solidFill>
                  </a:tcPr>
                </a:tc>
                <a:tc>
                  <a:txBody>
                    <a:bodyPr/>
                    <a:lstStyle/>
                    <a:p>
                      <a:pPr algn="r" fontAlgn="b"/>
                      <a:r>
                        <a:rPr lang="en-US" sz="300" b="0" i="0" u="none" strike="noStrike">
                          <a:solidFill>
                            <a:srgbClr val="000000"/>
                          </a:solidFill>
                          <a:latin typeface="Calibri"/>
                        </a:rPr>
                        <a:t>35.1</a:t>
                      </a:r>
                    </a:p>
                  </a:txBody>
                  <a:tcPr marL="1295" marR="1295" marT="129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53.0</a:t>
                      </a:r>
                    </a:p>
                  </a:txBody>
                  <a:tcPr marL="1295" marR="1295" marT="1295" marB="0" anchor="b">
                    <a:lnL>
                      <a:noFill/>
                    </a:lnL>
                    <a:lnR>
                      <a:noFill/>
                    </a:lnR>
                    <a:lnT>
                      <a:noFill/>
                    </a:lnT>
                    <a:lnB>
                      <a:noFill/>
                    </a:lnB>
                    <a:solidFill>
                      <a:srgbClr val="FDC27C"/>
                    </a:solidFill>
                  </a:tcPr>
                </a:tc>
                <a:tc>
                  <a:txBody>
                    <a:bodyPr/>
                    <a:lstStyle/>
                    <a:p>
                      <a:pPr algn="r" fontAlgn="b"/>
                      <a:r>
                        <a:rPr lang="en-US" sz="300" b="0" i="0" u="none" strike="noStrike">
                          <a:solidFill>
                            <a:srgbClr val="000000"/>
                          </a:solidFill>
                          <a:latin typeface="Calibri"/>
                        </a:rPr>
                        <a:t>32.0</a:t>
                      </a:r>
                    </a:p>
                  </a:txBody>
                  <a:tcPr marL="1295" marR="1295" marT="129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41.5</a:t>
                      </a:r>
                    </a:p>
                  </a:txBody>
                  <a:tcPr marL="1295" marR="1295" marT="1295" marB="0" anchor="b">
                    <a:lnL>
                      <a:noFill/>
                    </a:lnL>
                    <a:lnR>
                      <a:noFill/>
                    </a:lnR>
                    <a:lnT>
                      <a:noFill/>
                    </a:lnT>
                    <a:lnB>
                      <a:noFill/>
                    </a:lnB>
                    <a:solidFill>
                      <a:srgbClr val="FED781"/>
                    </a:solidFill>
                  </a:tcPr>
                </a:tc>
                <a:tc>
                  <a:txBody>
                    <a:bodyPr/>
                    <a:lstStyle/>
                    <a:p>
                      <a:pPr algn="r" fontAlgn="b"/>
                      <a:r>
                        <a:rPr lang="en-US" sz="300" b="0" i="0" u="none" strike="noStrike">
                          <a:solidFill>
                            <a:srgbClr val="000000"/>
                          </a:solidFill>
                          <a:latin typeface="Calibri"/>
                        </a:rPr>
                        <a:t>21.5</a:t>
                      </a:r>
                    </a:p>
                  </a:txBody>
                  <a:tcPr marL="1295" marR="1295" marT="1295" marB="0" anchor="b">
                    <a:lnL>
                      <a:noFill/>
                    </a:lnL>
                    <a:lnR>
                      <a:noFill/>
                    </a:lnR>
                    <a:lnT>
                      <a:noFill/>
                    </a:lnT>
                    <a:lnB>
                      <a:noFill/>
                    </a:lnB>
                    <a:solidFill>
                      <a:srgbClr val="C6DA80"/>
                    </a:solidFill>
                  </a:tcPr>
                </a:tc>
                <a:tc>
                  <a:txBody>
                    <a:bodyPr/>
                    <a:lstStyle/>
                    <a:p>
                      <a:pPr algn="r" fontAlgn="b"/>
                      <a:r>
                        <a:rPr lang="en-US" sz="300" b="0" i="0" u="none" strike="noStrike">
                          <a:solidFill>
                            <a:srgbClr val="000000"/>
                          </a:solidFill>
                          <a:latin typeface="Calibri"/>
                        </a:rPr>
                        <a:t>44.7</a:t>
                      </a:r>
                    </a:p>
                  </a:txBody>
                  <a:tcPr marL="1295" marR="1295" marT="1295" marB="0" anchor="b">
                    <a:lnL>
                      <a:noFill/>
                    </a:lnL>
                    <a:lnR>
                      <a:noFill/>
                    </a:lnR>
                    <a:lnT>
                      <a:noFill/>
                    </a:lnT>
                    <a:lnB>
                      <a:noFill/>
                    </a:lnB>
                    <a:solidFill>
                      <a:srgbClr val="FED17F"/>
                    </a:solidFill>
                  </a:tcPr>
                </a:tc>
                <a:tc>
                  <a:txBody>
                    <a:bodyPr/>
                    <a:lstStyle/>
                    <a:p>
                      <a:pPr algn="r" fontAlgn="b"/>
                      <a:r>
                        <a:rPr lang="en-US" sz="300" b="0" i="0" u="none" strike="noStrike">
                          <a:solidFill>
                            <a:srgbClr val="000000"/>
                          </a:solidFill>
                          <a:latin typeface="Calibri"/>
                        </a:rPr>
                        <a:t>24.1</a:t>
                      </a:r>
                    </a:p>
                  </a:txBody>
                  <a:tcPr marL="1295" marR="1295" marT="1295" marB="0" anchor="b">
                    <a:lnL>
                      <a:noFill/>
                    </a:lnL>
                    <a:lnR>
                      <a:noFill/>
                    </a:lnR>
                    <a:lnT>
                      <a:noFill/>
                    </a:lnT>
                    <a:lnB>
                      <a:noFill/>
                    </a:lnB>
                    <a:solidFill>
                      <a:srgbClr val="D7DF81"/>
                    </a:solidFill>
                  </a:tcPr>
                </a:tc>
                <a:tc>
                  <a:txBody>
                    <a:bodyPr/>
                    <a:lstStyle/>
                    <a:p>
                      <a:pPr algn="r" fontAlgn="b"/>
                      <a:r>
                        <a:rPr lang="en-US" sz="300" b="0" i="0" u="none" strike="noStrike">
                          <a:solidFill>
                            <a:srgbClr val="000000"/>
                          </a:solidFill>
                          <a:latin typeface="Calibri"/>
                        </a:rPr>
                        <a:t>50.6</a:t>
                      </a:r>
                    </a:p>
                  </a:txBody>
                  <a:tcPr marL="1295" marR="1295" marT="1295" marB="0" anchor="b">
                    <a:lnL>
                      <a:noFill/>
                    </a:lnL>
                    <a:lnR>
                      <a:noFill/>
                    </a:lnR>
                    <a:lnT>
                      <a:noFill/>
                    </a:lnT>
                    <a:lnB>
                      <a:noFill/>
                    </a:lnB>
                    <a:solidFill>
                      <a:srgbClr val="FDC67D"/>
                    </a:solidFill>
                  </a:tcPr>
                </a:tc>
                <a:tc>
                  <a:txBody>
                    <a:bodyPr/>
                    <a:lstStyle/>
                    <a:p>
                      <a:pPr algn="r" fontAlgn="b"/>
                      <a:r>
                        <a:rPr lang="en-US" sz="300" b="0" i="0" u="none" strike="noStrike">
                          <a:solidFill>
                            <a:srgbClr val="000000"/>
                          </a:solidFill>
                          <a:latin typeface="Calibri"/>
                        </a:rPr>
                        <a:t>34.7</a:t>
                      </a:r>
                    </a:p>
                  </a:txBody>
                  <a:tcPr marL="1295" marR="1295" marT="1295" marB="0" anchor="b">
                    <a:lnL>
                      <a:noFill/>
                    </a:lnL>
                    <a:lnR>
                      <a:noFill/>
                    </a:lnR>
                    <a:lnT>
                      <a:noFill/>
                    </a:lnT>
                    <a:lnB>
                      <a:noFill/>
                    </a:lnB>
                    <a:solidFill>
                      <a:srgbClr val="FFE483"/>
                    </a:solidFill>
                  </a:tcPr>
                </a:tc>
                <a:tc>
                  <a:txBody>
                    <a:bodyPr/>
                    <a:lstStyle/>
                    <a:p>
                      <a:pPr algn="r" fontAlgn="b"/>
                      <a:r>
                        <a:rPr lang="en-US" sz="300" b="0" i="0" u="none" strike="noStrike">
                          <a:solidFill>
                            <a:srgbClr val="000000"/>
                          </a:solidFill>
                          <a:latin typeface="Calibri"/>
                        </a:rPr>
                        <a:t>49.5</a:t>
                      </a:r>
                    </a:p>
                  </a:txBody>
                  <a:tcPr marL="1295" marR="1295" marT="1295" marB="0" anchor="b">
                    <a:lnL>
                      <a:noFill/>
                    </a:lnL>
                    <a:lnR>
                      <a:noFill/>
                    </a:lnR>
                    <a:lnT>
                      <a:noFill/>
                    </a:lnT>
                    <a:lnB>
                      <a:noFill/>
                    </a:lnB>
                    <a:solidFill>
                      <a:srgbClr val="FEC87E"/>
                    </a:solidFill>
                  </a:tcPr>
                </a:tc>
                <a:tc>
                  <a:txBody>
                    <a:bodyPr/>
                    <a:lstStyle/>
                    <a:p>
                      <a:pPr algn="r" fontAlgn="b"/>
                      <a:r>
                        <a:rPr lang="en-US" sz="300" b="0" i="0" u="none" strike="noStrike">
                          <a:solidFill>
                            <a:srgbClr val="000000"/>
                          </a:solidFill>
                          <a:latin typeface="Calibri"/>
                        </a:rPr>
                        <a:t>29.0</a:t>
                      </a:r>
                    </a:p>
                  </a:txBody>
                  <a:tcPr marL="1295" marR="1295" marT="1295" marB="0" anchor="b">
                    <a:lnL>
                      <a:noFill/>
                    </a:lnL>
                    <a:lnR>
                      <a:noFill/>
                    </a:lnR>
                    <a:lnT>
                      <a:noFill/>
                    </a:lnT>
                    <a:lnB>
                      <a:noFill/>
                    </a:lnB>
                    <a:solidFill>
                      <a:srgbClr val="F5E883"/>
                    </a:solidFill>
                  </a:tcPr>
                </a:tc>
                <a:tc>
                  <a:txBody>
                    <a:bodyPr/>
                    <a:lstStyle/>
                    <a:p>
                      <a:pPr algn="r" fontAlgn="b"/>
                      <a:r>
                        <a:rPr lang="en-US" sz="300" b="0" i="0" u="none" strike="noStrike">
                          <a:solidFill>
                            <a:srgbClr val="000000"/>
                          </a:solidFill>
                          <a:latin typeface="Calibri"/>
                        </a:rPr>
                        <a:t>62.6</a:t>
                      </a:r>
                    </a:p>
                  </a:txBody>
                  <a:tcPr marL="1295" marR="1295" marT="1295" marB="0" anchor="b">
                    <a:lnL>
                      <a:noFill/>
                    </a:lnL>
                    <a:lnR>
                      <a:noFill/>
                    </a:lnR>
                    <a:lnT>
                      <a:noFill/>
                    </a:lnT>
                    <a:lnB>
                      <a:noFill/>
                    </a:lnB>
                    <a:solidFill>
                      <a:srgbClr val="FCB079"/>
                    </a:solidFill>
                  </a:tcPr>
                </a:tc>
                <a:tc>
                  <a:txBody>
                    <a:bodyPr/>
                    <a:lstStyle/>
                    <a:p>
                      <a:pPr algn="r" fontAlgn="b"/>
                      <a:r>
                        <a:rPr lang="en-US" sz="300" b="0" i="0" u="none" strike="noStrike">
                          <a:solidFill>
                            <a:srgbClr val="000000"/>
                          </a:solidFill>
                          <a:latin typeface="Calibri"/>
                        </a:rPr>
                        <a:t>32.3</a:t>
                      </a:r>
                    </a:p>
                  </a:txBody>
                  <a:tcPr marL="1295" marR="1295" marT="129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63.3</a:t>
                      </a:r>
                    </a:p>
                  </a:txBody>
                  <a:tcPr marL="1295" marR="1295" marT="1295" marB="0" anchor="b">
                    <a:lnL>
                      <a:noFill/>
                    </a:lnL>
                    <a:lnR>
                      <a:noFill/>
                    </a:lnR>
                    <a:lnT>
                      <a:noFill/>
                    </a:lnT>
                    <a:lnB>
                      <a:noFill/>
                    </a:lnB>
                    <a:solidFill>
                      <a:srgbClr val="FCAF79"/>
                    </a:solidFill>
                  </a:tcPr>
                </a:tc>
                <a:tc>
                  <a:txBody>
                    <a:bodyPr/>
                    <a:lstStyle/>
                    <a:p>
                      <a:pPr algn="r" fontAlgn="b"/>
                      <a:r>
                        <a:rPr lang="en-US" sz="300" b="0" i="0" u="none" strike="noStrike">
                          <a:solidFill>
                            <a:srgbClr val="000000"/>
                          </a:solidFill>
                          <a:latin typeface="Calibri"/>
                        </a:rPr>
                        <a:t>39.1</a:t>
                      </a:r>
                    </a:p>
                  </a:txBody>
                  <a:tcPr marL="1295" marR="1295" marT="1295" marB="0" anchor="b">
                    <a:lnL>
                      <a:noFill/>
                    </a:lnL>
                    <a:lnR>
                      <a:noFill/>
                    </a:lnR>
                    <a:lnT>
                      <a:noFill/>
                    </a:lnT>
                    <a:lnB>
                      <a:noFill/>
                    </a:lnB>
                    <a:solidFill>
                      <a:srgbClr val="FFDC81"/>
                    </a:solidFill>
                  </a:tcPr>
                </a:tc>
                <a:tc>
                  <a:txBody>
                    <a:bodyPr/>
                    <a:lstStyle/>
                    <a:p>
                      <a:pPr algn="r" fontAlgn="b"/>
                      <a:r>
                        <a:rPr lang="en-US" sz="300" b="0" i="0" u="none" strike="noStrike">
                          <a:solidFill>
                            <a:srgbClr val="000000"/>
                          </a:solidFill>
                          <a:latin typeface="Calibri"/>
                        </a:rPr>
                        <a:t>66.3</a:t>
                      </a:r>
                    </a:p>
                  </a:txBody>
                  <a:tcPr marL="1295" marR="1295" marT="1295" marB="0" anchor="b">
                    <a:lnL>
                      <a:noFill/>
                    </a:lnL>
                    <a:lnR>
                      <a:noFill/>
                    </a:lnR>
                    <a:lnT>
                      <a:noFill/>
                    </a:lnT>
                    <a:lnB>
                      <a:noFill/>
                    </a:lnB>
                    <a:solidFill>
                      <a:srgbClr val="FCA978"/>
                    </a:solidFill>
                  </a:tcPr>
                </a:tc>
                <a:tc>
                  <a:txBody>
                    <a:bodyPr/>
                    <a:lstStyle/>
                    <a:p>
                      <a:pPr algn="r" fontAlgn="b"/>
                      <a:r>
                        <a:rPr lang="en-US" sz="300" b="0" i="0" u="none" strike="noStrike">
                          <a:solidFill>
                            <a:srgbClr val="000000"/>
                          </a:solidFill>
                          <a:latin typeface="Calibri"/>
                        </a:rPr>
                        <a:t>49.3</a:t>
                      </a:r>
                    </a:p>
                  </a:txBody>
                  <a:tcPr marL="1295" marR="1295" marT="1295" marB="0" anchor="b">
                    <a:lnL>
                      <a:noFill/>
                    </a:lnL>
                    <a:lnR>
                      <a:noFill/>
                    </a:lnR>
                    <a:lnT>
                      <a:noFill/>
                    </a:lnT>
                    <a:lnB>
                      <a:noFill/>
                    </a:lnB>
                    <a:solidFill>
                      <a:srgbClr val="FEC97E"/>
                    </a:solidFill>
                  </a:tcPr>
                </a:tc>
                <a:tc>
                  <a:txBody>
                    <a:bodyPr/>
                    <a:lstStyle/>
                    <a:p>
                      <a:pPr algn="r" fontAlgn="b"/>
                      <a:r>
                        <a:rPr lang="en-US" sz="300" b="0" i="0" u="none" strike="noStrike">
                          <a:solidFill>
                            <a:srgbClr val="000000"/>
                          </a:solidFill>
                          <a:latin typeface="Calibri"/>
                        </a:rPr>
                        <a:t>63.5</a:t>
                      </a:r>
                    </a:p>
                  </a:txBody>
                  <a:tcPr marL="1295" marR="1295" marT="1295" marB="0" anchor="b">
                    <a:lnL>
                      <a:noFill/>
                    </a:lnL>
                    <a:lnR>
                      <a:noFill/>
                    </a:lnR>
                    <a:lnT>
                      <a:noFill/>
                    </a:lnT>
                    <a:lnB>
                      <a:noFill/>
                    </a:lnB>
                    <a:solidFill>
                      <a:srgbClr val="FCAE79"/>
                    </a:solidFill>
                  </a:tcPr>
                </a:tc>
                <a:tc>
                  <a:txBody>
                    <a:bodyPr/>
                    <a:lstStyle/>
                    <a:p>
                      <a:pPr algn="r" fontAlgn="b"/>
                      <a:r>
                        <a:rPr lang="en-US" sz="300" b="0" i="0" u="none" strike="noStrike">
                          <a:solidFill>
                            <a:srgbClr val="000000"/>
                          </a:solidFill>
                          <a:latin typeface="Calibri"/>
                        </a:rPr>
                        <a:t>42.4</a:t>
                      </a:r>
                    </a:p>
                  </a:txBody>
                  <a:tcPr marL="1295" marR="1295" marT="1295" marB="0" anchor="b">
                    <a:lnL>
                      <a:noFill/>
                    </a:lnL>
                    <a:lnR>
                      <a:noFill/>
                    </a:lnR>
                    <a:lnT>
                      <a:noFill/>
                    </a:lnT>
                    <a:lnB>
                      <a:noFill/>
                    </a:lnB>
                    <a:solidFill>
                      <a:srgbClr val="FED580"/>
                    </a:solidFill>
                  </a:tcPr>
                </a:tc>
                <a:tc>
                  <a:txBody>
                    <a:bodyPr/>
                    <a:lstStyle/>
                    <a:p>
                      <a:pPr algn="r" fontAlgn="b"/>
                      <a:r>
                        <a:rPr lang="en-US" sz="300" b="0" i="0" u="none" strike="noStrike">
                          <a:solidFill>
                            <a:srgbClr val="000000"/>
                          </a:solidFill>
                          <a:latin typeface="Calibri"/>
                        </a:rPr>
                        <a:t>52.8</a:t>
                      </a:r>
                    </a:p>
                  </a:txBody>
                  <a:tcPr marL="1295" marR="1295" marT="1295" marB="0" anchor="b">
                    <a:lnL>
                      <a:noFill/>
                    </a:lnL>
                    <a:lnR>
                      <a:noFill/>
                    </a:lnR>
                    <a:lnT>
                      <a:noFill/>
                    </a:lnT>
                    <a:lnB>
                      <a:noFill/>
                    </a:lnB>
                    <a:solidFill>
                      <a:srgbClr val="FDC27D"/>
                    </a:solidFill>
                  </a:tcPr>
                </a:tc>
                <a:tc>
                  <a:txBody>
                    <a:bodyPr/>
                    <a:lstStyle/>
                    <a:p>
                      <a:pPr algn="r" fontAlgn="b"/>
                      <a:r>
                        <a:rPr lang="en-US" sz="300" b="0" i="0" u="none" strike="noStrike">
                          <a:solidFill>
                            <a:srgbClr val="000000"/>
                          </a:solidFill>
                          <a:latin typeface="Calibri"/>
                        </a:rPr>
                        <a:t>37.0</a:t>
                      </a:r>
                    </a:p>
                  </a:txBody>
                  <a:tcPr marL="1295" marR="1295" marT="1295" marB="0" anchor="b">
                    <a:lnL>
                      <a:noFill/>
                    </a:lnL>
                    <a:lnR>
                      <a:noFill/>
                    </a:lnR>
                    <a:lnT>
                      <a:noFill/>
                    </a:lnT>
                    <a:lnB>
                      <a:noFill/>
                    </a:lnB>
                    <a:solidFill>
                      <a:srgbClr val="FFDF82"/>
                    </a:solidFill>
                  </a:tcPr>
                </a:tc>
                <a:tc>
                  <a:txBody>
                    <a:bodyPr/>
                    <a:lstStyle/>
                    <a:p>
                      <a:pPr algn="r" fontAlgn="b"/>
                      <a:r>
                        <a:rPr lang="en-US" sz="300" b="0" i="0" u="none" strike="noStrike">
                          <a:solidFill>
                            <a:srgbClr val="000000"/>
                          </a:solidFill>
                          <a:latin typeface="Calibri"/>
                        </a:rPr>
                        <a:t>49.4</a:t>
                      </a:r>
                    </a:p>
                  </a:txBody>
                  <a:tcPr marL="1295" marR="1295" marT="1295" marB="0" anchor="b">
                    <a:lnL>
                      <a:noFill/>
                    </a:lnL>
                    <a:lnR>
                      <a:noFill/>
                    </a:lnR>
                    <a:lnT>
                      <a:noFill/>
                    </a:lnT>
                    <a:lnB>
                      <a:noFill/>
                    </a:lnB>
                    <a:solidFill>
                      <a:srgbClr val="FEC87E"/>
                    </a:solidFill>
                  </a:tcPr>
                </a:tc>
                <a:tc>
                  <a:txBody>
                    <a:bodyPr/>
                    <a:lstStyle/>
                    <a:p>
                      <a:pPr algn="r" fontAlgn="b"/>
                      <a:r>
                        <a:rPr lang="en-US" sz="300" b="0" i="0" u="none" strike="noStrike">
                          <a:solidFill>
                            <a:srgbClr val="000000"/>
                          </a:solidFill>
                          <a:latin typeface="Calibri"/>
                        </a:rPr>
                        <a:t>36.2</a:t>
                      </a:r>
                    </a:p>
                  </a:txBody>
                  <a:tcPr marL="1295" marR="1295" marT="1295" marB="0" anchor="b">
                    <a:lnL>
                      <a:noFill/>
                    </a:lnL>
                    <a:lnR>
                      <a:noFill/>
                    </a:lnR>
                    <a:lnT>
                      <a:noFill/>
                    </a:lnT>
                    <a:lnB>
                      <a:noFill/>
                    </a:lnB>
                    <a:solidFill>
                      <a:srgbClr val="FFE182"/>
                    </a:solidFill>
                  </a:tcPr>
                </a:tc>
                <a:tc>
                  <a:txBody>
                    <a:bodyPr/>
                    <a:lstStyle/>
                    <a:p>
                      <a:pPr algn="r" fontAlgn="b"/>
                      <a:r>
                        <a:rPr lang="en-US" sz="300" b="0" i="0" u="none" strike="noStrike">
                          <a:solidFill>
                            <a:srgbClr val="000000"/>
                          </a:solidFill>
                          <a:latin typeface="Calibri"/>
                        </a:rPr>
                        <a:t>54.4</a:t>
                      </a:r>
                    </a:p>
                  </a:txBody>
                  <a:tcPr marL="1295" marR="1295" marT="1295" marB="0" anchor="b">
                    <a:lnL>
                      <a:noFill/>
                    </a:lnL>
                    <a:lnR>
                      <a:noFill/>
                    </a:lnR>
                    <a:lnT>
                      <a:noFill/>
                    </a:lnT>
                    <a:lnB>
                      <a:noFill/>
                    </a:lnB>
                    <a:solidFill>
                      <a:srgbClr val="FDBF7C"/>
                    </a:solidFill>
                  </a:tcPr>
                </a:tc>
                <a:tc>
                  <a:txBody>
                    <a:bodyPr/>
                    <a:lstStyle/>
                    <a:p>
                      <a:pPr algn="r" fontAlgn="b"/>
                      <a:r>
                        <a:rPr lang="en-US" sz="300" b="0" i="0" u="none" strike="noStrike">
                          <a:solidFill>
                            <a:srgbClr val="000000"/>
                          </a:solidFill>
                          <a:latin typeface="Calibri"/>
                        </a:rPr>
                        <a:t>38.3</a:t>
                      </a:r>
                    </a:p>
                  </a:txBody>
                  <a:tcPr marL="1295" marR="1295" marT="1295" marB="0" anchor="b">
                    <a:lnL>
                      <a:noFill/>
                    </a:lnL>
                    <a:lnR>
                      <a:noFill/>
                    </a:lnR>
                    <a:lnT>
                      <a:noFill/>
                    </a:lnT>
                    <a:lnB>
                      <a:noFill/>
                    </a:lnB>
                    <a:solidFill>
                      <a:srgbClr val="FFDD82"/>
                    </a:solidFill>
                  </a:tcPr>
                </a:tc>
                <a:tc>
                  <a:txBody>
                    <a:bodyPr/>
                    <a:lstStyle/>
                    <a:p>
                      <a:pPr algn="r" fontAlgn="b"/>
                      <a:r>
                        <a:rPr lang="en-US" sz="300" b="0" i="0" u="none" strike="noStrike">
                          <a:solidFill>
                            <a:srgbClr val="000000"/>
                          </a:solidFill>
                          <a:latin typeface="Calibri"/>
                        </a:rPr>
                        <a:t>52.5</a:t>
                      </a:r>
                    </a:p>
                  </a:txBody>
                  <a:tcPr marL="1295" marR="1295" marT="1295" marB="0" anchor="b">
                    <a:lnL>
                      <a:noFill/>
                    </a:lnL>
                    <a:lnR>
                      <a:noFill/>
                    </a:lnR>
                    <a:lnT>
                      <a:noFill/>
                    </a:lnT>
                    <a:lnB>
                      <a:noFill/>
                    </a:lnB>
                    <a:solidFill>
                      <a:srgbClr val="FDC37D"/>
                    </a:solidFill>
                  </a:tcPr>
                </a:tc>
                <a:tc>
                  <a:txBody>
                    <a:bodyPr/>
                    <a:lstStyle/>
                    <a:p>
                      <a:pPr algn="r" fontAlgn="b"/>
                      <a:r>
                        <a:rPr lang="en-US" sz="300" b="0" i="0" u="none" strike="noStrike">
                          <a:solidFill>
                            <a:srgbClr val="000000"/>
                          </a:solidFill>
                          <a:latin typeface="Calibri"/>
                        </a:rPr>
                        <a:t>36.2</a:t>
                      </a:r>
                    </a:p>
                  </a:txBody>
                  <a:tcPr marL="1295" marR="1295" marT="1295" marB="0" anchor="b">
                    <a:lnL>
                      <a:noFill/>
                    </a:lnL>
                    <a:lnR>
                      <a:noFill/>
                    </a:lnR>
                    <a:lnT>
                      <a:noFill/>
                    </a:lnT>
                    <a:lnB>
                      <a:noFill/>
                    </a:lnB>
                    <a:solidFill>
                      <a:srgbClr val="FFE182"/>
                    </a:solidFill>
                  </a:tcPr>
                </a:tc>
                <a:tc>
                  <a:txBody>
                    <a:bodyPr/>
                    <a:lstStyle/>
                    <a:p>
                      <a:pPr algn="r" fontAlgn="b"/>
                      <a:r>
                        <a:rPr lang="en-US" sz="300" b="0" i="0" u="none" strike="noStrike">
                          <a:solidFill>
                            <a:srgbClr val="000000"/>
                          </a:solidFill>
                          <a:latin typeface="Calibri"/>
                        </a:rPr>
                        <a:t>46.5</a:t>
                      </a:r>
                    </a:p>
                  </a:txBody>
                  <a:tcPr marL="1295" marR="1295" marT="1295" marB="0" anchor="b">
                    <a:lnL>
                      <a:noFill/>
                    </a:lnL>
                    <a:lnR>
                      <a:noFill/>
                    </a:lnR>
                    <a:lnT>
                      <a:noFill/>
                    </a:lnT>
                    <a:lnB>
                      <a:noFill/>
                    </a:lnB>
                    <a:solidFill>
                      <a:srgbClr val="FECE7F"/>
                    </a:solidFill>
                  </a:tcPr>
                </a:tc>
                <a:tc>
                  <a:txBody>
                    <a:bodyPr/>
                    <a:lstStyle/>
                    <a:p>
                      <a:pPr algn="r" fontAlgn="b"/>
                      <a:r>
                        <a:rPr lang="en-US" sz="300" b="0" i="0" u="none" strike="noStrike">
                          <a:solidFill>
                            <a:srgbClr val="000000"/>
                          </a:solidFill>
                          <a:latin typeface="Calibri"/>
                        </a:rPr>
                        <a:t>30.0</a:t>
                      </a:r>
                    </a:p>
                  </a:txBody>
                  <a:tcPr marL="1295" marR="1295" marT="1295" marB="0" anchor="b">
                    <a:lnL>
                      <a:noFill/>
                    </a:lnL>
                    <a:lnR>
                      <a:noFill/>
                    </a:lnR>
                    <a:lnT>
                      <a:noFill/>
                    </a:lnT>
                    <a:lnB>
                      <a:noFill/>
                    </a:lnB>
                    <a:solidFill>
                      <a:srgbClr val="FBEA83"/>
                    </a:solidFill>
                  </a:tcPr>
                </a:tc>
                <a:tc>
                  <a:txBody>
                    <a:bodyPr/>
                    <a:lstStyle/>
                    <a:p>
                      <a:pPr algn="r" fontAlgn="b"/>
                      <a:r>
                        <a:rPr lang="en-US" sz="300" b="0" i="0" u="none" strike="noStrike">
                          <a:solidFill>
                            <a:srgbClr val="000000"/>
                          </a:solidFill>
                          <a:latin typeface="Calibri"/>
                        </a:rPr>
                        <a:t>47.7</a:t>
                      </a:r>
                    </a:p>
                  </a:txBody>
                  <a:tcPr marL="1295" marR="1295" marT="1295" marB="0" anchor="b">
                    <a:lnL>
                      <a:noFill/>
                    </a:lnL>
                    <a:lnR>
                      <a:noFill/>
                    </a:lnR>
                    <a:lnT>
                      <a:noFill/>
                    </a:lnT>
                    <a:lnB>
                      <a:noFill/>
                    </a:lnB>
                    <a:solidFill>
                      <a:srgbClr val="FECC7E"/>
                    </a:solidFill>
                  </a:tcPr>
                </a:tc>
                <a:tc>
                  <a:txBody>
                    <a:bodyPr/>
                    <a:lstStyle/>
                    <a:p>
                      <a:pPr algn="r" fontAlgn="b"/>
                      <a:r>
                        <a:rPr lang="en-US" sz="300" b="0" i="0" u="none" strike="noStrike">
                          <a:solidFill>
                            <a:srgbClr val="000000"/>
                          </a:solidFill>
                          <a:latin typeface="Calibri"/>
                        </a:rPr>
                        <a:t>28.5</a:t>
                      </a:r>
                    </a:p>
                  </a:txBody>
                  <a:tcPr marL="1295" marR="1295" marT="1295" marB="0" anchor="b">
                    <a:lnL>
                      <a:noFill/>
                    </a:lnL>
                    <a:lnR>
                      <a:noFill/>
                    </a:lnR>
                    <a:lnT>
                      <a:noFill/>
                    </a:lnT>
                    <a:lnB>
                      <a:noFill/>
                    </a:lnB>
                    <a:solidFill>
                      <a:srgbClr val="F2E783"/>
                    </a:solidFill>
                  </a:tcPr>
                </a:tc>
                <a:tc>
                  <a:txBody>
                    <a:bodyPr/>
                    <a:lstStyle/>
                    <a:p>
                      <a:pPr algn="r" fontAlgn="b"/>
                      <a:r>
                        <a:rPr lang="en-US" sz="300" b="0" i="0" u="none" strike="noStrike">
                          <a:solidFill>
                            <a:srgbClr val="000000"/>
                          </a:solidFill>
                          <a:latin typeface="Calibri"/>
                        </a:rPr>
                        <a:t>46.9</a:t>
                      </a:r>
                    </a:p>
                  </a:txBody>
                  <a:tcPr marL="1295" marR="1295" marT="1295" marB="0" anchor="b">
                    <a:lnL>
                      <a:noFill/>
                    </a:lnL>
                    <a:lnR>
                      <a:noFill/>
                    </a:lnR>
                    <a:lnT>
                      <a:noFill/>
                    </a:lnT>
                    <a:lnB>
                      <a:noFill/>
                    </a:lnB>
                    <a:solidFill>
                      <a:srgbClr val="FECD7F"/>
                    </a:solidFill>
                  </a:tcPr>
                </a:tc>
                <a:tc>
                  <a:txBody>
                    <a:bodyPr/>
                    <a:lstStyle/>
                    <a:p>
                      <a:pPr algn="r" fontAlgn="b"/>
                      <a:r>
                        <a:rPr lang="en-US" sz="300" b="0" i="0" u="none" strike="noStrike">
                          <a:solidFill>
                            <a:srgbClr val="000000"/>
                          </a:solidFill>
                          <a:latin typeface="Calibri"/>
                        </a:rPr>
                        <a:t>34.8</a:t>
                      </a:r>
                    </a:p>
                  </a:txBody>
                  <a:tcPr marL="1295" marR="1295" marT="1295" marB="0" anchor="b">
                    <a:lnL>
                      <a:noFill/>
                    </a:lnL>
                    <a:lnR>
                      <a:noFill/>
                    </a:lnR>
                    <a:lnT>
                      <a:noFill/>
                    </a:lnT>
                    <a:lnB>
                      <a:noFill/>
                    </a:lnB>
                    <a:solidFill>
                      <a:srgbClr val="FFE483"/>
                    </a:solidFill>
                  </a:tcPr>
                </a:tc>
                <a:tc>
                  <a:txBody>
                    <a:bodyPr/>
                    <a:lstStyle/>
                    <a:p>
                      <a:pPr algn="r" fontAlgn="b"/>
                      <a:r>
                        <a:rPr lang="en-US" sz="300" b="0" i="0" u="none" strike="noStrike">
                          <a:solidFill>
                            <a:srgbClr val="000000"/>
                          </a:solidFill>
                          <a:latin typeface="Calibri"/>
                        </a:rPr>
                        <a:t>50.9</a:t>
                      </a:r>
                    </a:p>
                  </a:txBody>
                  <a:tcPr marL="1295" marR="1295" marT="1295" marB="0" anchor="b">
                    <a:lnL>
                      <a:noFill/>
                    </a:lnL>
                    <a:lnR>
                      <a:noFill/>
                    </a:lnR>
                    <a:lnT>
                      <a:noFill/>
                    </a:lnT>
                    <a:lnB>
                      <a:noFill/>
                    </a:lnB>
                    <a:solidFill>
                      <a:srgbClr val="FDC67D"/>
                    </a:solidFill>
                  </a:tcPr>
                </a:tc>
                <a:tc>
                  <a:txBody>
                    <a:bodyPr/>
                    <a:lstStyle/>
                    <a:p>
                      <a:pPr algn="r" fontAlgn="b"/>
                      <a:r>
                        <a:rPr lang="en-US" sz="300" b="0" i="0" u="none" strike="noStrike">
                          <a:solidFill>
                            <a:srgbClr val="000000"/>
                          </a:solidFill>
                          <a:latin typeface="Calibri"/>
                        </a:rPr>
                        <a:t>31.9</a:t>
                      </a:r>
                    </a:p>
                  </a:txBody>
                  <a:tcPr marL="1295" marR="1295" marT="129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42.2</a:t>
                      </a:r>
                    </a:p>
                  </a:txBody>
                  <a:tcPr marL="1295" marR="1295" marT="1295" marB="0" anchor="b">
                    <a:lnL>
                      <a:noFill/>
                    </a:lnL>
                    <a:lnR>
                      <a:noFill/>
                    </a:lnR>
                    <a:lnT>
                      <a:noFill/>
                    </a:lnT>
                    <a:lnB>
                      <a:noFill/>
                    </a:lnB>
                    <a:solidFill>
                      <a:srgbClr val="FED680"/>
                    </a:solidFill>
                  </a:tcPr>
                </a:tc>
                <a:tc>
                  <a:txBody>
                    <a:bodyPr/>
                    <a:lstStyle/>
                    <a:p>
                      <a:pPr algn="r" fontAlgn="b"/>
                      <a:r>
                        <a:rPr lang="en-US" sz="300" b="0" i="0" u="none" strike="noStrike">
                          <a:solidFill>
                            <a:srgbClr val="000000"/>
                          </a:solidFill>
                          <a:latin typeface="Calibri"/>
                        </a:rPr>
                        <a:t>20.0</a:t>
                      </a:r>
                    </a:p>
                  </a:txBody>
                  <a:tcPr marL="1295" marR="1295" marT="1295" marB="0" anchor="b">
                    <a:lnL>
                      <a:noFill/>
                    </a:lnL>
                    <a:lnR>
                      <a:noFill/>
                    </a:lnR>
                    <a:lnT>
                      <a:noFill/>
                    </a:lnT>
                    <a:lnB>
                      <a:noFill/>
                    </a:lnB>
                    <a:solidFill>
                      <a:srgbClr val="BDD780"/>
                    </a:solidFill>
                  </a:tcPr>
                </a:tc>
                <a:tc>
                  <a:txBody>
                    <a:bodyPr/>
                    <a:lstStyle/>
                    <a:p>
                      <a:pPr algn="r" fontAlgn="b"/>
                      <a:r>
                        <a:rPr lang="en-US" sz="300" b="0" i="0" u="none" strike="noStrike">
                          <a:solidFill>
                            <a:srgbClr val="000000"/>
                          </a:solidFill>
                          <a:latin typeface="Calibri"/>
                        </a:rPr>
                        <a:t>41.7</a:t>
                      </a:r>
                    </a:p>
                  </a:txBody>
                  <a:tcPr marL="1295" marR="1295" marT="1295" marB="0" anchor="b">
                    <a:lnL>
                      <a:noFill/>
                    </a:lnL>
                    <a:lnR>
                      <a:noFill/>
                    </a:lnR>
                    <a:lnT>
                      <a:noFill/>
                    </a:lnT>
                    <a:lnB>
                      <a:noFill/>
                    </a:lnB>
                    <a:solidFill>
                      <a:srgbClr val="FED781"/>
                    </a:solidFill>
                  </a:tcPr>
                </a:tc>
                <a:tc>
                  <a:txBody>
                    <a:bodyPr/>
                    <a:lstStyle/>
                    <a:p>
                      <a:pPr algn="r" fontAlgn="b"/>
                      <a:r>
                        <a:rPr lang="en-US" sz="300" b="0" i="0" u="none" strike="noStrike">
                          <a:solidFill>
                            <a:srgbClr val="000000"/>
                          </a:solidFill>
                          <a:latin typeface="Calibri"/>
                        </a:rPr>
                        <a:t>23.1</a:t>
                      </a:r>
                    </a:p>
                  </a:txBody>
                  <a:tcPr marL="1295" marR="1295" marT="1295" marB="0" anchor="b">
                    <a:lnL>
                      <a:noFill/>
                    </a:lnL>
                    <a:lnR>
                      <a:noFill/>
                    </a:lnR>
                    <a:lnT>
                      <a:noFill/>
                    </a:lnT>
                    <a:lnB>
                      <a:noFill/>
                    </a:lnB>
                    <a:solidFill>
                      <a:srgbClr val="D0DD81"/>
                    </a:solidFill>
                  </a:tcPr>
                </a:tc>
                <a:tc>
                  <a:txBody>
                    <a:bodyPr/>
                    <a:lstStyle/>
                    <a:p>
                      <a:pPr algn="r" fontAlgn="b"/>
                      <a:r>
                        <a:rPr lang="en-US" sz="300" b="0" i="0" u="none" strike="noStrike">
                          <a:solidFill>
                            <a:srgbClr val="000000"/>
                          </a:solidFill>
                          <a:latin typeface="Calibri"/>
                        </a:rPr>
                        <a:t>49.3</a:t>
                      </a:r>
                    </a:p>
                  </a:txBody>
                  <a:tcPr marL="1295" marR="1295" marT="1295" marB="0" anchor="b">
                    <a:lnL>
                      <a:noFill/>
                    </a:lnL>
                    <a:lnR>
                      <a:noFill/>
                    </a:lnR>
                    <a:lnT>
                      <a:noFill/>
                    </a:lnT>
                    <a:lnB>
                      <a:noFill/>
                    </a:lnB>
                    <a:solidFill>
                      <a:srgbClr val="FEC97E"/>
                    </a:solidFill>
                  </a:tcPr>
                </a:tc>
                <a:tc>
                  <a:txBody>
                    <a:bodyPr/>
                    <a:lstStyle/>
                    <a:p>
                      <a:pPr algn="r" fontAlgn="b"/>
                      <a:r>
                        <a:rPr lang="en-US" sz="300" b="0" i="0" u="none" strike="noStrike">
                          <a:solidFill>
                            <a:srgbClr val="000000"/>
                          </a:solidFill>
                          <a:latin typeface="Calibri"/>
                        </a:rPr>
                        <a:t>31.7</a:t>
                      </a:r>
                    </a:p>
                  </a:txBody>
                  <a:tcPr marL="1295" marR="1295" marT="129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48.3</a:t>
                      </a:r>
                    </a:p>
                  </a:txBody>
                  <a:tcPr marL="1295" marR="1295" marT="1295" marB="0" anchor="b">
                    <a:lnL>
                      <a:noFill/>
                    </a:lnL>
                    <a:lnR>
                      <a:noFill/>
                    </a:lnR>
                    <a:lnT>
                      <a:noFill/>
                    </a:lnT>
                    <a:lnB>
                      <a:noFill/>
                    </a:lnB>
                    <a:solidFill>
                      <a:srgbClr val="FECA7E"/>
                    </a:solidFill>
                  </a:tcPr>
                </a:tc>
                <a:tc>
                  <a:txBody>
                    <a:bodyPr/>
                    <a:lstStyle/>
                    <a:p>
                      <a:pPr algn="r" fontAlgn="b"/>
                      <a:r>
                        <a:rPr lang="en-US" sz="300" b="0" i="0" u="none" strike="noStrike">
                          <a:solidFill>
                            <a:srgbClr val="000000"/>
                          </a:solidFill>
                          <a:latin typeface="Calibri"/>
                        </a:rPr>
                        <a:t>28.8</a:t>
                      </a:r>
                    </a:p>
                  </a:txBody>
                  <a:tcPr marL="1295" marR="1295" marT="1295" marB="0" anchor="b">
                    <a:lnL>
                      <a:noFill/>
                    </a:lnL>
                    <a:lnR>
                      <a:noFill/>
                    </a:lnR>
                    <a:lnT>
                      <a:noFill/>
                    </a:lnT>
                    <a:lnB>
                      <a:noFill/>
                    </a:lnB>
                    <a:solidFill>
                      <a:srgbClr val="F4E783"/>
                    </a:solidFill>
                  </a:tcPr>
                </a:tc>
                <a:tc>
                  <a:txBody>
                    <a:bodyPr/>
                    <a:lstStyle/>
                    <a:p>
                      <a:pPr algn="r" fontAlgn="b"/>
                      <a:r>
                        <a:rPr lang="en-US" sz="300" b="0" i="0" u="none" strike="noStrike">
                          <a:solidFill>
                            <a:srgbClr val="000000"/>
                          </a:solidFill>
                          <a:latin typeface="Calibri"/>
                        </a:rPr>
                        <a:t>58.3</a:t>
                      </a:r>
                    </a:p>
                  </a:txBody>
                  <a:tcPr marL="1295" marR="1295" marT="1295" marB="0" anchor="b">
                    <a:lnL>
                      <a:noFill/>
                    </a:lnL>
                    <a:lnR>
                      <a:noFill/>
                    </a:lnR>
                    <a:lnT>
                      <a:noFill/>
                    </a:lnT>
                    <a:lnB>
                      <a:noFill/>
                    </a:lnB>
                    <a:solidFill>
                      <a:srgbClr val="FDB87B"/>
                    </a:solidFill>
                  </a:tcPr>
                </a:tc>
                <a:tc>
                  <a:txBody>
                    <a:bodyPr/>
                    <a:lstStyle/>
                    <a:p>
                      <a:pPr algn="r" fontAlgn="b"/>
                      <a:r>
                        <a:rPr lang="en-US" sz="300" b="0" i="0" u="none" strike="noStrike">
                          <a:solidFill>
                            <a:srgbClr val="000000"/>
                          </a:solidFill>
                          <a:latin typeface="Calibri"/>
                        </a:rPr>
                        <a:t>28.8</a:t>
                      </a:r>
                    </a:p>
                  </a:txBody>
                  <a:tcPr marL="1295" marR="1295" marT="1295" marB="0" anchor="b">
                    <a:lnL>
                      <a:noFill/>
                    </a:lnL>
                    <a:lnR>
                      <a:noFill/>
                    </a:lnR>
                    <a:lnT>
                      <a:noFill/>
                    </a:lnT>
                    <a:lnB>
                      <a:noFill/>
                    </a:lnB>
                    <a:solidFill>
                      <a:srgbClr val="F4E783"/>
                    </a:solidFill>
                  </a:tcPr>
                </a:tc>
                <a:tc>
                  <a:txBody>
                    <a:bodyPr/>
                    <a:lstStyle/>
                    <a:p>
                      <a:pPr algn="r" fontAlgn="b"/>
                      <a:r>
                        <a:rPr lang="en-US" sz="300" b="0" i="0" u="none" strike="noStrike">
                          <a:solidFill>
                            <a:srgbClr val="000000"/>
                          </a:solidFill>
                          <a:latin typeface="Calibri"/>
                        </a:rPr>
                        <a:t>56.0</a:t>
                      </a:r>
                    </a:p>
                  </a:txBody>
                  <a:tcPr marL="1295" marR="1295" marT="1295" marB="0" anchor="b">
                    <a:lnL>
                      <a:noFill/>
                    </a:lnL>
                    <a:lnR>
                      <a:noFill/>
                    </a:lnR>
                    <a:lnT>
                      <a:noFill/>
                    </a:lnT>
                    <a:lnB>
                      <a:noFill/>
                    </a:lnB>
                    <a:solidFill>
                      <a:srgbClr val="FDBC7B"/>
                    </a:solidFill>
                  </a:tcPr>
                </a:tc>
                <a:tc>
                  <a:txBody>
                    <a:bodyPr/>
                    <a:lstStyle/>
                    <a:p>
                      <a:pPr algn="r" fontAlgn="b"/>
                      <a:r>
                        <a:rPr lang="en-US" sz="300" b="0" i="0" u="none" strike="noStrike">
                          <a:solidFill>
                            <a:srgbClr val="000000"/>
                          </a:solidFill>
                          <a:latin typeface="Calibri"/>
                        </a:rPr>
                        <a:t>39.6</a:t>
                      </a:r>
                    </a:p>
                  </a:txBody>
                  <a:tcPr marL="1295" marR="1295" marT="1295" marB="0" anchor="b">
                    <a:lnL>
                      <a:noFill/>
                    </a:lnL>
                    <a:lnR>
                      <a:noFill/>
                    </a:lnR>
                    <a:lnT>
                      <a:noFill/>
                    </a:lnT>
                    <a:lnB>
                      <a:noFill/>
                    </a:lnB>
                    <a:solidFill>
                      <a:srgbClr val="FFDB81"/>
                    </a:solidFill>
                  </a:tcPr>
                </a:tc>
                <a:tc>
                  <a:txBody>
                    <a:bodyPr/>
                    <a:lstStyle/>
                    <a:p>
                      <a:pPr algn="r" fontAlgn="b"/>
                      <a:r>
                        <a:rPr lang="en-US" sz="300" b="0" i="0" u="none" strike="noStrike">
                          <a:solidFill>
                            <a:srgbClr val="000000"/>
                          </a:solidFill>
                          <a:latin typeface="Calibri"/>
                        </a:rPr>
                        <a:t>63.1</a:t>
                      </a:r>
                    </a:p>
                  </a:txBody>
                  <a:tcPr marL="1295" marR="1295" marT="1295" marB="0" anchor="b">
                    <a:lnL>
                      <a:noFill/>
                    </a:lnL>
                    <a:lnR>
                      <a:noFill/>
                    </a:lnR>
                    <a:lnT>
                      <a:noFill/>
                    </a:lnT>
                    <a:lnB>
                      <a:noFill/>
                    </a:lnB>
                    <a:solidFill>
                      <a:srgbClr val="FCAF79"/>
                    </a:solidFill>
                  </a:tcPr>
                </a:tc>
                <a:tc>
                  <a:txBody>
                    <a:bodyPr/>
                    <a:lstStyle/>
                    <a:p>
                      <a:pPr algn="r" fontAlgn="b"/>
                      <a:r>
                        <a:rPr lang="en-US" sz="300" b="0" i="0" u="none" strike="noStrike">
                          <a:solidFill>
                            <a:srgbClr val="000000"/>
                          </a:solidFill>
                          <a:latin typeface="Calibri"/>
                        </a:rPr>
                        <a:t>45.7</a:t>
                      </a:r>
                    </a:p>
                  </a:txBody>
                  <a:tcPr marL="1295" marR="1295" marT="1295" marB="0" anchor="b">
                    <a:lnL>
                      <a:noFill/>
                    </a:lnL>
                    <a:lnR>
                      <a:noFill/>
                    </a:lnR>
                    <a:lnT>
                      <a:noFill/>
                    </a:lnT>
                    <a:lnB>
                      <a:noFill/>
                    </a:lnB>
                    <a:solidFill>
                      <a:srgbClr val="FECF7F"/>
                    </a:solidFill>
                  </a:tcPr>
                </a:tc>
                <a:tc>
                  <a:txBody>
                    <a:bodyPr/>
                    <a:lstStyle/>
                    <a:p>
                      <a:pPr algn="r" fontAlgn="b"/>
                      <a:r>
                        <a:rPr lang="en-US" sz="300" b="0" i="0" u="none" strike="noStrike">
                          <a:solidFill>
                            <a:srgbClr val="000000"/>
                          </a:solidFill>
                          <a:latin typeface="Calibri"/>
                        </a:rPr>
                        <a:t>60.7</a:t>
                      </a:r>
                    </a:p>
                  </a:txBody>
                  <a:tcPr marL="1295" marR="1295" marT="1295" marB="0" anchor="b">
                    <a:lnL>
                      <a:noFill/>
                    </a:lnL>
                    <a:lnR>
                      <a:noFill/>
                    </a:lnR>
                    <a:lnT>
                      <a:noFill/>
                    </a:lnT>
                    <a:lnB>
                      <a:noFill/>
                    </a:lnB>
                    <a:solidFill>
                      <a:srgbClr val="FCB37A"/>
                    </a:solidFill>
                  </a:tcPr>
                </a:tc>
                <a:tc>
                  <a:txBody>
                    <a:bodyPr/>
                    <a:lstStyle/>
                    <a:p>
                      <a:pPr algn="r" fontAlgn="b"/>
                      <a:r>
                        <a:rPr lang="en-US" sz="300" b="0" i="0" u="none" strike="noStrike">
                          <a:solidFill>
                            <a:srgbClr val="000000"/>
                          </a:solidFill>
                          <a:latin typeface="Calibri"/>
                        </a:rPr>
                        <a:t>43.0</a:t>
                      </a:r>
                    </a:p>
                  </a:txBody>
                  <a:tcPr marL="1295" marR="1295" marT="1295" marB="0" anchor="b">
                    <a:lnL>
                      <a:noFill/>
                    </a:lnL>
                    <a:lnR>
                      <a:noFill/>
                    </a:lnR>
                    <a:lnT>
                      <a:noFill/>
                    </a:lnT>
                    <a:lnB>
                      <a:noFill/>
                    </a:lnB>
                    <a:solidFill>
                      <a:srgbClr val="FED480"/>
                    </a:solidFill>
                  </a:tcPr>
                </a:tc>
                <a:tc>
                  <a:txBody>
                    <a:bodyPr/>
                    <a:lstStyle/>
                    <a:p>
                      <a:pPr algn="r" fontAlgn="b"/>
                      <a:r>
                        <a:rPr lang="en-US" sz="300" b="0" i="0" u="none" strike="noStrike">
                          <a:solidFill>
                            <a:srgbClr val="000000"/>
                          </a:solidFill>
                          <a:latin typeface="Calibri"/>
                        </a:rPr>
                        <a:t>45.9</a:t>
                      </a:r>
                    </a:p>
                  </a:txBody>
                  <a:tcPr marL="1295" marR="1295" marT="1295" marB="0" anchor="b">
                    <a:lnL>
                      <a:noFill/>
                    </a:lnL>
                    <a:lnR>
                      <a:noFill/>
                    </a:lnR>
                    <a:lnT>
                      <a:noFill/>
                    </a:lnT>
                    <a:lnB>
                      <a:noFill/>
                    </a:lnB>
                    <a:solidFill>
                      <a:srgbClr val="FECF7F"/>
                    </a:solidFill>
                  </a:tcPr>
                </a:tc>
                <a:tc>
                  <a:txBody>
                    <a:bodyPr/>
                    <a:lstStyle/>
                    <a:p>
                      <a:pPr algn="r" fontAlgn="b"/>
                      <a:r>
                        <a:rPr lang="en-US" sz="300" b="0" i="0" u="none" strike="noStrike">
                          <a:solidFill>
                            <a:srgbClr val="000000"/>
                          </a:solidFill>
                          <a:latin typeface="Calibri"/>
                        </a:rPr>
                        <a:t>38.9</a:t>
                      </a:r>
                    </a:p>
                  </a:txBody>
                  <a:tcPr marL="1295" marR="1295" marT="1295" marB="0" anchor="b">
                    <a:lnL>
                      <a:noFill/>
                    </a:lnL>
                    <a:lnR>
                      <a:noFill/>
                    </a:lnR>
                    <a:lnT>
                      <a:noFill/>
                    </a:lnT>
                    <a:lnB>
                      <a:noFill/>
                    </a:lnB>
                    <a:solidFill>
                      <a:srgbClr val="FFDC81"/>
                    </a:solidFill>
                  </a:tcPr>
                </a:tc>
                <a:tc>
                  <a:txBody>
                    <a:bodyPr/>
                    <a:lstStyle/>
                    <a:p>
                      <a:pPr algn="r" fontAlgn="b"/>
                      <a:r>
                        <a:rPr lang="en-US" sz="300" b="0" i="0" u="none" strike="noStrike">
                          <a:solidFill>
                            <a:srgbClr val="000000"/>
                          </a:solidFill>
                          <a:latin typeface="Calibri"/>
                        </a:rPr>
                        <a:t>47.0</a:t>
                      </a:r>
                    </a:p>
                  </a:txBody>
                  <a:tcPr marL="1295" marR="1295" marT="1295" marB="0" anchor="b">
                    <a:lnL>
                      <a:noFill/>
                    </a:lnL>
                    <a:lnR>
                      <a:noFill/>
                    </a:lnR>
                    <a:lnT>
                      <a:noFill/>
                    </a:lnT>
                    <a:lnB>
                      <a:noFill/>
                    </a:lnB>
                    <a:solidFill>
                      <a:srgbClr val="FECD7F"/>
                    </a:solidFill>
                  </a:tcPr>
                </a:tc>
                <a:tc>
                  <a:txBody>
                    <a:bodyPr/>
                    <a:lstStyle/>
                    <a:p>
                      <a:pPr algn="r" fontAlgn="b"/>
                      <a:r>
                        <a:rPr lang="en-US" sz="300" b="0" i="0" u="none" strike="noStrike">
                          <a:solidFill>
                            <a:srgbClr val="000000"/>
                          </a:solidFill>
                          <a:latin typeface="Calibri"/>
                        </a:rPr>
                        <a:t>37.2</a:t>
                      </a:r>
                    </a:p>
                  </a:txBody>
                  <a:tcPr marL="1295" marR="1295" marT="1295" marB="0" anchor="b">
                    <a:lnL>
                      <a:noFill/>
                    </a:lnL>
                    <a:lnR>
                      <a:noFill/>
                    </a:lnR>
                    <a:lnT>
                      <a:noFill/>
                    </a:lnT>
                    <a:lnB>
                      <a:noFill/>
                    </a:lnB>
                    <a:solidFill>
                      <a:srgbClr val="FFDF82"/>
                    </a:solidFill>
                  </a:tcPr>
                </a:tc>
                <a:tc>
                  <a:txBody>
                    <a:bodyPr/>
                    <a:lstStyle/>
                    <a:p>
                      <a:pPr algn="r" fontAlgn="b"/>
                      <a:r>
                        <a:rPr lang="en-US" sz="300" b="0" i="0" u="none" strike="noStrike">
                          <a:solidFill>
                            <a:srgbClr val="000000"/>
                          </a:solidFill>
                          <a:latin typeface="Calibri"/>
                        </a:rPr>
                        <a:t>52.5</a:t>
                      </a:r>
                    </a:p>
                  </a:txBody>
                  <a:tcPr marL="1295" marR="1295" marT="1295" marB="0" anchor="b">
                    <a:lnL>
                      <a:noFill/>
                    </a:lnL>
                    <a:lnR>
                      <a:noFill/>
                    </a:lnR>
                    <a:lnT>
                      <a:noFill/>
                    </a:lnT>
                    <a:lnB>
                      <a:noFill/>
                    </a:lnB>
                    <a:solidFill>
                      <a:srgbClr val="FDC37D"/>
                    </a:solidFill>
                  </a:tcPr>
                </a:tc>
                <a:tc>
                  <a:txBody>
                    <a:bodyPr/>
                    <a:lstStyle/>
                    <a:p>
                      <a:pPr algn="r" fontAlgn="b"/>
                      <a:r>
                        <a:rPr lang="en-US" sz="300" b="0" i="0" u="none" strike="noStrike">
                          <a:solidFill>
                            <a:srgbClr val="000000"/>
                          </a:solidFill>
                          <a:latin typeface="Calibri"/>
                        </a:rPr>
                        <a:t>38.6</a:t>
                      </a:r>
                    </a:p>
                  </a:txBody>
                  <a:tcPr marL="1295" marR="1295" marT="1295" marB="0" anchor="b">
                    <a:lnL>
                      <a:noFill/>
                    </a:lnL>
                    <a:lnR>
                      <a:noFill/>
                    </a:lnR>
                    <a:lnT>
                      <a:noFill/>
                    </a:lnT>
                    <a:lnB>
                      <a:noFill/>
                    </a:lnB>
                    <a:solidFill>
                      <a:srgbClr val="FFDC82"/>
                    </a:solidFill>
                  </a:tcPr>
                </a:tc>
                <a:tc>
                  <a:txBody>
                    <a:bodyPr/>
                    <a:lstStyle/>
                    <a:p>
                      <a:pPr algn="r" fontAlgn="b"/>
                      <a:r>
                        <a:rPr lang="en-US" sz="300" b="0" i="0" u="none" strike="noStrike">
                          <a:solidFill>
                            <a:srgbClr val="000000"/>
                          </a:solidFill>
                          <a:latin typeface="Calibri"/>
                        </a:rPr>
                        <a:t>54.0</a:t>
                      </a:r>
                    </a:p>
                  </a:txBody>
                  <a:tcPr marL="1295" marR="1295" marT="1295" marB="0" anchor="b">
                    <a:lnL>
                      <a:noFill/>
                    </a:lnL>
                    <a:lnR>
                      <a:noFill/>
                    </a:lnR>
                    <a:lnT>
                      <a:noFill/>
                    </a:lnT>
                    <a:lnB>
                      <a:noFill/>
                    </a:lnB>
                    <a:solidFill>
                      <a:srgbClr val="FDC07C"/>
                    </a:solidFill>
                  </a:tcPr>
                </a:tc>
                <a:tc>
                  <a:txBody>
                    <a:bodyPr/>
                    <a:lstStyle/>
                    <a:p>
                      <a:pPr algn="r" fontAlgn="b"/>
                      <a:r>
                        <a:rPr lang="en-US" sz="300" b="0" i="0" u="none" strike="noStrike">
                          <a:solidFill>
                            <a:srgbClr val="000000"/>
                          </a:solidFill>
                          <a:latin typeface="Calibri"/>
                        </a:rPr>
                        <a:t>38.1</a:t>
                      </a:r>
                    </a:p>
                  </a:txBody>
                  <a:tcPr marL="1295" marR="1295" marT="1295" marB="0" anchor="b">
                    <a:lnL>
                      <a:noFill/>
                    </a:lnL>
                    <a:lnR>
                      <a:noFill/>
                    </a:lnR>
                    <a:lnT>
                      <a:noFill/>
                    </a:lnT>
                    <a:lnB>
                      <a:noFill/>
                    </a:lnB>
                    <a:solidFill>
                      <a:srgbClr val="FFDD82"/>
                    </a:solidFill>
                  </a:tcPr>
                </a:tc>
              </a:tr>
              <a:tr h="49195">
                <a:tc>
                  <a:txBody>
                    <a:bodyPr/>
                    <a:lstStyle/>
                    <a:p>
                      <a:pPr algn="l" fontAlgn="b"/>
                      <a:r>
                        <a:rPr lang="en-US" sz="300" b="0" i="0" u="none" strike="noStrike">
                          <a:solidFill>
                            <a:srgbClr val="000000"/>
                          </a:solidFill>
                          <a:latin typeface="Calibri"/>
                        </a:rPr>
                        <a:t>ACCORD BP Intensive Therapy</a:t>
                      </a:r>
                    </a:p>
                  </a:txBody>
                  <a:tcPr marL="1295" marR="1295" marT="1295" marB="0" anchor="b">
                    <a:lnL>
                      <a:noFill/>
                    </a:lnL>
                    <a:lnR>
                      <a:noFill/>
                    </a:lnR>
                    <a:lnT>
                      <a:noFill/>
                    </a:lnT>
                    <a:lnB>
                      <a:noFill/>
                    </a:lnB>
                  </a:tcPr>
                </a:tc>
                <a:tc>
                  <a:txBody>
                    <a:bodyPr/>
                    <a:lstStyle/>
                    <a:p>
                      <a:pPr algn="r" fontAlgn="b"/>
                      <a:r>
                        <a:rPr lang="en-US" sz="300" b="0" i="0" u="none" strike="noStrike">
                          <a:solidFill>
                            <a:srgbClr val="000000"/>
                          </a:solidFill>
                          <a:latin typeface="Calibri"/>
                        </a:rPr>
                        <a:t>42.5</a:t>
                      </a:r>
                    </a:p>
                  </a:txBody>
                  <a:tcPr marL="1295" marR="1295" marT="1295" marB="0" anchor="b">
                    <a:lnL>
                      <a:noFill/>
                    </a:lnL>
                    <a:lnR>
                      <a:noFill/>
                    </a:lnR>
                    <a:lnT>
                      <a:noFill/>
                    </a:lnT>
                    <a:lnB>
                      <a:noFill/>
                    </a:lnB>
                    <a:solidFill>
                      <a:srgbClr val="FED580"/>
                    </a:solidFill>
                  </a:tcPr>
                </a:tc>
                <a:tc>
                  <a:txBody>
                    <a:bodyPr/>
                    <a:lstStyle/>
                    <a:p>
                      <a:pPr algn="r" fontAlgn="b"/>
                      <a:r>
                        <a:rPr lang="en-US" sz="300" b="0" i="0" u="none" strike="noStrike">
                          <a:solidFill>
                            <a:srgbClr val="000000"/>
                          </a:solidFill>
                          <a:latin typeface="Calibri"/>
                        </a:rPr>
                        <a:t>27.9</a:t>
                      </a:r>
                    </a:p>
                  </a:txBody>
                  <a:tcPr marL="1295" marR="1295" marT="1295" marB="0" anchor="b">
                    <a:lnL>
                      <a:noFill/>
                    </a:lnL>
                    <a:lnR>
                      <a:noFill/>
                    </a:lnR>
                    <a:lnT>
                      <a:noFill/>
                    </a:lnT>
                    <a:lnB>
                      <a:noFill/>
                    </a:lnB>
                    <a:solidFill>
                      <a:srgbClr val="EEE683"/>
                    </a:solidFill>
                  </a:tcPr>
                </a:tc>
                <a:tc>
                  <a:txBody>
                    <a:bodyPr/>
                    <a:lstStyle/>
                    <a:p>
                      <a:pPr algn="r" fontAlgn="b"/>
                      <a:r>
                        <a:rPr lang="en-US" sz="300" b="0" i="0" u="none" strike="noStrike">
                          <a:solidFill>
                            <a:srgbClr val="000000"/>
                          </a:solidFill>
                          <a:latin typeface="Calibri"/>
                        </a:rPr>
                        <a:t>46.7</a:t>
                      </a:r>
                    </a:p>
                  </a:txBody>
                  <a:tcPr marL="1295" marR="1295" marT="1295" marB="0" anchor="b">
                    <a:lnL>
                      <a:noFill/>
                    </a:lnL>
                    <a:lnR>
                      <a:noFill/>
                    </a:lnR>
                    <a:lnT>
                      <a:noFill/>
                    </a:lnT>
                    <a:lnB>
                      <a:noFill/>
                    </a:lnB>
                    <a:solidFill>
                      <a:srgbClr val="FECD7F"/>
                    </a:solidFill>
                  </a:tcPr>
                </a:tc>
                <a:tc>
                  <a:txBody>
                    <a:bodyPr/>
                    <a:lstStyle/>
                    <a:p>
                      <a:pPr algn="r" fontAlgn="b"/>
                      <a:r>
                        <a:rPr lang="en-US" sz="300" b="0" i="0" u="none" strike="noStrike">
                          <a:solidFill>
                            <a:srgbClr val="000000"/>
                          </a:solidFill>
                          <a:latin typeface="Calibri"/>
                        </a:rPr>
                        <a:t>28.6</a:t>
                      </a:r>
                    </a:p>
                  </a:txBody>
                  <a:tcPr marL="1295" marR="1295" marT="1295" marB="0" anchor="b">
                    <a:lnL>
                      <a:noFill/>
                    </a:lnL>
                    <a:lnR>
                      <a:noFill/>
                    </a:lnR>
                    <a:lnT>
                      <a:noFill/>
                    </a:lnT>
                    <a:lnB>
                      <a:noFill/>
                    </a:lnB>
                    <a:solidFill>
                      <a:srgbClr val="F3E783"/>
                    </a:solidFill>
                  </a:tcPr>
                </a:tc>
                <a:tc>
                  <a:txBody>
                    <a:bodyPr/>
                    <a:lstStyle/>
                    <a:p>
                      <a:pPr algn="r" fontAlgn="b"/>
                      <a:r>
                        <a:rPr lang="en-US" sz="300" b="0" i="0" u="none" strike="noStrike">
                          <a:solidFill>
                            <a:srgbClr val="000000"/>
                          </a:solidFill>
                          <a:latin typeface="Calibri"/>
                        </a:rPr>
                        <a:t>49.8</a:t>
                      </a:r>
                    </a:p>
                  </a:txBody>
                  <a:tcPr marL="1295" marR="1295" marT="1295" marB="0" anchor="b">
                    <a:lnL>
                      <a:noFill/>
                    </a:lnL>
                    <a:lnR>
                      <a:noFill/>
                    </a:lnR>
                    <a:lnT>
                      <a:noFill/>
                    </a:lnT>
                    <a:lnB>
                      <a:noFill/>
                    </a:lnB>
                    <a:solidFill>
                      <a:srgbClr val="FEC87E"/>
                    </a:solidFill>
                  </a:tcPr>
                </a:tc>
                <a:tc>
                  <a:txBody>
                    <a:bodyPr/>
                    <a:lstStyle/>
                    <a:p>
                      <a:pPr algn="r" fontAlgn="b"/>
                      <a:r>
                        <a:rPr lang="en-US" sz="300" b="0" i="0" u="none" strike="noStrike">
                          <a:solidFill>
                            <a:srgbClr val="000000"/>
                          </a:solidFill>
                          <a:latin typeface="Calibri"/>
                        </a:rPr>
                        <a:t>32.7</a:t>
                      </a:r>
                    </a:p>
                  </a:txBody>
                  <a:tcPr marL="1295" marR="1295" marT="1295" marB="0" anchor="b">
                    <a:lnL>
                      <a:noFill/>
                    </a:lnL>
                    <a:lnR>
                      <a:noFill/>
                    </a:lnR>
                    <a:lnT>
                      <a:noFill/>
                    </a:lnT>
                    <a:lnB>
                      <a:noFill/>
                    </a:lnB>
                    <a:solidFill>
                      <a:srgbClr val="FFE784"/>
                    </a:solidFill>
                  </a:tcPr>
                </a:tc>
                <a:tc>
                  <a:txBody>
                    <a:bodyPr/>
                    <a:lstStyle/>
                    <a:p>
                      <a:pPr algn="r" fontAlgn="b"/>
                      <a:r>
                        <a:rPr lang="en-US" sz="300" b="0" i="0" u="none" strike="noStrike">
                          <a:solidFill>
                            <a:srgbClr val="000000"/>
                          </a:solidFill>
                          <a:latin typeface="Calibri"/>
                        </a:rPr>
                        <a:t>48.9</a:t>
                      </a:r>
                    </a:p>
                  </a:txBody>
                  <a:tcPr marL="1295" marR="1295" marT="1295" marB="0" anchor="b">
                    <a:lnL>
                      <a:noFill/>
                    </a:lnL>
                    <a:lnR>
                      <a:noFill/>
                    </a:lnR>
                    <a:lnT>
                      <a:noFill/>
                    </a:lnT>
                    <a:lnB>
                      <a:noFill/>
                    </a:lnB>
                    <a:solidFill>
                      <a:srgbClr val="FEC97E"/>
                    </a:solidFill>
                  </a:tcPr>
                </a:tc>
                <a:tc>
                  <a:txBody>
                    <a:bodyPr/>
                    <a:lstStyle/>
                    <a:p>
                      <a:pPr algn="r" fontAlgn="b"/>
                      <a:r>
                        <a:rPr lang="en-US" sz="300" b="0" i="0" u="none" strike="noStrike">
                          <a:solidFill>
                            <a:srgbClr val="000000"/>
                          </a:solidFill>
                          <a:latin typeface="Calibri"/>
                        </a:rPr>
                        <a:t>29.2</a:t>
                      </a:r>
                    </a:p>
                  </a:txBody>
                  <a:tcPr marL="1295" marR="1295" marT="1295" marB="0" anchor="b">
                    <a:lnL>
                      <a:noFill/>
                    </a:lnL>
                    <a:lnR>
                      <a:noFill/>
                    </a:lnR>
                    <a:lnT>
                      <a:noFill/>
                    </a:lnT>
                    <a:lnB>
                      <a:noFill/>
                    </a:lnB>
                    <a:solidFill>
                      <a:srgbClr val="F6E883"/>
                    </a:solidFill>
                  </a:tcPr>
                </a:tc>
                <a:tc>
                  <a:txBody>
                    <a:bodyPr/>
                    <a:lstStyle/>
                    <a:p>
                      <a:pPr algn="r" fontAlgn="b"/>
                      <a:r>
                        <a:rPr lang="en-US" sz="300" b="0" i="0" u="none" strike="noStrike">
                          <a:solidFill>
                            <a:srgbClr val="000000"/>
                          </a:solidFill>
                          <a:latin typeface="Calibri"/>
                        </a:rPr>
                        <a:t>43.5</a:t>
                      </a:r>
                    </a:p>
                  </a:txBody>
                  <a:tcPr marL="1295" marR="1295" marT="1295" marB="0" anchor="b">
                    <a:lnL>
                      <a:noFill/>
                    </a:lnL>
                    <a:lnR>
                      <a:noFill/>
                    </a:lnR>
                    <a:lnT>
                      <a:noFill/>
                    </a:lnT>
                    <a:lnB>
                      <a:noFill/>
                    </a:lnB>
                    <a:solidFill>
                      <a:srgbClr val="FED380"/>
                    </a:solidFill>
                  </a:tcPr>
                </a:tc>
                <a:tc>
                  <a:txBody>
                    <a:bodyPr/>
                    <a:lstStyle/>
                    <a:p>
                      <a:pPr algn="r" fontAlgn="b"/>
                      <a:r>
                        <a:rPr lang="en-US" sz="300" b="0" i="0" u="none" strike="noStrike">
                          <a:solidFill>
                            <a:srgbClr val="000000"/>
                          </a:solidFill>
                          <a:latin typeface="Calibri"/>
                        </a:rPr>
                        <a:t>15.1</a:t>
                      </a:r>
                    </a:p>
                  </a:txBody>
                  <a:tcPr marL="1295" marR="1295" marT="1295" marB="0" anchor="b">
                    <a:lnL>
                      <a:noFill/>
                    </a:lnL>
                    <a:lnR>
                      <a:noFill/>
                    </a:lnR>
                    <a:lnT>
                      <a:noFill/>
                    </a:lnT>
                    <a:lnB>
                      <a:noFill/>
                    </a:lnB>
                    <a:solidFill>
                      <a:srgbClr val="9ECF7E"/>
                    </a:solidFill>
                  </a:tcPr>
                </a:tc>
                <a:tc>
                  <a:txBody>
                    <a:bodyPr/>
                    <a:lstStyle/>
                    <a:p>
                      <a:pPr algn="r" fontAlgn="b"/>
                      <a:r>
                        <a:rPr lang="en-US" sz="300" b="0" i="0" u="none" strike="noStrike">
                          <a:solidFill>
                            <a:srgbClr val="000000"/>
                          </a:solidFill>
                          <a:latin typeface="Calibri"/>
                        </a:rPr>
                        <a:t>41.6</a:t>
                      </a:r>
                    </a:p>
                  </a:txBody>
                  <a:tcPr marL="1295" marR="1295" marT="1295" marB="0" anchor="b">
                    <a:lnL>
                      <a:noFill/>
                    </a:lnL>
                    <a:lnR>
                      <a:noFill/>
                    </a:lnR>
                    <a:lnT>
                      <a:noFill/>
                    </a:lnT>
                    <a:lnB>
                      <a:noFill/>
                    </a:lnB>
                    <a:solidFill>
                      <a:srgbClr val="FED781"/>
                    </a:solidFill>
                  </a:tcPr>
                </a:tc>
                <a:tc>
                  <a:txBody>
                    <a:bodyPr/>
                    <a:lstStyle/>
                    <a:p>
                      <a:pPr algn="r" fontAlgn="b"/>
                      <a:r>
                        <a:rPr lang="en-US" sz="300" b="0" i="0" u="none" strike="noStrike">
                          <a:solidFill>
                            <a:srgbClr val="000000"/>
                          </a:solidFill>
                          <a:latin typeface="Calibri"/>
                        </a:rPr>
                        <a:t>24.2</a:t>
                      </a:r>
                    </a:p>
                  </a:txBody>
                  <a:tcPr marL="1295" marR="1295" marT="1295" marB="0" anchor="b">
                    <a:lnL>
                      <a:noFill/>
                    </a:lnL>
                    <a:lnR>
                      <a:noFill/>
                    </a:lnR>
                    <a:lnT>
                      <a:noFill/>
                    </a:lnT>
                    <a:lnB>
                      <a:noFill/>
                    </a:lnB>
                    <a:solidFill>
                      <a:srgbClr val="D7DF81"/>
                    </a:solidFill>
                  </a:tcPr>
                </a:tc>
                <a:tc>
                  <a:txBody>
                    <a:bodyPr/>
                    <a:lstStyle/>
                    <a:p>
                      <a:pPr algn="r" fontAlgn="b"/>
                      <a:r>
                        <a:rPr lang="en-US" sz="300" b="0" i="0" u="none" strike="noStrike">
                          <a:solidFill>
                            <a:srgbClr val="000000"/>
                          </a:solidFill>
                          <a:latin typeface="Calibri"/>
                        </a:rPr>
                        <a:t>48.4</a:t>
                      </a:r>
                    </a:p>
                  </a:txBody>
                  <a:tcPr marL="1295" marR="1295" marT="1295" marB="0" anchor="b">
                    <a:lnL>
                      <a:noFill/>
                    </a:lnL>
                    <a:lnR>
                      <a:noFill/>
                    </a:lnR>
                    <a:lnT>
                      <a:noFill/>
                    </a:lnT>
                    <a:lnB>
                      <a:noFill/>
                    </a:lnB>
                    <a:solidFill>
                      <a:srgbClr val="FECA7E"/>
                    </a:solidFill>
                  </a:tcPr>
                </a:tc>
                <a:tc>
                  <a:txBody>
                    <a:bodyPr/>
                    <a:lstStyle/>
                    <a:p>
                      <a:pPr algn="r" fontAlgn="b"/>
                      <a:r>
                        <a:rPr lang="en-US" sz="300" b="0" i="0" u="none" strike="noStrike">
                          <a:solidFill>
                            <a:srgbClr val="000000"/>
                          </a:solidFill>
                          <a:latin typeface="Calibri"/>
                        </a:rPr>
                        <a:t>31.7</a:t>
                      </a:r>
                    </a:p>
                  </a:txBody>
                  <a:tcPr marL="1295" marR="1295" marT="129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43.4</a:t>
                      </a:r>
                    </a:p>
                  </a:txBody>
                  <a:tcPr marL="1295" marR="1295" marT="1295" marB="0" anchor="b">
                    <a:lnL>
                      <a:noFill/>
                    </a:lnL>
                    <a:lnR>
                      <a:noFill/>
                    </a:lnR>
                    <a:lnT>
                      <a:noFill/>
                    </a:lnT>
                    <a:lnB>
                      <a:noFill/>
                    </a:lnB>
                    <a:solidFill>
                      <a:srgbClr val="FED480"/>
                    </a:solidFill>
                  </a:tcPr>
                </a:tc>
                <a:tc>
                  <a:txBody>
                    <a:bodyPr/>
                    <a:lstStyle/>
                    <a:p>
                      <a:pPr algn="r" fontAlgn="b"/>
                      <a:r>
                        <a:rPr lang="en-US" sz="300" b="0" i="0" u="none" strike="noStrike">
                          <a:solidFill>
                            <a:srgbClr val="000000"/>
                          </a:solidFill>
                          <a:latin typeface="Calibri"/>
                        </a:rPr>
                        <a:t>29.0</a:t>
                      </a:r>
                    </a:p>
                  </a:txBody>
                  <a:tcPr marL="1295" marR="1295" marT="1295" marB="0" anchor="b">
                    <a:lnL>
                      <a:noFill/>
                    </a:lnL>
                    <a:lnR>
                      <a:noFill/>
                    </a:lnR>
                    <a:lnT>
                      <a:noFill/>
                    </a:lnT>
                    <a:lnB>
                      <a:noFill/>
                    </a:lnB>
                    <a:solidFill>
                      <a:srgbClr val="F5E883"/>
                    </a:solidFill>
                  </a:tcPr>
                </a:tc>
                <a:tc>
                  <a:txBody>
                    <a:bodyPr/>
                    <a:lstStyle/>
                    <a:p>
                      <a:pPr algn="r" fontAlgn="b"/>
                      <a:r>
                        <a:rPr lang="en-US" sz="300" b="0" i="0" u="none" strike="noStrike">
                          <a:solidFill>
                            <a:srgbClr val="000000"/>
                          </a:solidFill>
                          <a:latin typeface="Calibri"/>
                        </a:rPr>
                        <a:t>54.4</a:t>
                      </a:r>
                    </a:p>
                  </a:txBody>
                  <a:tcPr marL="1295" marR="1295" marT="1295" marB="0" anchor="b">
                    <a:lnL>
                      <a:noFill/>
                    </a:lnL>
                    <a:lnR>
                      <a:noFill/>
                    </a:lnR>
                    <a:lnT>
                      <a:noFill/>
                    </a:lnT>
                    <a:lnB>
                      <a:noFill/>
                    </a:lnB>
                    <a:solidFill>
                      <a:srgbClr val="FDBF7C"/>
                    </a:solidFill>
                  </a:tcPr>
                </a:tc>
                <a:tc>
                  <a:txBody>
                    <a:bodyPr/>
                    <a:lstStyle/>
                    <a:p>
                      <a:pPr algn="r" fontAlgn="b"/>
                      <a:r>
                        <a:rPr lang="en-US" sz="300" b="0" i="0" u="none" strike="noStrike">
                          <a:solidFill>
                            <a:srgbClr val="000000"/>
                          </a:solidFill>
                          <a:latin typeface="Calibri"/>
                        </a:rPr>
                        <a:t>35.3</a:t>
                      </a:r>
                    </a:p>
                  </a:txBody>
                  <a:tcPr marL="1295" marR="1295" marT="129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55.9</a:t>
                      </a:r>
                    </a:p>
                  </a:txBody>
                  <a:tcPr marL="1295" marR="1295" marT="1295" marB="0" anchor="b">
                    <a:lnL>
                      <a:noFill/>
                    </a:lnL>
                    <a:lnR>
                      <a:noFill/>
                    </a:lnR>
                    <a:lnT>
                      <a:noFill/>
                    </a:lnT>
                    <a:lnB>
                      <a:noFill/>
                    </a:lnB>
                    <a:solidFill>
                      <a:srgbClr val="FDBC7B"/>
                    </a:solidFill>
                  </a:tcPr>
                </a:tc>
                <a:tc>
                  <a:txBody>
                    <a:bodyPr/>
                    <a:lstStyle/>
                    <a:p>
                      <a:pPr algn="r" fontAlgn="b"/>
                      <a:r>
                        <a:rPr lang="en-US" sz="300" b="0" i="0" u="none" strike="noStrike">
                          <a:solidFill>
                            <a:srgbClr val="000000"/>
                          </a:solidFill>
                          <a:latin typeface="Calibri"/>
                        </a:rPr>
                        <a:t>36.5</a:t>
                      </a:r>
                    </a:p>
                  </a:txBody>
                  <a:tcPr marL="1295" marR="1295" marT="129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63.6</a:t>
                      </a:r>
                    </a:p>
                  </a:txBody>
                  <a:tcPr marL="1295" marR="1295" marT="1295" marB="0" anchor="b">
                    <a:lnL>
                      <a:noFill/>
                    </a:lnL>
                    <a:lnR>
                      <a:noFill/>
                    </a:lnR>
                    <a:lnT>
                      <a:noFill/>
                    </a:lnT>
                    <a:lnB>
                      <a:noFill/>
                    </a:lnB>
                    <a:solidFill>
                      <a:srgbClr val="FCAE79"/>
                    </a:solidFill>
                  </a:tcPr>
                </a:tc>
                <a:tc>
                  <a:txBody>
                    <a:bodyPr/>
                    <a:lstStyle/>
                    <a:p>
                      <a:pPr algn="r" fontAlgn="b"/>
                      <a:r>
                        <a:rPr lang="en-US" sz="300" b="0" i="0" u="none" strike="noStrike">
                          <a:solidFill>
                            <a:srgbClr val="000000"/>
                          </a:solidFill>
                          <a:latin typeface="Calibri"/>
                        </a:rPr>
                        <a:t>47.7</a:t>
                      </a:r>
                    </a:p>
                  </a:txBody>
                  <a:tcPr marL="1295" marR="1295" marT="1295" marB="0" anchor="b">
                    <a:lnL>
                      <a:noFill/>
                    </a:lnL>
                    <a:lnR>
                      <a:noFill/>
                    </a:lnR>
                    <a:lnT>
                      <a:noFill/>
                    </a:lnT>
                    <a:lnB>
                      <a:noFill/>
                    </a:lnB>
                    <a:solidFill>
                      <a:srgbClr val="FECC7E"/>
                    </a:solidFill>
                  </a:tcPr>
                </a:tc>
                <a:tc>
                  <a:txBody>
                    <a:bodyPr/>
                    <a:lstStyle/>
                    <a:p>
                      <a:pPr algn="r" fontAlgn="b"/>
                      <a:r>
                        <a:rPr lang="en-US" sz="300" b="0" i="0" u="none" strike="noStrike">
                          <a:solidFill>
                            <a:srgbClr val="000000"/>
                          </a:solidFill>
                          <a:latin typeface="Calibri"/>
                        </a:rPr>
                        <a:t>60.3</a:t>
                      </a:r>
                    </a:p>
                  </a:txBody>
                  <a:tcPr marL="1295" marR="1295" marT="1295" marB="0" anchor="b">
                    <a:lnL>
                      <a:noFill/>
                    </a:lnL>
                    <a:lnR>
                      <a:noFill/>
                    </a:lnR>
                    <a:lnT>
                      <a:noFill/>
                    </a:lnT>
                    <a:lnB>
                      <a:noFill/>
                    </a:lnB>
                    <a:solidFill>
                      <a:srgbClr val="FDB47A"/>
                    </a:solidFill>
                  </a:tcPr>
                </a:tc>
                <a:tc>
                  <a:txBody>
                    <a:bodyPr/>
                    <a:lstStyle/>
                    <a:p>
                      <a:pPr algn="r" fontAlgn="b"/>
                      <a:r>
                        <a:rPr lang="en-US" sz="300" b="0" i="0" u="none" strike="noStrike">
                          <a:solidFill>
                            <a:srgbClr val="000000"/>
                          </a:solidFill>
                          <a:latin typeface="Calibri"/>
                        </a:rPr>
                        <a:t>39.8</a:t>
                      </a:r>
                    </a:p>
                  </a:txBody>
                  <a:tcPr marL="1295" marR="1295" marT="1295" marB="0" anchor="b">
                    <a:lnL>
                      <a:noFill/>
                    </a:lnL>
                    <a:lnR>
                      <a:noFill/>
                    </a:lnR>
                    <a:lnT>
                      <a:noFill/>
                    </a:lnT>
                    <a:lnB>
                      <a:noFill/>
                    </a:lnB>
                    <a:solidFill>
                      <a:srgbClr val="FFDA81"/>
                    </a:solidFill>
                  </a:tcPr>
                </a:tc>
                <a:tc>
                  <a:txBody>
                    <a:bodyPr/>
                    <a:lstStyle/>
                    <a:p>
                      <a:pPr algn="r" fontAlgn="b"/>
                      <a:r>
                        <a:rPr lang="en-US" sz="300" b="0" i="0" u="none" strike="noStrike">
                          <a:solidFill>
                            <a:srgbClr val="000000"/>
                          </a:solidFill>
                          <a:latin typeface="Calibri"/>
                        </a:rPr>
                        <a:t>47.5</a:t>
                      </a:r>
                    </a:p>
                  </a:txBody>
                  <a:tcPr marL="1295" marR="1295" marT="1295" marB="0" anchor="b">
                    <a:lnL>
                      <a:noFill/>
                    </a:lnL>
                    <a:lnR>
                      <a:noFill/>
                    </a:lnR>
                    <a:lnT>
                      <a:noFill/>
                    </a:lnT>
                    <a:lnB>
                      <a:noFill/>
                    </a:lnB>
                    <a:solidFill>
                      <a:srgbClr val="FECC7E"/>
                    </a:solidFill>
                  </a:tcPr>
                </a:tc>
                <a:tc>
                  <a:txBody>
                    <a:bodyPr/>
                    <a:lstStyle/>
                    <a:p>
                      <a:pPr algn="r" fontAlgn="b"/>
                      <a:r>
                        <a:rPr lang="en-US" sz="300" b="0" i="0" u="none" strike="noStrike">
                          <a:solidFill>
                            <a:srgbClr val="000000"/>
                          </a:solidFill>
                          <a:latin typeface="Calibri"/>
                        </a:rPr>
                        <a:t>33.8</a:t>
                      </a:r>
                    </a:p>
                  </a:txBody>
                  <a:tcPr marL="1295" marR="1295" marT="129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44.3</a:t>
                      </a:r>
                    </a:p>
                  </a:txBody>
                  <a:tcPr marL="1295" marR="1295" marT="1295" marB="0" anchor="b">
                    <a:lnL>
                      <a:noFill/>
                    </a:lnL>
                    <a:lnR>
                      <a:noFill/>
                    </a:lnR>
                    <a:lnT>
                      <a:noFill/>
                    </a:lnT>
                    <a:lnB>
                      <a:noFill/>
                    </a:lnB>
                    <a:solidFill>
                      <a:srgbClr val="FED280"/>
                    </a:solidFill>
                  </a:tcPr>
                </a:tc>
                <a:tc>
                  <a:txBody>
                    <a:bodyPr/>
                    <a:lstStyle/>
                    <a:p>
                      <a:pPr algn="r" fontAlgn="b"/>
                      <a:r>
                        <a:rPr lang="en-US" sz="300" b="0" i="0" u="none" strike="noStrike">
                          <a:solidFill>
                            <a:srgbClr val="000000"/>
                          </a:solidFill>
                          <a:latin typeface="Calibri"/>
                        </a:rPr>
                        <a:t>32.2</a:t>
                      </a:r>
                    </a:p>
                  </a:txBody>
                  <a:tcPr marL="1295" marR="1295" marT="129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56.8</a:t>
                      </a:r>
                    </a:p>
                  </a:txBody>
                  <a:tcPr marL="1295" marR="1295" marT="1295" marB="0" anchor="b">
                    <a:lnL>
                      <a:noFill/>
                    </a:lnL>
                    <a:lnR>
                      <a:noFill/>
                    </a:lnR>
                    <a:lnT>
                      <a:noFill/>
                    </a:lnT>
                    <a:lnB>
                      <a:noFill/>
                    </a:lnB>
                    <a:solidFill>
                      <a:srgbClr val="FDBB7B"/>
                    </a:solidFill>
                  </a:tcPr>
                </a:tc>
                <a:tc>
                  <a:txBody>
                    <a:bodyPr/>
                    <a:lstStyle/>
                    <a:p>
                      <a:pPr algn="r" fontAlgn="b"/>
                      <a:r>
                        <a:rPr lang="en-US" sz="300" b="0" i="0" u="none" strike="noStrike">
                          <a:solidFill>
                            <a:srgbClr val="000000"/>
                          </a:solidFill>
                          <a:latin typeface="Calibri"/>
                        </a:rPr>
                        <a:t>37.6</a:t>
                      </a:r>
                    </a:p>
                  </a:txBody>
                  <a:tcPr marL="1295" marR="1295" marT="1295" marB="0" anchor="b">
                    <a:lnL>
                      <a:noFill/>
                    </a:lnL>
                    <a:lnR>
                      <a:noFill/>
                    </a:lnR>
                    <a:lnT>
                      <a:noFill/>
                    </a:lnT>
                    <a:lnB>
                      <a:noFill/>
                    </a:lnB>
                    <a:solidFill>
                      <a:srgbClr val="FFDE82"/>
                    </a:solidFill>
                  </a:tcPr>
                </a:tc>
                <a:tc>
                  <a:txBody>
                    <a:bodyPr/>
                    <a:lstStyle/>
                    <a:p>
                      <a:pPr algn="r" fontAlgn="b"/>
                      <a:r>
                        <a:rPr lang="en-US" sz="300" b="0" i="0" u="none" strike="noStrike">
                          <a:solidFill>
                            <a:srgbClr val="000000"/>
                          </a:solidFill>
                          <a:latin typeface="Calibri"/>
                        </a:rPr>
                        <a:t>52.0</a:t>
                      </a:r>
                    </a:p>
                  </a:txBody>
                  <a:tcPr marL="1295" marR="1295" marT="1295" marB="0" anchor="b">
                    <a:lnL>
                      <a:noFill/>
                    </a:lnL>
                    <a:lnR>
                      <a:noFill/>
                    </a:lnR>
                    <a:lnT>
                      <a:noFill/>
                    </a:lnT>
                    <a:lnB>
                      <a:noFill/>
                    </a:lnB>
                    <a:solidFill>
                      <a:srgbClr val="FDC47D"/>
                    </a:solidFill>
                  </a:tcPr>
                </a:tc>
                <a:tc>
                  <a:txBody>
                    <a:bodyPr/>
                    <a:lstStyle/>
                    <a:p>
                      <a:pPr algn="r" fontAlgn="b"/>
                      <a:r>
                        <a:rPr lang="en-US" sz="300" b="0" i="0" u="none" strike="noStrike">
                          <a:solidFill>
                            <a:srgbClr val="000000"/>
                          </a:solidFill>
                          <a:latin typeface="Calibri"/>
                        </a:rPr>
                        <a:t>34.9</a:t>
                      </a:r>
                    </a:p>
                  </a:txBody>
                  <a:tcPr marL="1295" marR="1295" marT="129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36.7</a:t>
                      </a:r>
                    </a:p>
                  </a:txBody>
                  <a:tcPr marL="1295" marR="1295" marT="129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28.7</a:t>
                      </a:r>
                    </a:p>
                  </a:txBody>
                  <a:tcPr marL="1295" marR="1295" marT="1295" marB="0" anchor="b">
                    <a:lnL>
                      <a:noFill/>
                    </a:lnL>
                    <a:lnR>
                      <a:noFill/>
                    </a:lnR>
                    <a:lnT>
                      <a:noFill/>
                    </a:lnT>
                    <a:lnB>
                      <a:noFill/>
                    </a:lnB>
                    <a:solidFill>
                      <a:srgbClr val="F3E783"/>
                    </a:solidFill>
                  </a:tcPr>
                </a:tc>
                <a:tc>
                  <a:txBody>
                    <a:bodyPr/>
                    <a:lstStyle/>
                    <a:p>
                      <a:pPr algn="r" fontAlgn="b"/>
                      <a:r>
                        <a:rPr lang="en-US" sz="300" b="0" i="0" u="none" strike="noStrike">
                          <a:solidFill>
                            <a:srgbClr val="000000"/>
                          </a:solidFill>
                          <a:latin typeface="Calibri"/>
                        </a:rPr>
                        <a:t>37.2</a:t>
                      </a:r>
                    </a:p>
                  </a:txBody>
                  <a:tcPr marL="1295" marR="1295" marT="1295" marB="0" anchor="b">
                    <a:lnL>
                      <a:noFill/>
                    </a:lnL>
                    <a:lnR>
                      <a:noFill/>
                    </a:lnR>
                    <a:lnT>
                      <a:noFill/>
                    </a:lnT>
                    <a:lnB>
                      <a:noFill/>
                    </a:lnB>
                    <a:solidFill>
                      <a:srgbClr val="FFDF82"/>
                    </a:solidFill>
                  </a:tcPr>
                </a:tc>
                <a:tc>
                  <a:txBody>
                    <a:bodyPr/>
                    <a:lstStyle/>
                    <a:p>
                      <a:pPr algn="r" fontAlgn="b"/>
                      <a:r>
                        <a:rPr lang="en-US" sz="300" b="0" i="0" u="none" strike="noStrike">
                          <a:solidFill>
                            <a:srgbClr val="000000"/>
                          </a:solidFill>
                          <a:latin typeface="Calibri"/>
                        </a:rPr>
                        <a:t>29.2</a:t>
                      </a:r>
                    </a:p>
                  </a:txBody>
                  <a:tcPr marL="1295" marR="1295" marT="1295" marB="0" anchor="b">
                    <a:lnL>
                      <a:noFill/>
                    </a:lnL>
                    <a:lnR>
                      <a:noFill/>
                    </a:lnR>
                    <a:lnT>
                      <a:noFill/>
                    </a:lnT>
                    <a:lnB>
                      <a:noFill/>
                    </a:lnB>
                    <a:solidFill>
                      <a:srgbClr val="F7E883"/>
                    </a:solidFill>
                  </a:tcPr>
                </a:tc>
                <a:tc>
                  <a:txBody>
                    <a:bodyPr/>
                    <a:lstStyle/>
                    <a:p>
                      <a:pPr algn="r" fontAlgn="b"/>
                      <a:r>
                        <a:rPr lang="en-US" sz="300" b="0" i="0" u="none" strike="noStrike">
                          <a:solidFill>
                            <a:srgbClr val="000000"/>
                          </a:solidFill>
                          <a:latin typeface="Calibri"/>
                        </a:rPr>
                        <a:t>43.6</a:t>
                      </a:r>
                    </a:p>
                  </a:txBody>
                  <a:tcPr marL="1295" marR="1295" marT="1295" marB="0" anchor="b">
                    <a:lnL>
                      <a:noFill/>
                    </a:lnL>
                    <a:lnR>
                      <a:noFill/>
                    </a:lnR>
                    <a:lnT>
                      <a:noFill/>
                    </a:lnT>
                    <a:lnB>
                      <a:noFill/>
                    </a:lnB>
                    <a:solidFill>
                      <a:srgbClr val="FED380"/>
                    </a:solidFill>
                  </a:tcPr>
                </a:tc>
                <a:tc>
                  <a:txBody>
                    <a:bodyPr/>
                    <a:lstStyle/>
                    <a:p>
                      <a:pPr algn="r" fontAlgn="b"/>
                      <a:r>
                        <a:rPr lang="en-US" sz="300" b="0" i="0" u="none" strike="noStrike">
                          <a:solidFill>
                            <a:srgbClr val="000000"/>
                          </a:solidFill>
                          <a:latin typeface="Calibri"/>
                        </a:rPr>
                        <a:t>31.4</a:t>
                      </a:r>
                    </a:p>
                  </a:txBody>
                  <a:tcPr marL="1295" marR="1295" marT="129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41.3</a:t>
                      </a:r>
                    </a:p>
                  </a:txBody>
                  <a:tcPr marL="1295" marR="1295" marT="1295" marB="0" anchor="b">
                    <a:lnL>
                      <a:noFill/>
                    </a:lnL>
                    <a:lnR>
                      <a:noFill/>
                    </a:lnR>
                    <a:lnT>
                      <a:noFill/>
                    </a:lnT>
                    <a:lnB>
                      <a:noFill/>
                    </a:lnB>
                    <a:solidFill>
                      <a:srgbClr val="FED881"/>
                    </a:solidFill>
                  </a:tcPr>
                </a:tc>
                <a:tc>
                  <a:txBody>
                    <a:bodyPr/>
                    <a:lstStyle/>
                    <a:p>
                      <a:pPr algn="r" fontAlgn="b"/>
                      <a:r>
                        <a:rPr lang="en-US" sz="300" b="0" i="0" u="none" strike="noStrike">
                          <a:solidFill>
                            <a:srgbClr val="000000"/>
                          </a:solidFill>
                          <a:latin typeface="Calibri"/>
                        </a:rPr>
                        <a:t>32.3</a:t>
                      </a:r>
                    </a:p>
                  </a:txBody>
                  <a:tcPr marL="1295" marR="1295" marT="1295" marB="0" anchor="b">
                    <a:lnL>
                      <a:noFill/>
                    </a:lnL>
                    <a:lnR>
                      <a:noFill/>
                    </a:lnR>
                    <a:lnT>
                      <a:noFill/>
                    </a:lnT>
                    <a:lnB>
                      <a:noFill/>
                    </a:lnB>
                    <a:solidFill>
                      <a:srgbClr val="FFE884"/>
                    </a:solidFill>
                  </a:tcPr>
                </a:tc>
                <a:tc>
                  <a:txBody>
                    <a:bodyPr/>
                    <a:lstStyle/>
                    <a:p>
                      <a:pPr algn="r" fontAlgn="b"/>
                      <a:r>
                        <a:rPr lang="en-US" sz="300" b="0" i="0" u="none" strike="noStrike">
                          <a:solidFill>
                            <a:srgbClr val="000000"/>
                          </a:solidFill>
                          <a:latin typeface="Calibri"/>
                        </a:rPr>
                        <a:t>36.1</a:t>
                      </a:r>
                    </a:p>
                  </a:txBody>
                  <a:tcPr marL="1295" marR="1295" marT="1295" marB="0" anchor="b">
                    <a:lnL>
                      <a:noFill/>
                    </a:lnL>
                    <a:lnR>
                      <a:noFill/>
                    </a:lnR>
                    <a:lnT>
                      <a:noFill/>
                    </a:lnT>
                    <a:lnB>
                      <a:noFill/>
                    </a:lnB>
                    <a:solidFill>
                      <a:srgbClr val="FFE183"/>
                    </a:solidFill>
                  </a:tcPr>
                </a:tc>
                <a:tc>
                  <a:txBody>
                    <a:bodyPr/>
                    <a:lstStyle/>
                    <a:p>
                      <a:pPr algn="r" fontAlgn="b"/>
                      <a:r>
                        <a:rPr lang="en-US" sz="300" b="0" i="0" u="none" strike="noStrike">
                          <a:solidFill>
                            <a:srgbClr val="000000"/>
                          </a:solidFill>
                          <a:latin typeface="Calibri"/>
                        </a:rPr>
                        <a:t>13.9</a:t>
                      </a:r>
                    </a:p>
                  </a:txBody>
                  <a:tcPr marL="1295" marR="1295" marT="1295" marB="0" anchor="b">
                    <a:lnL>
                      <a:noFill/>
                    </a:lnL>
                    <a:lnR>
                      <a:noFill/>
                    </a:lnR>
                    <a:lnT>
                      <a:noFill/>
                    </a:lnT>
                    <a:lnB>
                      <a:noFill/>
                    </a:lnB>
                    <a:solidFill>
                      <a:srgbClr val="96CC7D"/>
                    </a:solidFill>
                  </a:tcPr>
                </a:tc>
                <a:tc>
                  <a:txBody>
                    <a:bodyPr/>
                    <a:lstStyle/>
                    <a:p>
                      <a:pPr algn="r" fontAlgn="b"/>
                      <a:r>
                        <a:rPr lang="en-US" sz="300" b="0" i="0" u="none" strike="noStrike">
                          <a:solidFill>
                            <a:srgbClr val="000000"/>
                          </a:solidFill>
                          <a:latin typeface="Calibri"/>
                        </a:rPr>
                        <a:t>36.9</a:t>
                      </a:r>
                    </a:p>
                  </a:txBody>
                  <a:tcPr marL="1295" marR="1295" marT="129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20.8</a:t>
                      </a:r>
                    </a:p>
                  </a:txBody>
                  <a:tcPr marL="1295" marR="1295" marT="1295" marB="0" anchor="b">
                    <a:lnL>
                      <a:noFill/>
                    </a:lnL>
                    <a:lnR>
                      <a:noFill/>
                    </a:lnR>
                    <a:lnT>
                      <a:noFill/>
                    </a:lnT>
                    <a:lnB>
                      <a:noFill/>
                    </a:lnB>
                    <a:solidFill>
                      <a:srgbClr val="C2D980"/>
                    </a:solidFill>
                  </a:tcPr>
                </a:tc>
                <a:tc>
                  <a:txBody>
                    <a:bodyPr/>
                    <a:lstStyle/>
                    <a:p>
                      <a:pPr algn="r" fontAlgn="b"/>
                      <a:r>
                        <a:rPr lang="en-US" sz="300" b="0" i="0" u="none" strike="noStrike">
                          <a:solidFill>
                            <a:srgbClr val="000000"/>
                          </a:solidFill>
                          <a:latin typeface="Calibri"/>
                        </a:rPr>
                        <a:t>40.6</a:t>
                      </a:r>
                    </a:p>
                  </a:txBody>
                  <a:tcPr marL="1295" marR="1295" marT="1295" marB="0" anchor="b">
                    <a:lnL>
                      <a:noFill/>
                    </a:lnL>
                    <a:lnR>
                      <a:noFill/>
                    </a:lnR>
                    <a:lnT>
                      <a:noFill/>
                    </a:lnT>
                    <a:lnB>
                      <a:noFill/>
                    </a:lnB>
                    <a:solidFill>
                      <a:srgbClr val="FED981"/>
                    </a:solidFill>
                  </a:tcPr>
                </a:tc>
                <a:tc>
                  <a:txBody>
                    <a:bodyPr/>
                    <a:lstStyle/>
                    <a:p>
                      <a:pPr algn="r" fontAlgn="b"/>
                      <a:r>
                        <a:rPr lang="en-US" sz="300" b="0" i="0" u="none" strike="noStrike">
                          <a:solidFill>
                            <a:srgbClr val="000000"/>
                          </a:solidFill>
                          <a:latin typeface="Calibri"/>
                        </a:rPr>
                        <a:t>28.4</a:t>
                      </a:r>
                    </a:p>
                  </a:txBody>
                  <a:tcPr marL="1295" marR="1295" marT="1295" marB="0" anchor="b">
                    <a:lnL>
                      <a:noFill/>
                    </a:lnL>
                    <a:lnR>
                      <a:noFill/>
                    </a:lnR>
                    <a:lnT>
                      <a:noFill/>
                    </a:lnT>
                    <a:lnB>
                      <a:noFill/>
                    </a:lnB>
                    <a:solidFill>
                      <a:srgbClr val="F1E783"/>
                    </a:solidFill>
                  </a:tcPr>
                </a:tc>
                <a:tc>
                  <a:txBody>
                    <a:bodyPr/>
                    <a:lstStyle/>
                    <a:p>
                      <a:pPr algn="r" fontAlgn="b"/>
                      <a:r>
                        <a:rPr lang="en-US" sz="300" b="0" i="0" u="none" strike="noStrike">
                          <a:solidFill>
                            <a:srgbClr val="000000"/>
                          </a:solidFill>
                          <a:latin typeface="Calibri"/>
                        </a:rPr>
                        <a:t>45.1</a:t>
                      </a:r>
                    </a:p>
                  </a:txBody>
                  <a:tcPr marL="1295" marR="1295" marT="1295" marB="0" anchor="b">
                    <a:lnL>
                      <a:noFill/>
                    </a:lnL>
                    <a:lnR>
                      <a:noFill/>
                    </a:lnR>
                    <a:lnT>
                      <a:noFill/>
                    </a:lnT>
                    <a:lnB>
                      <a:noFill/>
                    </a:lnB>
                    <a:solidFill>
                      <a:srgbClr val="FED07F"/>
                    </a:solidFill>
                  </a:tcPr>
                </a:tc>
                <a:tc>
                  <a:txBody>
                    <a:bodyPr/>
                    <a:lstStyle/>
                    <a:p>
                      <a:pPr algn="r" fontAlgn="b"/>
                      <a:r>
                        <a:rPr lang="en-US" sz="300" b="0" i="0" u="none" strike="noStrike">
                          <a:solidFill>
                            <a:srgbClr val="000000"/>
                          </a:solidFill>
                          <a:latin typeface="Calibri"/>
                        </a:rPr>
                        <a:t>28.7</a:t>
                      </a:r>
                    </a:p>
                  </a:txBody>
                  <a:tcPr marL="1295" marR="1295" marT="1295" marB="0" anchor="b">
                    <a:lnL>
                      <a:noFill/>
                    </a:lnL>
                    <a:lnR>
                      <a:noFill/>
                    </a:lnR>
                    <a:lnT>
                      <a:noFill/>
                    </a:lnT>
                    <a:lnB>
                      <a:noFill/>
                    </a:lnB>
                    <a:solidFill>
                      <a:srgbClr val="F3E783"/>
                    </a:solidFill>
                  </a:tcPr>
                </a:tc>
                <a:tc>
                  <a:txBody>
                    <a:bodyPr/>
                    <a:lstStyle/>
                    <a:p>
                      <a:pPr algn="r" fontAlgn="b"/>
                      <a:r>
                        <a:rPr lang="en-US" sz="300" b="0" i="0" u="none" strike="noStrike">
                          <a:solidFill>
                            <a:srgbClr val="000000"/>
                          </a:solidFill>
                          <a:latin typeface="Calibri"/>
                        </a:rPr>
                        <a:t>44.2</a:t>
                      </a:r>
                    </a:p>
                  </a:txBody>
                  <a:tcPr marL="1295" marR="1295" marT="1295" marB="0" anchor="b">
                    <a:lnL>
                      <a:noFill/>
                    </a:lnL>
                    <a:lnR>
                      <a:noFill/>
                    </a:lnR>
                    <a:lnT>
                      <a:noFill/>
                    </a:lnT>
                    <a:lnB>
                      <a:noFill/>
                    </a:lnB>
                    <a:solidFill>
                      <a:srgbClr val="FED280"/>
                    </a:solidFill>
                  </a:tcPr>
                </a:tc>
                <a:tc>
                  <a:txBody>
                    <a:bodyPr/>
                    <a:lstStyle/>
                    <a:p>
                      <a:pPr algn="r" fontAlgn="b"/>
                      <a:r>
                        <a:rPr lang="en-US" sz="300" b="0" i="0" u="none" strike="noStrike">
                          <a:solidFill>
                            <a:srgbClr val="000000"/>
                          </a:solidFill>
                          <a:latin typeface="Calibri"/>
                        </a:rPr>
                        <a:t>25.5</a:t>
                      </a:r>
                    </a:p>
                  </a:txBody>
                  <a:tcPr marL="1295" marR="1295" marT="1295" marB="0" anchor="b">
                    <a:lnL>
                      <a:noFill/>
                    </a:lnL>
                    <a:lnR>
                      <a:noFill/>
                    </a:lnR>
                    <a:lnT>
                      <a:noFill/>
                    </a:lnT>
                    <a:lnB>
                      <a:noFill/>
                    </a:lnB>
                    <a:solidFill>
                      <a:srgbClr val="DFE182"/>
                    </a:solidFill>
                  </a:tcPr>
                </a:tc>
                <a:tc>
                  <a:txBody>
                    <a:bodyPr/>
                    <a:lstStyle/>
                    <a:p>
                      <a:pPr algn="r" fontAlgn="b"/>
                      <a:r>
                        <a:rPr lang="en-US" sz="300" b="0" i="0" u="none" strike="noStrike">
                          <a:solidFill>
                            <a:srgbClr val="000000"/>
                          </a:solidFill>
                          <a:latin typeface="Calibri"/>
                        </a:rPr>
                        <a:t>46.9</a:t>
                      </a:r>
                    </a:p>
                  </a:txBody>
                  <a:tcPr marL="1295" marR="1295" marT="1295" marB="0" anchor="b">
                    <a:lnL>
                      <a:noFill/>
                    </a:lnL>
                    <a:lnR>
                      <a:noFill/>
                    </a:lnR>
                    <a:lnT>
                      <a:noFill/>
                    </a:lnT>
                    <a:lnB>
                      <a:noFill/>
                    </a:lnB>
                    <a:solidFill>
                      <a:srgbClr val="FECD7F"/>
                    </a:solidFill>
                  </a:tcPr>
                </a:tc>
                <a:tc>
                  <a:txBody>
                    <a:bodyPr/>
                    <a:lstStyle/>
                    <a:p>
                      <a:pPr algn="r" fontAlgn="b"/>
                      <a:r>
                        <a:rPr lang="en-US" sz="300" b="0" i="0" u="none" strike="noStrike">
                          <a:solidFill>
                            <a:srgbClr val="000000"/>
                          </a:solidFill>
                          <a:latin typeface="Calibri"/>
                        </a:rPr>
                        <a:t>31.9</a:t>
                      </a:r>
                    </a:p>
                  </a:txBody>
                  <a:tcPr marL="1295" marR="1295" marT="1295" marB="0" anchor="b">
                    <a:lnL>
                      <a:noFill/>
                    </a:lnL>
                    <a:lnR>
                      <a:noFill/>
                    </a:lnR>
                    <a:lnT>
                      <a:noFill/>
                    </a:lnT>
                    <a:lnB>
                      <a:noFill/>
                    </a:lnB>
                    <a:solidFill>
                      <a:srgbClr val="FFE984"/>
                    </a:solidFill>
                  </a:tcPr>
                </a:tc>
                <a:tc>
                  <a:txBody>
                    <a:bodyPr/>
                    <a:lstStyle/>
                    <a:p>
                      <a:pPr algn="r" fontAlgn="b"/>
                      <a:r>
                        <a:rPr lang="en-US" sz="300" b="0" i="0" u="none" strike="noStrike">
                          <a:solidFill>
                            <a:srgbClr val="000000"/>
                          </a:solidFill>
                          <a:latin typeface="Calibri"/>
                        </a:rPr>
                        <a:t>53.3</a:t>
                      </a:r>
                    </a:p>
                  </a:txBody>
                  <a:tcPr marL="1295" marR="1295" marT="1295" marB="0" anchor="b">
                    <a:lnL>
                      <a:noFill/>
                    </a:lnL>
                    <a:lnR>
                      <a:noFill/>
                    </a:lnR>
                    <a:lnT>
                      <a:noFill/>
                    </a:lnT>
                    <a:lnB>
                      <a:noFill/>
                    </a:lnB>
                    <a:solidFill>
                      <a:srgbClr val="FDC17C"/>
                    </a:solidFill>
                  </a:tcPr>
                </a:tc>
                <a:tc>
                  <a:txBody>
                    <a:bodyPr/>
                    <a:lstStyle/>
                    <a:p>
                      <a:pPr algn="r" fontAlgn="b"/>
                      <a:r>
                        <a:rPr lang="en-US" sz="300" b="0" i="0" u="none" strike="noStrike">
                          <a:solidFill>
                            <a:srgbClr val="000000"/>
                          </a:solidFill>
                          <a:latin typeface="Calibri"/>
                        </a:rPr>
                        <a:t>35.9</a:t>
                      </a:r>
                    </a:p>
                  </a:txBody>
                  <a:tcPr marL="1295" marR="1295" marT="1295" marB="0" anchor="b">
                    <a:lnL>
                      <a:noFill/>
                    </a:lnL>
                    <a:lnR>
                      <a:noFill/>
                    </a:lnR>
                    <a:lnT>
                      <a:noFill/>
                    </a:lnT>
                    <a:lnB>
                      <a:noFill/>
                    </a:lnB>
                    <a:solidFill>
                      <a:srgbClr val="FFE183"/>
                    </a:solidFill>
                  </a:tcPr>
                </a:tc>
                <a:tc>
                  <a:txBody>
                    <a:bodyPr/>
                    <a:lstStyle/>
                    <a:p>
                      <a:pPr algn="r" fontAlgn="b"/>
                      <a:r>
                        <a:rPr lang="en-US" sz="300" b="0" i="0" u="none" strike="noStrike">
                          <a:solidFill>
                            <a:srgbClr val="000000"/>
                          </a:solidFill>
                          <a:latin typeface="Calibri"/>
                        </a:rPr>
                        <a:t>54.6</a:t>
                      </a:r>
                    </a:p>
                  </a:txBody>
                  <a:tcPr marL="1295" marR="1295" marT="1295" marB="0" anchor="b">
                    <a:lnL>
                      <a:noFill/>
                    </a:lnL>
                    <a:lnR>
                      <a:noFill/>
                    </a:lnR>
                    <a:lnT>
                      <a:noFill/>
                    </a:lnT>
                    <a:lnB>
                      <a:noFill/>
                    </a:lnB>
                    <a:solidFill>
                      <a:srgbClr val="FDBF7C"/>
                    </a:solidFill>
                  </a:tcPr>
                </a:tc>
                <a:tc>
                  <a:txBody>
                    <a:bodyPr/>
                    <a:lstStyle/>
                    <a:p>
                      <a:pPr algn="r" fontAlgn="b"/>
                      <a:r>
                        <a:rPr lang="en-US" sz="300" b="0" i="0" u="none" strike="noStrike">
                          <a:solidFill>
                            <a:srgbClr val="000000"/>
                          </a:solidFill>
                          <a:latin typeface="Calibri"/>
                        </a:rPr>
                        <a:t>34.9</a:t>
                      </a:r>
                    </a:p>
                  </a:txBody>
                  <a:tcPr marL="1295" marR="1295" marT="129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30.7</a:t>
                      </a:r>
                    </a:p>
                  </a:txBody>
                  <a:tcPr marL="1295" marR="1295" marT="129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38.3</a:t>
                      </a:r>
                    </a:p>
                  </a:txBody>
                  <a:tcPr marL="1295" marR="1295" marT="1295" marB="0" anchor="b">
                    <a:lnL>
                      <a:noFill/>
                    </a:lnL>
                    <a:lnR>
                      <a:noFill/>
                    </a:lnR>
                    <a:lnT>
                      <a:noFill/>
                    </a:lnT>
                    <a:lnB>
                      <a:noFill/>
                    </a:lnB>
                    <a:solidFill>
                      <a:srgbClr val="FFDD82"/>
                    </a:solidFill>
                  </a:tcPr>
                </a:tc>
                <a:tc>
                  <a:txBody>
                    <a:bodyPr/>
                    <a:lstStyle/>
                    <a:p>
                      <a:pPr algn="r" fontAlgn="b"/>
                      <a:r>
                        <a:rPr lang="en-US" sz="300" b="0" i="0" u="none" strike="noStrike">
                          <a:solidFill>
                            <a:srgbClr val="000000"/>
                          </a:solidFill>
                          <a:latin typeface="Calibri"/>
                        </a:rPr>
                        <a:t>37.8</a:t>
                      </a:r>
                    </a:p>
                  </a:txBody>
                  <a:tcPr marL="1295" marR="1295" marT="1295" marB="0" anchor="b">
                    <a:lnL>
                      <a:noFill/>
                    </a:lnL>
                    <a:lnR>
                      <a:noFill/>
                    </a:lnR>
                    <a:lnT>
                      <a:noFill/>
                    </a:lnT>
                    <a:lnB>
                      <a:noFill/>
                    </a:lnB>
                    <a:solidFill>
                      <a:srgbClr val="FFDE82"/>
                    </a:solidFill>
                  </a:tcPr>
                </a:tc>
                <a:tc>
                  <a:txBody>
                    <a:bodyPr/>
                    <a:lstStyle/>
                    <a:p>
                      <a:pPr algn="r" fontAlgn="b"/>
                      <a:r>
                        <a:rPr lang="en-US" sz="300" b="0" i="0" u="none" strike="noStrike">
                          <a:solidFill>
                            <a:srgbClr val="000000"/>
                          </a:solidFill>
                          <a:latin typeface="Calibri"/>
                        </a:rPr>
                        <a:t>35.7</a:t>
                      </a:r>
                    </a:p>
                  </a:txBody>
                  <a:tcPr marL="1295" marR="1295" marT="129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41.2</a:t>
                      </a:r>
                    </a:p>
                  </a:txBody>
                  <a:tcPr marL="1295" marR="1295" marT="1295" marB="0" anchor="b">
                    <a:lnL>
                      <a:noFill/>
                    </a:lnL>
                    <a:lnR>
                      <a:noFill/>
                    </a:lnR>
                    <a:lnT>
                      <a:noFill/>
                    </a:lnT>
                    <a:lnB>
                      <a:noFill/>
                    </a:lnB>
                    <a:solidFill>
                      <a:srgbClr val="FED881"/>
                    </a:solidFill>
                  </a:tcPr>
                </a:tc>
                <a:tc>
                  <a:txBody>
                    <a:bodyPr/>
                    <a:lstStyle/>
                    <a:p>
                      <a:pPr algn="r" fontAlgn="b"/>
                      <a:r>
                        <a:rPr lang="en-US" sz="300" b="0" i="0" u="none" strike="noStrike">
                          <a:solidFill>
                            <a:srgbClr val="000000"/>
                          </a:solidFill>
                          <a:latin typeface="Calibri"/>
                        </a:rPr>
                        <a:t>39.2</a:t>
                      </a:r>
                    </a:p>
                  </a:txBody>
                  <a:tcPr marL="1295" marR="1295" marT="1295" marB="0" anchor="b">
                    <a:lnL>
                      <a:noFill/>
                    </a:lnL>
                    <a:lnR>
                      <a:noFill/>
                    </a:lnR>
                    <a:lnT>
                      <a:noFill/>
                    </a:lnT>
                    <a:lnB>
                      <a:noFill/>
                    </a:lnB>
                    <a:solidFill>
                      <a:srgbClr val="FFDB81"/>
                    </a:solidFill>
                  </a:tcPr>
                </a:tc>
                <a:tc>
                  <a:txBody>
                    <a:bodyPr/>
                    <a:lstStyle/>
                    <a:p>
                      <a:pPr algn="r" fontAlgn="b"/>
                      <a:r>
                        <a:rPr lang="en-US" sz="300" b="0" i="0" u="none" strike="noStrike">
                          <a:solidFill>
                            <a:srgbClr val="000000"/>
                          </a:solidFill>
                          <a:latin typeface="Calibri"/>
                        </a:rPr>
                        <a:t>40.8</a:t>
                      </a:r>
                    </a:p>
                  </a:txBody>
                  <a:tcPr marL="1295" marR="1295" marT="1295" marB="0" anchor="b">
                    <a:lnL>
                      <a:noFill/>
                    </a:lnL>
                    <a:lnR>
                      <a:noFill/>
                    </a:lnR>
                    <a:lnT>
                      <a:noFill/>
                    </a:lnT>
                    <a:lnB>
                      <a:noFill/>
                    </a:lnB>
                    <a:solidFill>
                      <a:srgbClr val="FED881"/>
                    </a:solidFill>
                  </a:tcPr>
                </a:tc>
                <a:tc>
                  <a:txBody>
                    <a:bodyPr/>
                    <a:lstStyle/>
                    <a:p>
                      <a:pPr algn="r" fontAlgn="b"/>
                      <a:r>
                        <a:rPr lang="en-US" sz="300" b="0" i="0" u="none" strike="noStrike">
                          <a:solidFill>
                            <a:srgbClr val="000000"/>
                          </a:solidFill>
                          <a:latin typeface="Calibri"/>
                        </a:rPr>
                        <a:t>39.0</a:t>
                      </a:r>
                    </a:p>
                  </a:txBody>
                  <a:tcPr marL="1295" marR="1295" marT="1295" marB="0" anchor="b">
                    <a:lnL>
                      <a:noFill/>
                    </a:lnL>
                    <a:lnR>
                      <a:noFill/>
                    </a:lnR>
                    <a:lnT>
                      <a:noFill/>
                    </a:lnT>
                    <a:lnB>
                      <a:noFill/>
                    </a:lnB>
                    <a:solidFill>
                      <a:srgbClr val="FFDC81"/>
                    </a:solidFill>
                  </a:tcPr>
                </a:tc>
              </a:tr>
              <a:tr h="49195">
                <a:tc>
                  <a:txBody>
                    <a:bodyPr/>
                    <a:lstStyle/>
                    <a:p>
                      <a:pPr algn="l" fontAlgn="b"/>
                      <a:r>
                        <a:rPr lang="en-US" sz="300" b="0" i="0" u="none" strike="noStrike">
                          <a:solidFill>
                            <a:srgbClr val="000000"/>
                          </a:solidFill>
                          <a:latin typeface="Calibri"/>
                        </a:rPr>
                        <a:t>ACCORD BP Full</a:t>
                      </a:r>
                    </a:p>
                  </a:txBody>
                  <a:tcPr marL="1295" marR="1295" marT="1295" marB="0" anchor="b">
                    <a:lnL>
                      <a:noFill/>
                    </a:lnL>
                    <a:lnR>
                      <a:noFill/>
                    </a:lnR>
                    <a:lnT>
                      <a:noFill/>
                    </a:lnT>
                    <a:lnB>
                      <a:noFill/>
                    </a:lnB>
                  </a:tcPr>
                </a:tc>
                <a:tc>
                  <a:txBody>
                    <a:bodyPr/>
                    <a:lstStyle/>
                    <a:p>
                      <a:pPr algn="r" fontAlgn="b"/>
                      <a:r>
                        <a:rPr lang="en-US" sz="300" b="0" i="0" u="none" strike="noStrike">
                          <a:solidFill>
                            <a:srgbClr val="000000"/>
                          </a:solidFill>
                          <a:latin typeface="Calibri"/>
                        </a:rPr>
                        <a:t>43.9</a:t>
                      </a:r>
                    </a:p>
                  </a:txBody>
                  <a:tcPr marL="1295" marR="1295" marT="1295" marB="0" anchor="b">
                    <a:lnL>
                      <a:noFill/>
                    </a:lnL>
                    <a:lnR>
                      <a:noFill/>
                    </a:lnR>
                    <a:lnT>
                      <a:noFill/>
                    </a:lnT>
                    <a:lnB>
                      <a:noFill/>
                    </a:lnB>
                    <a:solidFill>
                      <a:srgbClr val="FED380"/>
                    </a:solidFill>
                  </a:tcPr>
                </a:tc>
                <a:tc>
                  <a:txBody>
                    <a:bodyPr/>
                    <a:lstStyle/>
                    <a:p>
                      <a:pPr algn="r" fontAlgn="b"/>
                      <a:r>
                        <a:rPr lang="en-US" sz="300" b="0" i="0" u="none" strike="noStrike">
                          <a:solidFill>
                            <a:srgbClr val="000000"/>
                          </a:solidFill>
                          <a:latin typeface="Calibri"/>
                        </a:rPr>
                        <a:t>27.9</a:t>
                      </a:r>
                    </a:p>
                  </a:txBody>
                  <a:tcPr marL="1295" marR="1295" marT="1295" marB="0" anchor="b">
                    <a:lnL>
                      <a:noFill/>
                    </a:lnL>
                    <a:lnR>
                      <a:noFill/>
                    </a:lnR>
                    <a:lnT>
                      <a:noFill/>
                    </a:lnT>
                    <a:lnB>
                      <a:noFill/>
                    </a:lnB>
                    <a:solidFill>
                      <a:srgbClr val="EEE683"/>
                    </a:solidFill>
                  </a:tcPr>
                </a:tc>
                <a:tc>
                  <a:txBody>
                    <a:bodyPr/>
                    <a:lstStyle/>
                    <a:p>
                      <a:pPr algn="r" fontAlgn="b"/>
                      <a:r>
                        <a:rPr lang="en-US" sz="300" b="0" i="0" u="none" strike="noStrike">
                          <a:solidFill>
                            <a:srgbClr val="000000"/>
                          </a:solidFill>
                          <a:latin typeface="Calibri"/>
                        </a:rPr>
                        <a:t>45.4</a:t>
                      </a:r>
                    </a:p>
                  </a:txBody>
                  <a:tcPr marL="1295" marR="1295" marT="1295" marB="0" anchor="b">
                    <a:lnL>
                      <a:noFill/>
                    </a:lnL>
                    <a:lnR>
                      <a:noFill/>
                    </a:lnR>
                    <a:lnT>
                      <a:noFill/>
                    </a:lnT>
                    <a:lnB>
                      <a:noFill/>
                    </a:lnB>
                    <a:solidFill>
                      <a:srgbClr val="FED07F"/>
                    </a:solidFill>
                  </a:tcPr>
                </a:tc>
                <a:tc>
                  <a:txBody>
                    <a:bodyPr/>
                    <a:lstStyle/>
                    <a:p>
                      <a:pPr algn="r" fontAlgn="b"/>
                      <a:r>
                        <a:rPr lang="en-US" sz="300" b="0" i="0" u="none" strike="noStrike">
                          <a:solidFill>
                            <a:srgbClr val="000000"/>
                          </a:solidFill>
                          <a:latin typeface="Calibri"/>
                        </a:rPr>
                        <a:t>29.2</a:t>
                      </a:r>
                    </a:p>
                  </a:txBody>
                  <a:tcPr marL="1295" marR="1295" marT="1295" marB="0" anchor="b">
                    <a:lnL>
                      <a:noFill/>
                    </a:lnL>
                    <a:lnR>
                      <a:noFill/>
                    </a:lnR>
                    <a:lnT>
                      <a:noFill/>
                    </a:lnT>
                    <a:lnB>
                      <a:noFill/>
                    </a:lnB>
                    <a:solidFill>
                      <a:srgbClr val="F6E883"/>
                    </a:solidFill>
                  </a:tcPr>
                </a:tc>
                <a:tc>
                  <a:txBody>
                    <a:bodyPr/>
                    <a:lstStyle/>
                    <a:p>
                      <a:pPr algn="r" fontAlgn="b"/>
                      <a:r>
                        <a:rPr lang="en-US" sz="300" b="0" i="0" u="none" strike="noStrike">
                          <a:solidFill>
                            <a:srgbClr val="000000"/>
                          </a:solidFill>
                          <a:latin typeface="Calibri"/>
                        </a:rPr>
                        <a:t>53.0</a:t>
                      </a:r>
                    </a:p>
                  </a:txBody>
                  <a:tcPr marL="1295" marR="1295" marT="1295" marB="0" anchor="b">
                    <a:lnL>
                      <a:noFill/>
                    </a:lnL>
                    <a:lnR>
                      <a:noFill/>
                    </a:lnR>
                    <a:lnT>
                      <a:noFill/>
                    </a:lnT>
                    <a:lnB>
                      <a:noFill/>
                    </a:lnB>
                    <a:solidFill>
                      <a:srgbClr val="FDC27C"/>
                    </a:solidFill>
                  </a:tcPr>
                </a:tc>
                <a:tc>
                  <a:txBody>
                    <a:bodyPr/>
                    <a:lstStyle/>
                    <a:p>
                      <a:pPr algn="r" fontAlgn="b"/>
                      <a:r>
                        <a:rPr lang="en-US" sz="300" b="0" i="0" u="none" strike="noStrike">
                          <a:solidFill>
                            <a:srgbClr val="000000"/>
                          </a:solidFill>
                          <a:latin typeface="Calibri"/>
                        </a:rPr>
                        <a:t>34.0</a:t>
                      </a:r>
                    </a:p>
                  </a:txBody>
                  <a:tcPr marL="1295" marR="1295" marT="129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51.8</a:t>
                      </a:r>
                    </a:p>
                  </a:txBody>
                  <a:tcPr marL="1295" marR="1295" marT="1295" marB="0" anchor="b">
                    <a:lnL>
                      <a:noFill/>
                    </a:lnL>
                    <a:lnR>
                      <a:noFill/>
                    </a:lnR>
                    <a:lnT>
                      <a:noFill/>
                    </a:lnT>
                    <a:lnB>
                      <a:noFill/>
                    </a:lnB>
                    <a:solidFill>
                      <a:srgbClr val="FDC47D"/>
                    </a:solidFill>
                  </a:tcPr>
                </a:tc>
                <a:tc>
                  <a:txBody>
                    <a:bodyPr/>
                    <a:lstStyle/>
                    <a:p>
                      <a:pPr algn="r" fontAlgn="b"/>
                      <a:r>
                        <a:rPr lang="en-US" sz="300" b="0" i="0" u="none" strike="noStrike">
                          <a:solidFill>
                            <a:srgbClr val="000000"/>
                          </a:solidFill>
                          <a:latin typeface="Calibri"/>
                        </a:rPr>
                        <a:t>29.3</a:t>
                      </a:r>
                    </a:p>
                  </a:txBody>
                  <a:tcPr marL="1295" marR="1295" marT="1295" marB="0" anchor="b">
                    <a:lnL>
                      <a:noFill/>
                    </a:lnL>
                    <a:lnR>
                      <a:noFill/>
                    </a:lnR>
                    <a:lnT>
                      <a:noFill/>
                    </a:lnT>
                    <a:lnB>
                      <a:noFill/>
                    </a:lnB>
                    <a:solidFill>
                      <a:srgbClr val="F7E883"/>
                    </a:solidFill>
                  </a:tcPr>
                </a:tc>
                <a:tc>
                  <a:txBody>
                    <a:bodyPr/>
                    <a:lstStyle/>
                    <a:p>
                      <a:pPr algn="r" fontAlgn="b"/>
                      <a:r>
                        <a:rPr lang="en-US" sz="300" b="0" i="0" u="none" strike="noStrike">
                          <a:solidFill>
                            <a:srgbClr val="000000"/>
                          </a:solidFill>
                          <a:latin typeface="Calibri"/>
                        </a:rPr>
                        <a:t>44.3</a:t>
                      </a:r>
                    </a:p>
                  </a:txBody>
                  <a:tcPr marL="1295" marR="1295" marT="1295" marB="0" anchor="b">
                    <a:lnL>
                      <a:noFill/>
                    </a:lnL>
                    <a:lnR>
                      <a:noFill/>
                    </a:lnR>
                    <a:lnT>
                      <a:noFill/>
                    </a:lnT>
                    <a:lnB>
                      <a:noFill/>
                    </a:lnB>
                    <a:solidFill>
                      <a:srgbClr val="FED280"/>
                    </a:solidFill>
                  </a:tcPr>
                </a:tc>
                <a:tc>
                  <a:txBody>
                    <a:bodyPr/>
                    <a:lstStyle/>
                    <a:p>
                      <a:pPr algn="r" fontAlgn="b"/>
                      <a:r>
                        <a:rPr lang="en-US" sz="300" b="0" i="0" u="none" strike="noStrike">
                          <a:solidFill>
                            <a:srgbClr val="000000"/>
                          </a:solidFill>
                          <a:latin typeface="Calibri"/>
                        </a:rPr>
                        <a:t>17.7</a:t>
                      </a:r>
                    </a:p>
                  </a:txBody>
                  <a:tcPr marL="1295" marR="1295" marT="1295" marB="0" anchor="b">
                    <a:lnL>
                      <a:noFill/>
                    </a:lnL>
                    <a:lnR>
                      <a:noFill/>
                    </a:lnR>
                    <a:lnT>
                      <a:noFill/>
                    </a:lnT>
                    <a:lnB>
                      <a:noFill/>
                    </a:lnB>
                    <a:solidFill>
                      <a:srgbClr val="AED37F"/>
                    </a:solidFill>
                  </a:tcPr>
                </a:tc>
                <a:tc>
                  <a:txBody>
                    <a:bodyPr/>
                    <a:lstStyle/>
                    <a:p>
                      <a:pPr algn="r" fontAlgn="b"/>
                      <a:r>
                        <a:rPr lang="en-US" sz="300" b="0" i="0" u="none" strike="noStrike">
                          <a:solidFill>
                            <a:srgbClr val="000000"/>
                          </a:solidFill>
                          <a:latin typeface="Calibri"/>
                        </a:rPr>
                        <a:t>43.2</a:t>
                      </a:r>
                    </a:p>
                  </a:txBody>
                  <a:tcPr marL="1295" marR="1295" marT="1295" marB="0" anchor="b">
                    <a:lnL>
                      <a:noFill/>
                    </a:lnL>
                    <a:lnR>
                      <a:noFill/>
                    </a:lnR>
                    <a:lnT>
                      <a:noFill/>
                    </a:lnT>
                    <a:lnB>
                      <a:noFill/>
                    </a:lnB>
                    <a:solidFill>
                      <a:srgbClr val="FED480"/>
                    </a:solidFill>
                  </a:tcPr>
                </a:tc>
                <a:tc>
                  <a:txBody>
                    <a:bodyPr/>
                    <a:lstStyle/>
                    <a:p>
                      <a:pPr algn="r" fontAlgn="b"/>
                      <a:r>
                        <a:rPr lang="en-US" sz="300" b="0" i="0" u="none" strike="noStrike">
                          <a:solidFill>
                            <a:srgbClr val="000000"/>
                          </a:solidFill>
                          <a:latin typeface="Calibri"/>
                        </a:rPr>
                        <a:t>25.3</a:t>
                      </a:r>
                    </a:p>
                  </a:txBody>
                  <a:tcPr marL="1295" marR="1295" marT="1295" marB="0" anchor="b">
                    <a:lnL>
                      <a:noFill/>
                    </a:lnL>
                    <a:lnR>
                      <a:noFill/>
                    </a:lnR>
                    <a:lnT>
                      <a:noFill/>
                    </a:lnT>
                    <a:lnB>
                      <a:noFill/>
                    </a:lnB>
                    <a:solidFill>
                      <a:srgbClr val="DEE182"/>
                    </a:solidFill>
                  </a:tcPr>
                </a:tc>
                <a:tc>
                  <a:txBody>
                    <a:bodyPr/>
                    <a:lstStyle/>
                    <a:p>
                      <a:pPr algn="r" fontAlgn="b"/>
                      <a:r>
                        <a:rPr lang="en-US" sz="300" b="0" i="0" u="none" strike="noStrike">
                          <a:solidFill>
                            <a:srgbClr val="000000"/>
                          </a:solidFill>
                          <a:latin typeface="Calibri"/>
                        </a:rPr>
                        <a:t>49.1</a:t>
                      </a:r>
                    </a:p>
                  </a:txBody>
                  <a:tcPr marL="1295" marR="1295" marT="1295" marB="0" anchor="b">
                    <a:lnL>
                      <a:noFill/>
                    </a:lnL>
                    <a:lnR>
                      <a:noFill/>
                    </a:lnR>
                    <a:lnT>
                      <a:noFill/>
                    </a:lnT>
                    <a:lnB>
                      <a:noFill/>
                    </a:lnB>
                    <a:solidFill>
                      <a:srgbClr val="FEC97E"/>
                    </a:solidFill>
                  </a:tcPr>
                </a:tc>
                <a:tc>
                  <a:txBody>
                    <a:bodyPr/>
                    <a:lstStyle/>
                    <a:p>
                      <a:pPr algn="r" fontAlgn="b"/>
                      <a:r>
                        <a:rPr lang="en-US" sz="300" b="0" i="0" u="none" strike="noStrike">
                          <a:solidFill>
                            <a:srgbClr val="000000"/>
                          </a:solidFill>
                          <a:latin typeface="Calibri"/>
                        </a:rPr>
                        <a:t>34.8</a:t>
                      </a:r>
                    </a:p>
                  </a:txBody>
                  <a:tcPr marL="1295" marR="1295" marT="129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50.1</a:t>
                      </a:r>
                    </a:p>
                  </a:txBody>
                  <a:tcPr marL="1295" marR="1295" marT="1295" marB="0" anchor="b">
                    <a:lnL>
                      <a:noFill/>
                    </a:lnL>
                    <a:lnR>
                      <a:noFill/>
                    </a:lnR>
                    <a:lnT>
                      <a:noFill/>
                    </a:lnT>
                    <a:lnB>
                      <a:noFill/>
                    </a:lnB>
                    <a:solidFill>
                      <a:srgbClr val="FEC77E"/>
                    </a:solidFill>
                  </a:tcPr>
                </a:tc>
                <a:tc>
                  <a:txBody>
                    <a:bodyPr/>
                    <a:lstStyle/>
                    <a:p>
                      <a:pPr algn="r" fontAlgn="b"/>
                      <a:r>
                        <a:rPr lang="en-US" sz="300" b="0" i="0" u="none" strike="noStrike">
                          <a:solidFill>
                            <a:srgbClr val="000000"/>
                          </a:solidFill>
                          <a:latin typeface="Calibri"/>
                        </a:rPr>
                        <a:t>28.2</a:t>
                      </a:r>
                    </a:p>
                  </a:txBody>
                  <a:tcPr marL="1295" marR="1295" marT="1295" marB="0" anchor="b">
                    <a:lnL>
                      <a:noFill/>
                    </a:lnL>
                    <a:lnR>
                      <a:noFill/>
                    </a:lnR>
                    <a:lnT>
                      <a:noFill/>
                    </a:lnT>
                    <a:lnB>
                      <a:noFill/>
                    </a:lnB>
                    <a:solidFill>
                      <a:srgbClr val="F0E683"/>
                    </a:solidFill>
                  </a:tcPr>
                </a:tc>
                <a:tc>
                  <a:txBody>
                    <a:bodyPr/>
                    <a:lstStyle/>
                    <a:p>
                      <a:pPr algn="r" fontAlgn="b"/>
                      <a:r>
                        <a:rPr lang="en-US" sz="300" b="0" i="0" u="none" strike="noStrike">
                          <a:solidFill>
                            <a:srgbClr val="000000"/>
                          </a:solidFill>
                          <a:latin typeface="Calibri"/>
                        </a:rPr>
                        <a:t>58.9</a:t>
                      </a:r>
                    </a:p>
                  </a:txBody>
                  <a:tcPr marL="1295" marR="1295" marT="1295" marB="0" anchor="b">
                    <a:lnL>
                      <a:noFill/>
                    </a:lnL>
                    <a:lnR>
                      <a:noFill/>
                    </a:lnR>
                    <a:lnT>
                      <a:noFill/>
                    </a:lnT>
                    <a:lnB>
                      <a:noFill/>
                    </a:lnB>
                    <a:solidFill>
                      <a:srgbClr val="FDB77A"/>
                    </a:solidFill>
                  </a:tcPr>
                </a:tc>
                <a:tc>
                  <a:txBody>
                    <a:bodyPr/>
                    <a:lstStyle/>
                    <a:p>
                      <a:pPr algn="r" fontAlgn="b"/>
                      <a:r>
                        <a:rPr lang="en-US" sz="300" b="0" i="0" u="none" strike="noStrike">
                          <a:solidFill>
                            <a:srgbClr val="000000"/>
                          </a:solidFill>
                          <a:latin typeface="Calibri"/>
                        </a:rPr>
                        <a:t>33.6</a:t>
                      </a:r>
                    </a:p>
                  </a:txBody>
                  <a:tcPr marL="1295" marR="1295" marT="1295" marB="0" anchor="b">
                    <a:lnL>
                      <a:noFill/>
                    </a:lnL>
                    <a:lnR>
                      <a:noFill/>
                    </a:lnR>
                    <a:lnT>
                      <a:noFill/>
                    </a:lnT>
                    <a:lnB>
                      <a:noFill/>
                    </a:lnB>
                    <a:solidFill>
                      <a:srgbClr val="FFE683"/>
                    </a:solidFill>
                  </a:tcPr>
                </a:tc>
                <a:tc>
                  <a:txBody>
                    <a:bodyPr/>
                    <a:lstStyle/>
                    <a:p>
                      <a:pPr algn="r" fontAlgn="b"/>
                      <a:r>
                        <a:rPr lang="en-US" sz="300" b="0" i="0" u="none" strike="noStrike">
                          <a:solidFill>
                            <a:srgbClr val="000000"/>
                          </a:solidFill>
                          <a:latin typeface="Calibri"/>
                        </a:rPr>
                        <a:t>60.4</a:t>
                      </a:r>
                    </a:p>
                  </a:txBody>
                  <a:tcPr marL="1295" marR="1295" marT="1295" marB="0" anchor="b">
                    <a:lnL>
                      <a:noFill/>
                    </a:lnL>
                    <a:lnR>
                      <a:noFill/>
                    </a:lnR>
                    <a:lnT>
                      <a:noFill/>
                    </a:lnT>
                    <a:lnB>
                      <a:noFill/>
                    </a:lnB>
                    <a:solidFill>
                      <a:srgbClr val="FDB47A"/>
                    </a:solidFill>
                  </a:tcPr>
                </a:tc>
                <a:tc>
                  <a:txBody>
                    <a:bodyPr/>
                    <a:lstStyle/>
                    <a:p>
                      <a:pPr algn="r" fontAlgn="b"/>
                      <a:r>
                        <a:rPr lang="en-US" sz="300" b="0" i="0" u="none" strike="noStrike">
                          <a:solidFill>
                            <a:srgbClr val="000000"/>
                          </a:solidFill>
                          <a:latin typeface="Calibri"/>
                        </a:rPr>
                        <a:t>41.2</a:t>
                      </a:r>
                    </a:p>
                  </a:txBody>
                  <a:tcPr marL="1295" marR="1295" marT="1295" marB="0" anchor="b">
                    <a:lnL>
                      <a:noFill/>
                    </a:lnL>
                    <a:lnR>
                      <a:noFill/>
                    </a:lnR>
                    <a:lnT>
                      <a:noFill/>
                    </a:lnT>
                    <a:lnB>
                      <a:noFill/>
                    </a:lnB>
                    <a:solidFill>
                      <a:srgbClr val="FED881"/>
                    </a:solidFill>
                  </a:tcPr>
                </a:tc>
                <a:tc>
                  <a:txBody>
                    <a:bodyPr/>
                    <a:lstStyle/>
                    <a:p>
                      <a:pPr algn="r" fontAlgn="b"/>
                      <a:r>
                        <a:rPr lang="en-US" sz="300" b="0" i="0" u="none" strike="noStrike">
                          <a:solidFill>
                            <a:srgbClr val="000000"/>
                          </a:solidFill>
                          <a:latin typeface="Calibri"/>
                        </a:rPr>
                        <a:t>64.3</a:t>
                      </a:r>
                    </a:p>
                  </a:txBody>
                  <a:tcPr marL="1295" marR="1295" marT="1295" marB="0" anchor="b">
                    <a:lnL>
                      <a:noFill/>
                    </a:lnL>
                    <a:lnR>
                      <a:noFill/>
                    </a:lnR>
                    <a:lnT>
                      <a:noFill/>
                    </a:lnT>
                    <a:lnB>
                      <a:noFill/>
                    </a:lnB>
                    <a:solidFill>
                      <a:srgbClr val="FCAD78"/>
                    </a:solidFill>
                  </a:tcPr>
                </a:tc>
                <a:tc>
                  <a:txBody>
                    <a:bodyPr/>
                    <a:lstStyle/>
                    <a:p>
                      <a:pPr algn="r" fontAlgn="b"/>
                      <a:r>
                        <a:rPr lang="en-US" sz="300" b="0" i="0" u="none" strike="noStrike">
                          <a:solidFill>
                            <a:srgbClr val="000000"/>
                          </a:solidFill>
                          <a:latin typeface="Calibri"/>
                        </a:rPr>
                        <a:t>47.7</a:t>
                      </a:r>
                    </a:p>
                  </a:txBody>
                  <a:tcPr marL="1295" marR="1295" marT="1295" marB="0" anchor="b">
                    <a:lnL>
                      <a:noFill/>
                    </a:lnL>
                    <a:lnR>
                      <a:noFill/>
                    </a:lnR>
                    <a:lnT>
                      <a:noFill/>
                    </a:lnT>
                    <a:lnB>
                      <a:noFill/>
                    </a:lnB>
                    <a:solidFill>
                      <a:srgbClr val="FECC7E"/>
                    </a:solidFill>
                  </a:tcPr>
                </a:tc>
                <a:tc>
                  <a:txBody>
                    <a:bodyPr/>
                    <a:lstStyle/>
                    <a:p>
                      <a:pPr algn="r" fontAlgn="b"/>
                      <a:r>
                        <a:rPr lang="en-US" sz="300" b="0" i="0" u="none" strike="noStrike">
                          <a:solidFill>
                            <a:srgbClr val="000000"/>
                          </a:solidFill>
                          <a:latin typeface="Calibri"/>
                        </a:rPr>
                        <a:t>63.3</a:t>
                      </a:r>
                    </a:p>
                  </a:txBody>
                  <a:tcPr marL="1295" marR="1295" marT="1295" marB="0" anchor="b">
                    <a:lnL>
                      <a:noFill/>
                    </a:lnL>
                    <a:lnR>
                      <a:noFill/>
                    </a:lnR>
                    <a:lnT>
                      <a:noFill/>
                    </a:lnT>
                    <a:lnB>
                      <a:noFill/>
                    </a:lnB>
                    <a:solidFill>
                      <a:srgbClr val="FCAF79"/>
                    </a:solidFill>
                  </a:tcPr>
                </a:tc>
                <a:tc>
                  <a:txBody>
                    <a:bodyPr/>
                    <a:lstStyle/>
                    <a:p>
                      <a:pPr algn="r" fontAlgn="b"/>
                      <a:r>
                        <a:rPr lang="en-US" sz="300" b="0" i="0" u="none" strike="noStrike">
                          <a:solidFill>
                            <a:srgbClr val="000000"/>
                          </a:solidFill>
                          <a:latin typeface="Calibri"/>
                        </a:rPr>
                        <a:t>41.1</a:t>
                      </a:r>
                    </a:p>
                  </a:txBody>
                  <a:tcPr marL="1295" marR="1295" marT="1295" marB="0" anchor="b">
                    <a:lnL>
                      <a:noFill/>
                    </a:lnL>
                    <a:lnR>
                      <a:noFill/>
                    </a:lnR>
                    <a:lnT>
                      <a:noFill/>
                    </a:lnT>
                    <a:lnB>
                      <a:noFill/>
                    </a:lnB>
                    <a:solidFill>
                      <a:srgbClr val="FED881"/>
                    </a:solidFill>
                  </a:tcPr>
                </a:tc>
                <a:tc>
                  <a:txBody>
                    <a:bodyPr/>
                    <a:lstStyle/>
                    <a:p>
                      <a:pPr algn="r" fontAlgn="b"/>
                      <a:r>
                        <a:rPr lang="en-US" sz="300" b="0" i="0" u="none" strike="noStrike">
                          <a:solidFill>
                            <a:srgbClr val="000000"/>
                          </a:solidFill>
                          <a:latin typeface="Calibri"/>
                        </a:rPr>
                        <a:t>49.9</a:t>
                      </a:r>
                    </a:p>
                  </a:txBody>
                  <a:tcPr marL="1295" marR="1295" marT="1295" marB="0" anchor="b">
                    <a:lnL>
                      <a:noFill/>
                    </a:lnL>
                    <a:lnR>
                      <a:noFill/>
                    </a:lnR>
                    <a:lnT>
                      <a:noFill/>
                    </a:lnT>
                    <a:lnB>
                      <a:noFill/>
                    </a:lnB>
                    <a:solidFill>
                      <a:srgbClr val="FEC87E"/>
                    </a:solidFill>
                  </a:tcPr>
                </a:tc>
                <a:tc>
                  <a:txBody>
                    <a:bodyPr/>
                    <a:lstStyle/>
                    <a:p>
                      <a:pPr algn="r" fontAlgn="b"/>
                      <a:r>
                        <a:rPr lang="en-US" sz="300" b="0" i="0" u="none" strike="noStrike">
                          <a:solidFill>
                            <a:srgbClr val="000000"/>
                          </a:solidFill>
                          <a:latin typeface="Calibri"/>
                        </a:rPr>
                        <a:t>35.1</a:t>
                      </a:r>
                    </a:p>
                  </a:txBody>
                  <a:tcPr marL="1295" marR="1295" marT="129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48.2</a:t>
                      </a:r>
                    </a:p>
                  </a:txBody>
                  <a:tcPr marL="1295" marR="1295" marT="1295" marB="0" anchor="b">
                    <a:lnL>
                      <a:noFill/>
                    </a:lnL>
                    <a:lnR>
                      <a:noFill/>
                    </a:lnR>
                    <a:lnT>
                      <a:noFill/>
                    </a:lnT>
                    <a:lnB>
                      <a:noFill/>
                    </a:lnB>
                    <a:solidFill>
                      <a:srgbClr val="FECB7E"/>
                    </a:solidFill>
                  </a:tcPr>
                </a:tc>
                <a:tc>
                  <a:txBody>
                    <a:bodyPr/>
                    <a:lstStyle/>
                    <a:p>
                      <a:pPr algn="r" fontAlgn="b"/>
                      <a:r>
                        <a:rPr lang="en-US" sz="300" b="0" i="0" u="none" strike="noStrike">
                          <a:solidFill>
                            <a:srgbClr val="000000"/>
                          </a:solidFill>
                          <a:latin typeface="Calibri"/>
                        </a:rPr>
                        <a:t>34.4</a:t>
                      </a:r>
                    </a:p>
                  </a:txBody>
                  <a:tcPr marL="1295" marR="1295" marT="1295" marB="0" anchor="b">
                    <a:lnL>
                      <a:noFill/>
                    </a:lnL>
                    <a:lnR>
                      <a:noFill/>
                    </a:lnR>
                    <a:lnT>
                      <a:noFill/>
                    </a:lnT>
                    <a:lnB>
                      <a:noFill/>
                    </a:lnB>
                    <a:solidFill>
                      <a:srgbClr val="FFE483"/>
                    </a:solidFill>
                  </a:tcPr>
                </a:tc>
                <a:tc>
                  <a:txBody>
                    <a:bodyPr/>
                    <a:lstStyle/>
                    <a:p>
                      <a:pPr algn="r" fontAlgn="b"/>
                      <a:r>
                        <a:rPr lang="en-US" sz="300" b="0" i="0" u="none" strike="noStrike">
                          <a:solidFill>
                            <a:srgbClr val="000000"/>
                          </a:solidFill>
                          <a:latin typeface="Calibri"/>
                        </a:rPr>
                        <a:t>51.8</a:t>
                      </a:r>
                    </a:p>
                  </a:txBody>
                  <a:tcPr marL="1295" marR="1295" marT="1295" marB="0" anchor="b">
                    <a:lnL>
                      <a:noFill/>
                    </a:lnL>
                    <a:lnR>
                      <a:noFill/>
                    </a:lnR>
                    <a:lnT>
                      <a:noFill/>
                    </a:lnT>
                    <a:lnB>
                      <a:noFill/>
                    </a:lnB>
                    <a:solidFill>
                      <a:srgbClr val="FDC47D"/>
                    </a:solidFill>
                  </a:tcPr>
                </a:tc>
                <a:tc>
                  <a:txBody>
                    <a:bodyPr/>
                    <a:lstStyle/>
                    <a:p>
                      <a:pPr algn="r" fontAlgn="b"/>
                      <a:r>
                        <a:rPr lang="en-US" sz="300" b="0" i="0" u="none" strike="noStrike">
                          <a:solidFill>
                            <a:srgbClr val="000000"/>
                          </a:solidFill>
                          <a:latin typeface="Calibri"/>
                        </a:rPr>
                        <a:t>37.6</a:t>
                      </a:r>
                    </a:p>
                  </a:txBody>
                  <a:tcPr marL="1295" marR="1295" marT="1295" marB="0" anchor="b">
                    <a:lnL>
                      <a:noFill/>
                    </a:lnL>
                    <a:lnR>
                      <a:noFill/>
                    </a:lnR>
                    <a:lnT>
                      <a:noFill/>
                    </a:lnT>
                    <a:lnB>
                      <a:noFill/>
                    </a:lnB>
                    <a:solidFill>
                      <a:srgbClr val="FFDE82"/>
                    </a:solidFill>
                  </a:tcPr>
                </a:tc>
                <a:tc>
                  <a:txBody>
                    <a:bodyPr/>
                    <a:lstStyle/>
                    <a:p>
                      <a:pPr algn="r" fontAlgn="b"/>
                      <a:r>
                        <a:rPr lang="en-US" sz="300" b="0" i="0" u="none" strike="noStrike">
                          <a:solidFill>
                            <a:srgbClr val="000000"/>
                          </a:solidFill>
                          <a:latin typeface="Calibri"/>
                        </a:rPr>
                        <a:t>56.2</a:t>
                      </a:r>
                    </a:p>
                  </a:txBody>
                  <a:tcPr marL="1295" marR="1295" marT="1295" marB="0" anchor="b">
                    <a:lnL>
                      <a:noFill/>
                    </a:lnL>
                    <a:lnR>
                      <a:noFill/>
                    </a:lnR>
                    <a:lnT>
                      <a:noFill/>
                    </a:lnT>
                    <a:lnB>
                      <a:noFill/>
                    </a:lnB>
                    <a:solidFill>
                      <a:srgbClr val="FDBC7B"/>
                    </a:solidFill>
                  </a:tcPr>
                </a:tc>
                <a:tc>
                  <a:txBody>
                    <a:bodyPr/>
                    <a:lstStyle/>
                    <a:p>
                      <a:pPr algn="r" fontAlgn="b"/>
                      <a:r>
                        <a:rPr lang="en-US" sz="300" b="0" i="0" u="none" strike="noStrike">
                          <a:solidFill>
                            <a:srgbClr val="000000"/>
                          </a:solidFill>
                          <a:latin typeface="Calibri"/>
                        </a:rPr>
                        <a:t>36.0</a:t>
                      </a:r>
                    </a:p>
                  </a:txBody>
                  <a:tcPr marL="1295" marR="1295" marT="1295" marB="0" anchor="b">
                    <a:lnL>
                      <a:noFill/>
                    </a:lnL>
                    <a:lnR>
                      <a:noFill/>
                    </a:lnR>
                    <a:lnT>
                      <a:noFill/>
                    </a:lnT>
                    <a:lnB>
                      <a:noFill/>
                    </a:lnB>
                    <a:solidFill>
                      <a:srgbClr val="FFE183"/>
                    </a:solidFill>
                  </a:tcPr>
                </a:tc>
                <a:tc>
                  <a:txBody>
                    <a:bodyPr/>
                    <a:lstStyle/>
                    <a:p>
                      <a:pPr algn="r" fontAlgn="b"/>
                      <a:r>
                        <a:rPr lang="en-US" sz="300" b="0" i="0" u="none" strike="noStrike">
                          <a:solidFill>
                            <a:srgbClr val="000000"/>
                          </a:solidFill>
                          <a:latin typeface="Calibri"/>
                        </a:rPr>
                        <a:t>43.5</a:t>
                      </a:r>
                    </a:p>
                  </a:txBody>
                  <a:tcPr marL="1295" marR="1295" marT="1295" marB="0" anchor="b">
                    <a:lnL>
                      <a:noFill/>
                    </a:lnL>
                    <a:lnR>
                      <a:noFill/>
                    </a:lnR>
                    <a:lnT>
                      <a:noFill/>
                    </a:lnT>
                    <a:lnB>
                      <a:noFill/>
                    </a:lnB>
                    <a:solidFill>
                      <a:srgbClr val="FED380"/>
                    </a:solidFill>
                  </a:tcPr>
                </a:tc>
                <a:tc>
                  <a:txBody>
                    <a:bodyPr/>
                    <a:lstStyle/>
                    <a:p>
                      <a:pPr algn="r" fontAlgn="b"/>
                      <a:r>
                        <a:rPr lang="en-US" sz="300" b="0" i="0" u="none" strike="noStrike">
                          <a:solidFill>
                            <a:srgbClr val="000000"/>
                          </a:solidFill>
                          <a:latin typeface="Calibri"/>
                        </a:rPr>
                        <a:t>28.4</a:t>
                      </a:r>
                    </a:p>
                  </a:txBody>
                  <a:tcPr marL="1295" marR="1295" marT="1295" marB="0" anchor="b">
                    <a:lnL>
                      <a:noFill/>
                    </a:lnL>
                    <a:lnR>
                      <a:noFill/>
                    </a:lnR>
                    <a:lnT>
                      <a:noFill/>
                    </a:lnT>
                    <a:lnB>
                      <a:noFill/>
                    </a:lnB>
                    <a:solidFill>
                      <a:srgbClr val="F1E783"/>
                    </a:solidFill>
                  </a:tcPr>
                </a:tc>
                <a:tc>
                  <a:txBody>
                    <a:bodyPr/>
                    <a:lstStyle/>
                    <a:p>
                      <a:pPr algn="r" fontAlgn="b"/>
                      <a:r>
                        <a:rPr lang="en-US" sz="300" b="0" i="0" u="none" strike="noStrike">
                          <a:solidFill>
                            <a:srgbClr val="000000"/>
                          </a:solidFill>
                          <a:latin typeface="Calibri"/>
                        </a:rPr>
                        <a:t>42.2</a:t>
                      </a:r>
                    </a:p>
                  </a:txBody>
                  <a:tcPr marL="1295" marR="1295" marT="1295" marB="0" anchor="b">
                    <a:lnL>
                      <a:noFill/>
                    </a:lnL>
                    <a:lnR>
                      <a:noFill/>
                    </a:lnR>
                    <a:lnT>
                      <a:noFill/>
                    </a:lnT>
                    <a:lnB>
                      <a:noFill/>
                    </a:lnB>
                    <a:solidFill>
                      <a:srgbClr val="FED680"/>
                    </a:solidFill>
                  </a:tcPr>
                </a:tc>
                <a:tc>
                  <a:txBody>
                    <a:bodyPr/>
                    <a:lstStyle/>
                    <a:p>
                      <a:pPr algn="r" fontAlgn="b"/>
                      <a:r>
                        <a:rPr lang="en-US" sz="300" b="0" i="0" u="none" strike="noStrike">
                          <a:solidFill>
                            <a:srgbClr val="000000"/>
                          </a:solidFill>
                          <a:latin typeface="Calibri"/>
                        </a:rPr>
                        <a:t>30.1</a:t>
                      </a:r>
                    </a:p>
                  </a:txBody>
                  <a:tcPr marL="1295" marR="1295" marT="1295" marB="0" anchor="b">
                    <a:lnL>
                      <a:noFill/>
                    </a:lnL>
                    <a:lnR>
                      <a:noFill/>
                    </a:lnR>
                    <a:lnT>
                      <a:noFill/>
                    </a:lnT>
                    <a:lnB>
                      <a:noFill/>
                    </a:lnB>
                    <a:solidFill>
                      <a:srgbClr val="FCEA83"/>
                    </a:solidFill>
                  </a:tcPr>
                </a:tc>
                <a:tc>
                  <a:txBody>
                    <a:bodyPr/>
                    <a:lstStyle/>
                    <a:p>
                      <a:pPr algn="r" fontAlgn="b"/>
                      <a:r>
                        <a:rPr lang="en-US" sz="300" b="0" i="0" u="none" strike="noStrike">
                          <a:solidFill>
                            <a:srgbClr val="000000"/>
                          </a:solidFill>
                          <a:latin typeface="Calibri"/>
                        </a:rPr>
                        <a:t>48.0</a:t>
                      </a:r>
                    </a:p>
                  </a:txBody>
                  <a:tcPr marL="1295" marR="1295" marT="1295" marB="0" anchor="b">
                    <a:lnL>
                      <a:noFill/>
                    </a:lnL>
                    <a:lnR>
                      <a:noFill/>
                    </a:lnR>
                    <a:lnT>
                      <a:noFill/>
                    </a:lnT>
                    <a:lnB>
                      <a:noFill/>
                    </a:lnB>
                    <a:solidFill>
                      <a:srgbClr val="FECB7E"/>
                    </a:solidFill>
                  </a:tcPr>
                </a:tc>
                <a:tc>
                  <a:txBody>
                    <a:bodyPr/>
                    <a:lstStyle/>
                    <a:p>
                      <a:pPr algn="r" fontAlgn="b"/>
                      <a:r>
                        <a:rPr lang="en-US" sz="300" b="0" i="0" u="none" strike="noStrike">
                          <a:solidFill>
                            <a:srgbClr val="000000"/>
                          </a:solidFill>
                          <a:latin typeface="Calibri"/>
                        </a:rPr>
                        <a:t>34.2</a:t>
                      </a:r>
                    </a:p>
                  </a:txBody>
                  <a:tcPr marL="1295" marR="1295" marT="1295" marB="0" anchor="b">
                    <a:lnL>
                      <a:noFill/>
                    </a:lnL>
                    <a:lnR>
                      <a:noFill/>
                    </a:lnR>
                    <a:lnT>
                      <a:noFill/>
                    </a:lnT>
                    <a:lnB>
                      <a:noFill/>
                    </a:lnB>
                    <a:solidFill>
                      <a:srgbClr val="FFE583"/>
                    </a:solidFill>
                  </a:tcPr>
                </a:tc>
                <a:tc>
                  <a:txBody>
                    <a:bodyPr/>
                    <a:lstStyle/>
                    <a:p>
                      <a:pPr algn="r" fontAlgn="b"/>
                      <a:r>
                        <a:rPr lang="en-US" sz="300" b="0" i="0" u="none" strike="noStrike">
                          <a:solidFill>
                            <a:srgbClr val="000000"/>
                          </a:solidFill>
                          <a:latin typeface="Calibri"/>
                        </a:rPr>
                        <a:t>46.2</a:t>
                      </a:r>
                    </a:p>
                  </a:txBody>
                  <a:tcPr marL="1295" marR="1295" marT="1295" marB="0" anchor="b">
                    <a:lnL>
                      <a:noFill/>
                    </a:lnL>
                    <a:lnR>
                      <a:noFill/>
                    </a:lnR>
                    <a:lnT>
                      <a:noFill/>
                    </a:lnT>
                    <a:lnB>
                      <a:noFill/>
                    </a:lnB>
                    <a:solidFill>
                      <a:srgbClr val="FECE7F"/>
                    </a:solidFill>
                  </a:tcPr>
                </a:tc>
                <a:tc>
                  <a:txBody>
                    <a:bodyPr/>
                    <a:lstStyle/>
                    <a:p>
                      <a:pPr algn="r" fontAlgn="b"/>
                      <a:r>
                        <a:rPr lang="en-US" sz="300" b="0" i="0" u="none" strike="noStrike">
                          <a:solidFill>
                            <a:srgbClr val="000000"/>
                          </a:solidFill>
                          <a:latin typeface="Calibri"/>
                        </a:rPr>
                        <a:t>30.3</a:t>
                      </a:r>
                    </a:p>
                  </a:txBody>
                  <a:tcPr marL="1295" marR="1295" marT="1295" marB="0" anchor="b">
                    <a:lnL>
                      <a:noFill/>
                    </a:lnL>
                    <a:lnR>
                      <a:noFill/>
                    </a:lnR>
                    <a:lnT>
                      <a:noFill/>
                    </a:lnT>
                    <a:lnB>
                      <a:noFill/>
                    </a:lnB>
                    <a:solidFill>
                      <a:srgbClr val="FEEA83"/>
                    </a:solidFill>
                  </a:tcPr>
                </a:tc>
                <a:tc>
                  <a:txBody>
                    <a:bodyPr/>
                    <a:lstStyle/>
                    <a:p>
                      <a:pPr algn="r" fontAlgn="b"/>
                      <a:r>
                        <a:rPr lang="en-US" sz="300" b="0" i="0" u="none" strike="noStrike">
                          <a:solidFill>
                            <a:srgbClr val="000000"/>
                          </a:solidFill>
                          <a:latin typeface="Calibri"/>
                        </a:rPr>
                        <a:t>39.6</a:t>
                      </a:r>
                    </a:p>
                  </a:txBody>
                  <a:tcPr marL="1295" marR="1295" marT="1295" marB="0" anchor="b">
                    <a:lnL>
                      <a:noFill/>
                    </a:lnL>
                    <a:lnR>
                      <a:noFill/>
                    </a:lnR>
                    <a:lnT>
                      <a:noFill/>
                    </a:lnT>
                    <a:lnB>
                      <a:noFill/>
                    </a:lnB>
                    <a:solidFill>
                      <a:srgbClr val="FFDB81"/>
                    </a:solidFill>
                  </a:tcPr>
                </a:tc>
                <a:tc>
                  <a:txBody>
                    <a:bodyPr/>
                    <a:lstStyle/>
                    <a:p>
                      <a:pPr algn="r" fontAlgn="b"/>
                      <a:r>
                        <a:rPr lang="en-US" sz="300" b="0" i="0" u="none" strike="noStrike">
                          <a:solidFill>
                            <a:srgbClr val="000000"/>
                          </a:solidFill>
                          <a:latin typeface="Calibri"/>
                        </a:rPr>
                        <a:t>16.9</a:t>
                      </a:r>
                    </a:p>
                  </a:txBody>
                  <a:tcPr marL="1295" marR="1295" marT="1295" marB="0" anchor="b">
                    <a:lnL>
                      <a:noFill/>
                    </a:lnL>
                    <a:lnR>
                      <a:noFill/>
                    </a:lnR>
                    <a:lnT>
                      <a:noFill/>
                    </a:lnT>
                    <a:lnB>
                      <a:noFill/>
                    </a:lnB>
                    <a:solidFill>
                      <a:srgbClr val="A9D27F"/>
                    </a:solidFill>
                  </a:tcPr>
                </a:tc>
                <a:tc>
                  <a:txBody>
                    <a:bodyPr/>
                    <a:lstStyle/>
                    <a:p>
                      <a:pPr algn="r" fontAlgn="b"/>
                      <a:r>
                        <a:rPr lang="en-US" sz="300" b="0" i="0" u="none" strike="noStrike">
                          <a:solidFill>
                            <a:srgbClr val="000000"/>
                          </a:solidFill>
                          <a:latin typeface="Calibri"/>
                        </a:rPr>
                        <a:t>40.6</a:t>
                      </a:r>
                    </a:p>
                  </a:txBody>
                  <a:tcPr marL="1295" marR="1295" marT="1295" marB="0" anchor="b">
                    <a:lnL>
                      <a:noFill/>
                    </a:lnL>
                    <a:lnR>
                      <a:noFill/>
                    </a:lnR>
                    <a:lnT>
                      <a:noFill/>
                    </a:lnT>
                    <a:lnB>
                      <a:noFill/>
                    </a:lnB>
                    <a:solidFill>
                      <a:srgbClr val="FED981"/>
                    </a:solidFill>
                  </a:tcPr>
                </a:tc>
                <a:tc>
                  <a:txBody>
                    <a:bodyPr/>
                    <a:lstStyle/>
                    <a:p>
                      <a:pPr algn="r" fontAlgn="b"/>
                      <a:r>
                        <a:rPr lang="en-US" sz="300" b="0" i="0" u="none" strike="noStrike">
                          <a:solidFill>
                            <a:srgbClr val="000000"/>
                          </a:solidFill>
                          <a:latin typeface="Calibri"/>
                        </a:rPr>
                        <a:t>22.3</a:t>
                      </a:r>
                    </a:p>
                  </a:txBody>
                  <a:tcPr marL="1295" marR="1295" marT="1295" marB="0" anchor="b">
                    <a:lnL>
                      <a:noFill/>
                    </a:lnL>
                    <a:lnR>
                      <a:noFill/>
                    </a:lnR>
                    <a:lnT>
                      <a:noFill/>
                    </a:lnT>
                    <a:lnB>
                      <a:noFill/>
                    </a:lnB>
                    <a:solidFill>
                      <a:srgbClr val="CBDC81"/>
                    </a:solidFill>
                  </a:tcPr>
                </a:tc>
                <a:tc>
                  <a:txBody>
                    <a:bodyPr/>
                    <a:lstStyle/>
                    <a:p>
                      <a:pPr algn="r" fontAlgn="b"/>
                      <a:r>
                        <a:rPr lang="en-US" sz="300" b="0" i="0" u="none" strike="noStrike">
                          <a:solidFill>
                            <a:srgbClr val="000000"/>
                          </a:solidFill>
                          <a:latin typeface="Calibri"/>
                        </a:rPr>
                        <a:t>46.0</a:t>
                      </a:r>
                    </a:p>
                  </a:txBody>
                  <a:tcPr marL="1295" marR="1295" marT="1295" marB="0" anchor="b">
                    <a:lnL>
                      <a:noFill/>
                    </a:lnL>
                    <a:lnR>
                      <a:noFill/>
                    </a:lnR>
                    <a:lnT>
                      <a:noFill/>
                    </a:lnT>
                    <a:lnB>
                      <a:noFill/>
                    </a:lnB>
                    <a:solidFill>
                      <a:srgbClr val="FECF7F"/>
                    </a:solidFill>
                  </a:tcPr>
                </a:tc>
                <a:tc>
                  <a:txBody>
                    <a:bodyPr/>
                    <a:lstStyle/>
                    <a:p>
                      <a:pPr algn="r" fontAlgn="b"/>
                      <a:r>
                        <a:rPr lang="en-US" sz="300" b="0" i="0" u="none" strike="noStrike">
                          <a:solidFill>
                            <a:srgbClr val="000000"/>
                          </a:solidFill>
                          <a:latin typeface="Calibri"/>
                        </a:rPr>
                        <a:t>31.1</a:t>
                      </a:r>
                    </a:p>
                  </a:txBody>
                  <a:tcPr marL="1295" marR="1295" marT="1295" marB="0" anchor="b">
                    <a:lnL>
                      <a:noFill/>
                    </a:lnL>
                    <a:lnR>
                      <a:noFill/>
                    </a:lnR>
                    <a:lnT>
                      <a:noFill/>
                    </a:lnT>
                    <a:lnB>
                      <a:noFill/>
                    </a:lnB>
                    <a:solidFill>
                      <a:srgbClr val="FFEA84"/>
                    </a:solidFill>
                  </a:tcPr>
                </a:tc>
                <a:tc>
                  <a:txBody>
                    <a:bodyPr/>
                    <a:lstStyle/>
                    <a:p>
                      <a:pPr algn="r" fontAlgn="b"/>
                      <a:r>
                        <a:rPr lang="en-US" sz="300" b="0" i="0" u="none" strike="noStrike">
                          <a:solidFill>
                            <a:srgbClr val="000000"/>
                          </a:solidFill>
                          <a:latin typeface="Calibri"/>
                        </a:rPr>
                        <a:t>44.4</a:t>
                      </a:r>
                    </a:p>
                  </a:txBody>
                  <a:tcPr marL="1295" marR="1295" marT="1295" marB="0" anchor="b">
                    <a:lnL>
                      <a:noFill/>
                    </a:lnL>
                    <a:lnR>
                      <a:noFill/>
                    </a:lnR>
                    <a:lnT>
                      <a:noFill/>
                    </a:lnT>
                    <a:lnB>
                      <a:noFill/>
                    </a:lnB>
                    <a:solidFill>
                      <a:srgbClr val="FED280"/>
                    </a:solidFill>
                  </a:tcPr>
                </a:tc>
                <a:tc>
                  <a:txBody>
                    <a:bodyPr/>
                    <a:lstStyle/>
                    <a:p>
                      <a:pPr algn="r" fontAlgn="b"/>
                      <a:r>
                        <a:rPr lang="en-US" sz="300" b="0" i="0" u="none" strike="noStrike">
                          <a:solidFill>
                            <a:srgbClr val="000000"/>
                          </a:solidFill>
                          <a:latin typeface="Calibri"/>
                        </a:rPr>
                        <a:t>27.1</a:t>
                      </a:r>
                    </a:p>
                  </a:txBody>
                  <a:tcPr marL="1295" marR="1295" marT="1295" marB="0" anchor="b">
                    <a:lnL>
                      <a:noFill/>
                    </a:lnL>
                    <a:lnR>
                      <a:noFill/>
                    </a:lnR>
                    <a:lnT>
                      <a:noFill/>
                    </a:lnT>
                    <a:lnB>
                      <a:noFill/>
                    </a:lnB>
                    <a:solidFill>
                      <a:srgbClr val="E9E482"/>
                    </a:solidFill>
                  </a:tcPr>
                </a:tc>
                <a:tc>
                  <a:txBody>
                    <a:bodyPr/>
                    <a:lstStyle/>
                    <a:p>
                      <a:pPr algn="r" fontAlgn="b"/>
                      <a:r>
                        <a:rPr lang="en-US" sz="300" b="0" i="0" u="none" strike="noStrike">
                          <a:solidFill>
                            <a:srgbClr val="000000"/>
                          </a:solidFill>
                          <a:latin typeface="Calibri"/>
                        </a:rPr>
                        <a:t>52.4</a:t>
                      </a:r>
                    </a:p>
                  </a:txBody>
                  <a:tcPr marL="1295" marR="1295" marT="1295" marB="0" anchor="b">
                    <a:lnL>
                      <a:noFill/>
                    </a:lnL>
                    <a:lnR>
                      <a:noFill/>
                    </a:lnR>
                    <a:lnT>
                      <a:noFill/>
                    </a:lnT>
                    <a:lnB>
                      <a:noFill/>
                    </a:lnB>
                    <a:solidFill>
                      <a:srgbClr val="FDC37D"/>
                    </a:solidFill>
                  </a:tcPr>
                </a:tc>
                <a:tc>
                  <a:txBody>
                    <a:bodyPr/>
                    <a:lstStyle/>
                    <a:p>
                      <a:pPr algn="r" fontAlgn="b"/>
                      <a:r>
                        <a:rPr lang="en-US" sz="300" b="0" i="0" u="none" strike="noStrike">
                          <a:solidFill>
                            <a:srgbClr val="000000"/>
                          </a:solidFill>
                          <a:latin typeface="Calibri"/>
                        </a:rPr>
                        <a:t>30.5</a:t>
                      </a:r>
                    </a:p>
                  </a:txBody>
                  <a:tcPr marL="1295" marR="1295" marT="1295" marB="0" anchor="b">
                    <a:lnL>
                      <a:noFill/>
                    </a:lnL>
                    <a:lnR>
                      <a:noFill/>
                    </a:lnR>
                    <a:lnT>
                      <a:noFill/>
                    </a:lnT>
                    <a:lnB>
                      <a:noFill/>
                    </a:lnB>
                    <a:solidFill>
                      <a:srgbClr val="FEEA83"/>
                    </a:solidFill>
                  </a:tcPr>
                </a:tc>
                <a:tc>
                  <a:txBody>
                    <a:bodyPr/>
                    <a:lstStyle/>
                    <a:p>
                      <a:pPr algn="r" fontAlgn="b"/>
                      <a:r>
                        <a:rPr lang="en-US" sz="300" b="0" i="0" u="none" strike="noStrike">
                          <a:solidFill>
                            <a:srgbClr val="000000"/>
                          </a:solidFill>
                          <a:latin typeface="Calibri"/>
                        </a:rPr>
                        <a:t>51.7</a:t>
                      </a:r>
                    </a:p>
                  </a:txBody>
                  <a:tcPr marL="1295" marR="1295" marT="1295" marB="0" anchor="b">
                    <a:lnL>
                      <a:noFill/>
                    </a:lnL>
                    <a:lnR>
                      <a:noFill/>
                    </a:lnR>
                    <a:lnT>
                      <a:noFill/>
                    </a:lnT>
                    <a:lnB>
                      <a:noFill/>
                    </a:lnB>
                    <a:solidFill>
                      <a:srgbClr val="FDC47D"/>
                    </a:solidFill>
                  </a:tcPr>
                </a:tc>
                <a:tc>
                  <a:txBody>
                    <a:bodyPr/>
                    <a:lstStyle/>
                    <a:p>
                      <a:pPr algn="r" fontAlgn="b"/>
                      <a:r>
                        <a:rPr lang="en-US" sz="300" b="0" i="0" u="none" strike="noStrike">
                          <a:solidFill>
                            <a:srgbClr val="000000"/>
                          </a:solidFill>
                          <a:latin typeface="Calibri"/>
                        </a:rPr>
                        <a:t>34.9</a:t>
                      </a:r>
                    </a:p>
                  </a:txBody>
                  <a:tcPr marL="1295" marR="1295" marT="1295" marB="0" anchor="b">
                    <a:lnL>
                      <a:noFill/>
                    </a:lnL>
                    <a:lnR>
                      <a:noFill/>
                    </a:lnR>
                    <a:lnT>
                      <a:noFill/>
                    </a:lnT>
                    <a:lnB>
                      <a:noFill/>
                    </a:lnB>
                    <a:solidFill>
                      <a:srgbClr val="FFE383"/>
                    </a:solidFill>
                  </a:tcPr>
                </a:tc>
                <a:tc>
                  <a:txBody>
                    <a:bodyPr/>
                    <a:lstStyle/>
                    <a:p>
                      <a:pPr algn="r" fontAlgn="b"/>
                      <a:r>
                        <a:rPr lang="en-US" sz="300" b="0" i="0" u="none" strike="noStrike">
                          <a:solidFill>
                            <a:srgbClr val="000000"/>
                          </a:solidFill>
                          <a:latin typeface="Calibri"/>
                        </a:rPr>
                        <a:t>57.5</a:t>
                      </a:r>
                    </a:p>
                  </a:txBody>
                  <a:tcPr marL="1295" marR="1295" marT="1295" marB="0" anchor="b">
                    <a:lnL>
                      <a:noFill/>
                    </a:lnL>
                    <a:lnR>
                      <a:noFill/>
                    </a:lnR>
                    <a:lnT>
                      <a:noFill/>
                    </a:lnT>
                    <a:lnB>
                      <a:noFill/>
                    </a:lnB>
                    <a:solidFill>
                      <a:srgbClr val="FDB97B"/>
                    </a:solidFill>
                  </a:tcPr>
                </a:tc>
                <a:tc>
                  <a:txBody>
                    <a:bodyPr/>
                    <a:lstStyle/>
                    <a:p>
                      <a:pPr algn="r" fontAlgn="b"/>
                      <a:r>
                        <a:rPr lang="en-US" sz="300" b="0" i="0" u="none" strike="noStrike">
                          <a:solidFill>
                            <a:srgbClr val="000000"/>
                          </a:solidFill>
                          <a:latin typeface="Calibri"/>
                        </a:rPr>
                        <a:t>39.2</a:t>
                      </a:r>
                    </a:p>
                  </a:txBody>
                  <a:tcPr marL="1295" marR="1295" marT="1295" marB="0" anchor="b">
                    <a:lnL>
                      <a:noFill/>
                    </a:lnL>
                    <a:lnR>
                      <a:noFill/>
                    </a:lnR>
                    <a:lnT>
                      <a:noFill/>
                    </a:lnT>
                    <a:lnB>
                      <a:noFill/>
                    </a:lnB>
                    <a:solidFill>
                      <a:srgbClr val="FFDB81"/>
                    </a:solidFill>
                  </a:tcPr>
                </a:tc>
                <a:tc>
                  <a:txBody>
                    <a:bodyPr/>
                    <a:lstStyle/>
                    <a:p>
                      <a:pPr algn="r" fontAlgn="b"/>
                      <a:r>
                        <a:rPr lang="en-US" sz="300" b="0" i="0" u="none" strike="noStrike">
                          <a:solidFill>
                            <a:srgbClr val="000000"/>
                          </a:solidFill>
                          <a:latin typeface="Calibri"/>
                        </a:rPr>
                        <a:t>57.5</a:t>
                      </a:r>
                    </a:p>
                  </a:txBody>
                  <a:tcPr marL="1295" marR="1295" marT="1295" marB="0" anchor="b">
                    <a:lnL>
                      <a:noFill/>
                    </a:lnL>
                    <a:lnR>
                      <a:noFill/>
                    </a:lnR>
                    <a:lnT>
                      <a:noFill/>
                    </a:lnT>
                    <a:lnB>
                      <a:noFill/>
                    </a:lnB>
                    <a:solidFill>
                      <a:srgbClr val="FDB97B"/>
                    </a:solidFill>
                  </a:tcPr>
                </a:tc>
                <a:tc>
                  <a:txBody>
                    <a:bodyPr/>
                    <a:lstStyle/>
                    <a:p>
                      <a:pPr algn="r" fontAlgn="b"/>
                      <a:r>
                        <a:rPr lang="en-US" sz="300" b="0" i="0" u="none" strike="noStrike">
                          <a:solidFill>
                            <a:srgbClr val="000000"/>
                          </a:solidFill>
                          <a:latin typeface="Calibri"/>
                        </a:rPr>
                        <a:t>38.6</a:t>
                      </a:r>
                    </a:p>
                  </a:txBody>
                  <a:tcPr marL="1295" marR="1295" marT="1295" marB="0" anchor="b">
                    <a:lnL>
                      <a:noFill/>
                    </a:lnL>
                    <a:lnR>
                      <a:noFill/>
                    </a:lnR>
                    <a:lnT>
                      <a:noFill/>
                    </a:lnT>
                    <a:lnB>
                      <a:noFill/>
                    </a:lnB>
                    <a:solidFill>
                      <a:srgbClr val="FFDC82"/>
                    </a:solidFill>
                  </a:tcPr>
                </a:tc>
                <a:tc>
                  <a:txBody>
                    <a:bodyPr/>
                    <a:lstStyle/>
                    <a:p>
                      <a:pPr algn="r" fontAlgn="b"/>
                      <a:r>
                        <a:rPr lang="en-US" sz="300" b="0" i="0" u="none" strike="noStrike">
                          <a:solidFill>
                            <a:srgbClr val="000000"/>
                          </a:solidFill>
                          <a:latin typeface="Calibri"/>
                        </a:rPr>
                        <a:t>37.4</a:t>
                      </a:r>
                    </a:p>
                  </a:txBody>
                  <a:tcPr marL="1295" marR="1295" marT="1295" marB="0" anchor="b">
                    <a:lnL>
                      <a:noFill/>
                    </a:lnL>
                    <a:lnR>
                      <a:noFill/>
                    </a:lnR>
                    <a:lnT>
                      <a:noFill/>
                    </a:lnT>
                    <a:lnB>
                      <a:noFill/>
                    </a:lnB>
                    <a:solidFill>
                      <a:srgbClr val="FFDF82"/>
                    </a:solidFill>
                  </a:tcPr>
                </a:tc>
                <a:tc>
                  <a:txBody>
                    <a:bodyPr/>
                    <a:lstStyle/>
                    <a:p>
                      <a:pPr algn="r" fontAlgn="b"/>
                      <a:r>
                        <a:rPr lang="en-US" sz="300" b="0" i="0" u="none" strike="noStrike">
                          <a:solidFill>
                            <a:srgbClr val="000000"/>
                          </a:solidFill>
                          <a:latin typeface="Calibri"/>
                        </a:rPr>
                        <a:t>40.0</a:t>
                      </a:r>
                    </a:p>
                  </a:txBody>
                  <a:tcPr marL="1295" marR="1295" marT="1295" marB="0" anchor="b">
                    <a:lnL>
                      <a:noFill/>
                    </a:lnL>
                    <a:lnR>
                      <a:noFill/>
                    </a:lnR>
                    <a:lnT>
                      <a:noFill/>
                    </a:lnT>
                    <a:lnB>
                      <a:noFill/>
                    </a:lnB>
                    <a:solidFill>
                      <a:srgbClr val="FFDA81"/>
                    </a:solidFill>
                  </a:tcPr>
                </a:tc>
                <a:tc>
                  <a:txBody>
                    <a:bodyPr/>
                    <a:lstStyle/>
                    <a:p>
                      <a:pPr algn="r" fontAlgn="b"/>
                      <a:r>
                        <a:rPr lang="en-US" sz="300" b="0" i="0" u="none" strike="noStrike">
                          <a:solidFill>
                            <a:srgbClr val="000000"/>
                          </a:solidFill>
                          <a:latin typeface="Calibri"/>
                        </a:rPr>
                        <a:t>37.6</a:t>
                      </a:r>
                    </a:p>
                  </a:txBody>
                  <a:tcPr marL="1295" marR="1295" marT="1295" marB="0" anchor="b">
                    <a:lnL>
                      <a:noFill/>
                    </a:lnL>
                    <a:lnR>
                      <a:noFill/>
                    </a:lnR>
                    <a:lnT>
                      <a:noFill/>
                    </a:lnT>
                    <a:lnB>
                      <a:noFill/>
                    </a:lnB>
                    <a:solidFill>
                      <a:srgbClr val="FFDE82"/>
                    </a:solidFill>
                  </a:tcPr>
                </a:tc>
                <a:tc>
                  <a:txBody>
                    <a:bodyPr/>
                    <a:lstStyle/>
                    <a:p>
                      <a:pPr algn="r" fontAlgn="b"/>
                      <a:r>
                        <a:rPr lang="en-US" sz="300" b="0" i="0" u="none" strike="noStrike">
                          <a:solidFill>
                            <a:srgbClr val="000000"/>
                          </a:solidFill>
                          <a:latin typeface="Calibri"/>
                        </a:rPr>
                        <a:t>37.5</a:t>
                      </a:r>
                    </a:p>
                  </a:txBody>
                  <a:tcPr marL="1295" marR="1295" marT="1295" marB="0" anchor="b">
                    <a:lnL>
                      <a:noFill/>
                    </a:lnL>
                    <a:lnR>
                      <a:noFill/>
                    </a:lnR>
                    <a:lnT>
                      <a:noFill/>
                    </a:lnT>
                    <a:lnB>
                      <a:noFill/>
                    </a:lnB>
                    <a:solidFill>
                      <a:srgbClr val="FFDF82"/>
                    </a:solidFill>
                  </a:tcPr>
                </a:tc>
                <a:tc>
                  <a:txBody>
                    <a:bodyPr/>
                    <a:lstStyle/>
                    <a:p>
                      <a:pPr algn="r" fontAlgn="b"/>
                      <a:r>
                        <a:rPr lang="en-US" sz="300" b="0" i="0" u="none" strike="noStrike">
                          <a:solidFill>
                            <a:srgbClr val="000000"/>
                          </a:solidFill>
                          <a:latin typeface="Calibri"/>
                        </a:rPr>
                        <a:t>44.2</a:t>
                      </a:r>
                    </a:p>
                  </a:txBody>
                  <a:tcPr marL="1295" marR="1295" marT="1295" marB="0" anchor="b">
                    <a:lnL>
                      <a:noFill/>
                    </a:lnL>
                    <a:lnR>
                      <a:noFill/>
                    </a:lnR>
                    <a:lnT>
                      <a:noFill/>
                    </a:lnT>
                    <a:lnB>
                      <a:noFill/>
                    </a:lnB>
                    <a:solidFill>
                      <a:srgbClr val="FED280"/>
                    </a:solidFill>
                  </a:tcPr>
                </a:tc>
                <a:tc>
                  <a:txBody>
                    <a:bodyPr/>
                    <a:lstStyle/>
                    <a:p>
                      <a:pPr algn="r" fontAlgn="b"/>
                      <a:r>
                        <a:rPr lang="en-US" sz="300" b="0" i="0" u="none" strike="noStrike">
                          <a:solidFill>
                            <a:srgbClr val="000000"/>
                          </a:solidFill>
                          <a:latin typeface="Calibri"/>
                        </a:rPr>
                        <a:t>40.3</a:t>
                      </a:r>
                    </a:p>
                  </a:txBody>
                  <a:tcPr marL="1295" marR="1295" marT="1295" marB="0" anchor="b">
                    <a:lnL>
                      <a:noFill/>
                    </a:lnL>
                    <a:lnR>
                      <a:noFill/>
                    </a:lnR>
                    <a:lnT>
                      <a:noFill/>
                    </a:lnT>
                    <a:lnB>
                      <a:noFill/>
                    </a:lnB>
                    <a:solidFill>
                      <a:srgbClr val="FFD981"/>
                    </a:solidFill>
                  </a:tcPr>
                </a:tc>
                <a:tc>
                  <a:txBody>
                    <a:bodyPr/>
                    <a:lstStyle/>
                    <a:p>
                      <a:pPr algn="r" fontAlgn="b"/>
                      <a:r>
                        <a:rPr lang="en-US" sz="300" b="0" i="0" u="none" strike="noStrike">
                          <a:solidFill>
                            <a:srgbClr val="000000"/>
                          </a:solidFill>
                          <a:latin typeface="Calibri"/>
                        </a:rPr>
                        <a:t>47.9</a:t>
                      </a:r>
                    </a:p>
                  </a:txBody>
                  <a:tcPr marL="1295" marR="1295" marT="1295" marB="0" anchor="b">
                    <a:lnL>
                      <a:noFill/>
                    </a:lnL>
                    <a:lnR>
                      <a:noFill/>
                    </a:lnR>
                    <a:lnT>
                      <a:noFill/>
                    </a:lnT>
                    <a:lnB>
                      <a:noFill/>
                    </a:lnB>
                    <a:solidFill>
                      <a:srgbClr val="FECB7E"/>
                    </a:solidFill>
                  </a:tcPr>
                </a:tc>
                <a:tc>
                  <a:txBody>
                    <a:bodyPr/>
                    <a:lstStyle/>
                    <a:p>
                      <a:pPr algn="r" fontAlgn="b"/>
                      <a:r>
                        <a:rPr lang="en-US" sz="300" b="0" i="0" u="none" strike="noStrike">
                          <a:solidFill>
                            <a:srgbClr val="000000"/>
                          </a:solidFill>
                          <a:latin typeface="Calibri"/>
                        </a:rPr>
                        <a:t>39.3</a:t>
                      </a:r>
                    </a:p>
                  </a:txBody>
                  <a:tcPr marL="1295" marR="1295" marT="1295" marB="0" anchor="b">
                    <a:lnL>
                      <a:noFill/>
                    </a:lnL>
                    <a:lnR>
                      <a:noFill/>
                    </a:lnR>
                    <a:lnT>
                      <a:noFill/>
                    </a:lnT>
                    <a:lnB>
                      <a:noFill/>
                    </a:lnB>
                    <a:solidFill>
                      <a:srgbClr val="FFDB81"/>
                    </a:solidFill>
                  </a:tcPr>
                </a:tc>
              </a:tr>
              <a:tr h="49195">
                <a:tc>
                  <a:txBody>
                    <a:bodyPr/>
                    <a:lstStyle/>
                    <a:p>
                      <a:pPr algn="l" fontAlgn="b"/>
                      <a:endParaRPr lang="en-US" sz="300" b="0" i="0" u="none" strike="noStrike" dirty="0">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dirty="0">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dirty="0">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r>
              <a:tr h="49195">
                <a:tc>
                  <a:txBody>
                    <a:bodyPr/>
                    <a:lstStyle/>
                    <a:p>
                      <a:pPr algn="l" fontAlgn="b"/>
                      <a:r>
                        <a:rPr lang="en-US" sz="300" b="1" i="0" u="none" strike="noStrike">
                          <a:solidFill>
                            <a:srgbClr val="000000"/>
                          </a:solidFill>
                          <a:latin typeface="Calibri"/>
                        </a:rPr>
                        <a:t>OVERALL MODEL RANKING RESULTS</a:t>
                      </a: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1295" marR="1295" marT="1295" marB="0" anchor="b">
                    <a:lnL>
                      <a:noFill/>
                    </a:lnL>
                    <a:lnR>
                      <a:noFill/>
                    </a:lnR>
                    <a:lnT>
                      <a:noFill/>
                    </a:lnT>
                    <a:lnB>
                      <a:noFill/>
                    </a:lnB>
                  </a:tcPr>
                </a:tc>
              </a:tr>
              <a:tr h="49195">
                <a:tc>
                  <a:txBody>
                    <a:bodyPr/>
                    <a:lstStyle/>
                    <a:p>
                      <a:pPr algn="l" fontAlgn="b"/>
                      <a:r>
                        <a:rPr lang="en-US" sz="300" b="0" i="0" u="none" strike="noStrike">
                          <a:solidFill>
                            <a:srgbClr val="000000"/>
                          </a:solidFill>
                          <a:latin typeface="Calibri"/>
                        </a:rPr>
                        <a:t>Method_A1c</a:t>
                      </a:r>
                    </a:p>
                  </a:txBody>
                  <a:tcPr marL="1295" marR="1295" marT="1295" marB="0" anchor="b">
                    <a:lnL>
                      <a:noFill/>
                    </a:lnL>
                    <a:lnR>
                      <a:noFill/>
                    </a:lnR>
                    <a:lnT>
                      <a:noFill/>
                    </a:lnT>
                    <a:lnB>
                      <a:noFill/>
                    </a:lnB>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r>
              <a:tr h="49195">
                <a:tc>
                  <a:txBody>
                    <a:bodyPr/>
                    <a:lstStyle/>
                    <a:p>
                      <a:pPr algn="l" fontAlgn="b"/>
                      <a:r>
                        <a:rPr lang="en-US" sz="300" b="0" i="0" u="none" strike="noStrike">
                          <a:solidFill>
                            <a:srgbClr val="000000"/>
                          </a:solidFill>
                          <a:latin typeface="Calibri"/>
                        </a:rPr>
                        <a:t>Method_BMI</a:t>
                      </a:r>
                    </a:p>
                  </a:txBody>
                  <a:tcPr marL="1295" marR="1295" marT="1295" marB="0" anchor="b">
                    <a:lnL>
                      <a:noFill/>
                    </a:lnL>
                    <a:lnR>
                      <a:noFill/>
                    </a:lnR>
                    <a:lnT>
                      <a:noFill/>
                    </a:lnT>
                    <a:lnB>
                      <a:noFill/>
                    </a:lnB>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r>
              <a:tr h="49195">
                <a:tc>
                  <a:txBody>
                    <a:bodyPr/>
                    <a:lstStyle/>
                    <a:p>
                      <a:pPr algn="l" fontAlgn="b"/>
                      <a:r>
                        <a:rPr lang="en-US" sz="300" b="0" i="0" u="none" strike="noStrike">
                          <a:solidFill>
                            <a:srgbClr val="000000"/>
                          </a:solidFill>
                          <a:latin typeface="Calibri"/>
                        </a:rPr>
                        <a:t>Method_BP</a:t>
                      </a:r>
                    </a:p>
                  </a:txBody>
                  <a:tcPr marL="1295" marR="1295" marT="1295" marB="0" anchor="b">
                    <a:lnL>
                      <a:noFill/>
                    </a:lnL>
                    <a:lnR>
                      <a:noFill/>
                    </a:lnR>
                    <a:lnT>
                      <a:noFill/>
                    </a:lnT>
                    <a:lnB>
                      <a:noFill/>
                    </a:lnB>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r>
              <a:tr h="49195">
                <a:tc>
                  <a:txBody>
                    <a:bodyPr/>
                    <a:lstStyle/>
                    <a:p>
                      <a:pPr algn="l" fontAlgn="b"/>
                      <a:r>
                        <a:rPr lang="en-US" sz="300" b="0" i="0" u="none" strike="noStrike">
                          <a:solidFill>
                            <a:srgbClr val="000000"/>
                          </a:solidFill>
                          <a:latin typeface="Calibri"/>
                        </a:rPr>
                        <a:t>Method_Lipids</a:t>
                      </a:r>
                    </a:p>
                  </a:txBody>
                  <a:tcPr marL="1295" marR="1295" marT="1295" marB="0" anchor="b">
                    <a:lnL>
                      <a:noFill/>
                    </a:lnL>
                    <a:lnR>
                      <a:noFill/>
                    </a:lnR>
                    <a:lnT>
                      <a:noFill/>
                    </a:lnT>
                    <a:lnB>
                      <a:noFill/>
                    </a:lnB>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r>
              <a:tr h="49195">
                <a:tc>
                  <a:txBody>
                    <a:bodyPr/>
                    <a:lstStyle/>
                    <a:p>
                      <a:pPr algn="l" fontAlgn="b"/>
                      <a:r>
                        <a:rPr lang="en-US" sz="300" b="0" i="0" u="none" strike="noStrike">
                          <a:solidFill>
                            <a:srgbClr val="000000"/>
                          </a:solidFill>
                          <a:latin typeface="Calibri"/>
                        </a:rPr>
                        <a:t>Method_Smoke</a:t>
                      </a:r>
                    </a:p>
                  </a:txBody>
                  <a:tcPr marL="1295" marR="1295" marT="1295" marB="0" anchor="b">
                    <a:lnL>
                      <a:noFill/>
                    </a:lnL>
                    <a:lnR>
                      <a:noFill/>
                    </a:lnR>
                    <a:lnT>
                      <a:noFill/>
                    </a:lnT>
                    <a:lnB>
                      <a:noFill/>
                    </a:lnB>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r>
              <a:tr h="49195">
                <a:tc>
                  <a:txBody>
                    <a:bodyPr/>
                    <a:lstStyle/>
                    <a:p>
                      <a:pPr algn="l" fontAlgn="b"/>
                      <a:r>
                        <a:rPr lang="en-US" sz="300" b="0" i="0" u="none" strike="noStrike">
                          <a:solidFill>
                            <a:srgbClr val="000000"/>
                          </a:solidFill>
                          <a:latin typeface="Calibri"/>
                        </a:rPr>
                        <a:t>Method_MI</a:t>
                      </a:r>
                    </a:p>
                  </a:txBody>
                  <a:tcPr marL="1295" marR="1295" marT="1295" marB="0" anchor="b">
                    <a:lnL>
                      <a:noFill/>
                    </a:lnL>
                    <a:lnR>
                      <a:noFill/>
                    </a:lnR>
                    <a:lnT>
                      <a:noFill/>
                    </a:lnT>
                    <a:lnB>
                      <a:noFill/>
                    </a:lnB>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4</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4</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4</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4</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4</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4</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4</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4</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2</a:t>
                      </a:r>
                    </a:p>
                  </a:txBody>
                  <a:tcPr marL="1295" marR="1295" marT="1295" marB="0" anchor="b">
                    <a:lnL>
                      <a:noFill/>
                    </a:lnL>
                    <a:lnR>
                      <a:noFill/>
                    </a:lnR>
                    <a:lnT>
                      <a:noFill/>
                    </a:lnT>
                    <a:lnB>
                      <a:noFill/>
                    </a:lnB>
                    <a:solidFill>
                      <a:srgbClr val="C8CA9A"/>
                    </a:solidFill>
                  </a:tcPr>
                </a:tc>
                <a:tc>
                  <a:txBody>
                    <a:bodyPr/>
                    <a:lstStyle/>
                    <a:p>
                      <a:pPr algn="r" fontAlgn="b"/>
                      <a:r>
                        <a:rPr lang="en-US" sz="300" b="1" i="0" u="none" strike="noStrike">
                          <a:solidFill>
                            <a:srgbClr val="000000"/>
                          </a:solidFill>
                          <a:latin typeface="Calibri"/>
                        </a:rPr>
                        <a:t>2</a:t>
                      </a:r>
                    </a:p>
                  </a:txBody>
                  <a:tcPr marL="1295" marR="1295" marT="1295" marB="0" anchor="b">
                    <a:lnL>
                      <a:noFill/>
                    </a:lnL>
                    <a:lnR>
                      <a:noFill/>
                    </a:lnR>
                    <a:lnT>
                      <a:noFill/>
                    </a:lnT>
                    <a:lnB>
                      <a:noFill/>
                    </a:lnB>
                    <a:solidFill>
                      <a:srgbClr val="C8CA9A"/>
                    </a:solidFill>
                  </a:tcPr>
                </a:tc>
                <a:tc>
                  <a:txBody>
                    <a:bodyPr/>
                    <a:lstStyle/>
                    <a:p>
                      <a:pPr algn="r" fontAlgn="b"/>
                      <a:r>
                        <a:rPr lang="en-US" sz="300" b="1" i="0" u="none" strike="noStrike">
                          <a:solidFill>
                            <a:srgbClr val="000000"/>
                          </a:solidFill>
                          <a:latin typeface="Calibri"/>
                        </a:rPr>
                        <a:t>2</a:t>
                      </a:r>
                    </a:p>
                  </a:txBody>
                  <a:tcPr marL="1295" marR="1295" marT="1295" marB="0" anchor="b">
                    <a:lnL>
                      <a:noFill/>
                    </a:lnL>
                    <a:lnR>
                      <a:noFill/>
                    </a:lnR>
                    <a:lnT>
                      <a:noFill/>
                    </a:lnT>
                    <a:lnB>
                      <a:noFill/>
                    </a:lnB>
                    <a:solidFill>
                      <a:srgbClr val="C8CA9A"/>
                    </a:solidFill>
                  </a:tcPr>
                </a:tc>
                <a:tc>
                  <a:txBody>
                    <a:bodyPr/>
                    <a:lstStyle/>
                    <a:p>
                      <a:pPr algn="r" fontAlgn="b"/>
                      <a:r>
                        <a:rPr lang="en-US" sz="300" b="1" i="0" u="none" strike="noStrike">
                          <a:solidFill>
                            <a:srgbClr val="000000"/>
                          </a:solidFill>
                          <a:latin typeface="Calibri"/>
                        </a:rPr>
                        <a:t>2</a:t>
                      </a:r>
                    </a:p>
                  </a:txBody>
                  <a:tcPr marL="1295" marR="1295" marT="1295" marB="0" anchor="b">
                    <a:lnL>
                      <a:noFill/>
                    </a:lnL>
                    <a:lnR>
                      <a:noFill/>
                    </a:lnR>
                    <a:lnT>
                      <a:noFill/>
                    </a:lnT>
                    <a:lnB>
                      <a:noFill/>
                    </a:lnB>
                    <a:solidFill>
                      <a:srgbClr val="C8CA9A"/>
                    </a:solidFill>
                  </a:tcPr>
                </a:tc>
                <a:tc>
                  <a:txBody>
                    <a:bodyPr/>
                    <a:lstStyle/>
                    <a:p>
                      <a:pPr algn="r" fontAlgn="b"/>
                      <a:r>
                        <a:rPr lang="en-US" sz="300" b="1" i="0" u="none" strike="noStrike">
                          <a:solidFill>
                            <a:srgbClr val="000000"/>
                          </a:solidFill>
                          <a:latin typeface="Calibri"/>
                        </a:rPr>
                        <a:t>2</a:t>
                      </a:r>
                    </a:p>
                  </a:txBody>
                  <a:tcPr marL="1295" marR="1295" marT="1295" marB="0" anchor="b">
                    <a:lnL>
                      <a:noFill/>
                    </a:lnL>
                    <a:lnR>
                      <a:noFill/>
                    </a:lnR>
                    <a:lnT>
                      <a:noFill/>
                    </a:lnT>
                    <a:lnB>
                      <a:noFill/>
                    </a:lnB>
                    <a:solidFill>
                      <a:srgbClr val="C8CA9A"/>
                    </a:solidFill>
                  </a:tcPr>
                </a:tc>
                <a:tc>
                  <a:txBody>
                    <a:bodyPr/>
                    <a:lstStyle/>
                    <a:p>
                      <a:pPr algn="r" fontAlgn="b"/>
                      <a:r>
                        <a:rPr lang="en-US" sz="300" b="1" i="0" u="none" strike="noStrike">
                          <a:solidFill>
                            <a:srgbClr val="000000"/>
                          </a:solidFill>
                          <a:latin typeface="Calibri"/>
                        </a:rPr>
                        <a:t>2</a:t>
                      </a:r>
                    </a:p>
                  </a:txBody>
                  <a:tcPr marL="1295" marR="1295" marT="1295" marB="0" anchor="b">
                    <a:lnL>
                      <a:noFill/>
                    </a:lnL>
                    <a:lnR>
                      <a:noFill/>
                    </a:lnR>
                    <a:lnT>
                      <a:noFill/>
                    </a:lnT>
                    <a:lnB>
                      <a:noFill/>
                    </a:lnB>
                    <a:solidFill>
                      <a:srgbClr val="C8CA9A"/>
                    </a:solidFill>
                  </a:tcPr>
                </a:tc>
                <a:tc>
                  <a:txBody>
                    <a:bodyPr/>
                    <a:lstStyle/>
                    <a:p>
                      <a:pPr algn="r" fontAlgn="b"/>
                      <a:r>
                        <a:rPr lang="en-US" sz="300" b="1" i="0" u="none" strike="noStrike">
                          <a:solidFill>
                            <a:srgbClr val="000000"/>
                          </a:solidFill>
                          <a:latin typeface="Calibri"/>
                        </a:rPr>
                        <a:t>2</a:t>
                      </a:r>
                    </a:p>
                  </a:txBody>
                  <a:tcPr marL="1295" marR="1295" marT="1295" marB="0" anchor="b">
                    <a:lnL>
                      <a:noFill/>
                    </a:lnL>
                    <a:lnR>
                      <a:noFill/>
                    </a:lnR>
                    <a:lnT>
                      <a:noFill/>
                    </a:lnT>
                    <a:lnB>
                      <a:noFill/>
                    </a:lnB>
                    <a:solidFill>
                      <a:srgbClr val="C8CA9A"/>
                    </a:solidFill>
                  </a:tcPr>
                </a:tc>
                <a:tc>
                  <a:txBody>
                    <a:bodyPr/>
                    <a:lstStyle/>
                    <a:p>
                      <a:pPr algn="r" fontAlgn="b"/>
                      <a:r>
                        <a:rPr lang="en-US" sz="300" b="1" i="0" u="none" strike="noStrike">
                          <a:solidFill>
                            <a:srgbClr val="000000"/>
                          </a:solidFill>
                          <a:latin typeface="Calibri"/>
                        </a:rPr>
                        <a:t>2</a:t>
                      </a:r>
                    </a:p>
                  </a:txBody>
                  <a:tcPr marL="1295" marR="1295" marT="1295" marB="0" anchor="b">
                    <a:lnL>
                      <a:noFill/>
                    </a:lnL>
                    <a:lnR>
                      <a:noFill/>
                    </a:lnR>
                    <a:lnT>
                      <a:noFill/>
                    </a:lnT>
                    <a:lnB>
                      <a:noFill/>
                    </a:lnB>
                    <a:solidFill>
                      <a:srgbClr val="C8CA9A"/>
                    </a:solidFill>
                  </a:tcPr>
                </a:tc>
                <a:tc>
                  <a:txBody>
                    <a:bodyPr/>
                    <a:lstStyle/>
                    <a:p>
                      <a:pPr algn="r" fontAlgn="b"/>
                      <a:r>
                        <a:rPr lang="en-US" sz="300" b="1" i="0" u="none" strike="noStrike">
                          <a:solidFill>
                            <a:srgbClr val="000000"/>
                          </a:solidFill>
                          <a:latin typeface="Calibri"/>
                        </a:rPr>
                        <a:t>3</a:t>
                      </a:r>
                    </a:p>
                  </a:txBody>
                  <a:tcPr marL="1295" marR="1295" marT="1295" marB="0" anchor="b">
                    <a:lnL>
                      <a:noFill/>
                    </a:lnL>
                    <a:lnR>
                      <a:noFill/>
                    </a:lnR>
                    <a:lnT>
                      <a:noFill/>
                    </a:lnT>
                    <a:lnB>
                      <a:noFill/>
                    </a:lnB>
                    <a:solidFill>
                      <a:srgbClr val="FDC07C"/>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2</a:t>
                      </a:r>
                    </a:p>
                  </a:txBody>
                  <a:tcPr marL="1295" marR="1295" marT="1295" marB="0" anchor="b">
                    <a:lnL>
                      <a:noFill/>
                    </a:lnL>
                    <a:lnR>
                      <a:noFill/>
                    </a:lnR>
                    <a:lnT>
                      <a:noFill/>
                    </a:lnT>
                    <a:lnB>
                      <a:noFill/>
                    </a:lnB>
                    <a:solidFill>
                      <a:srgbClr val="C8CA9A"/>
                    </a:solidFill>
                  </a:tcPr>
                </a:tc>
                <a:tc>
                  <a:txBody>
                    <a:bodyPr/>
                    <a:lstStyle/>
                    <a:p>
                      <a:pPr algn="r" fontAlgn="b"/>
                      <a:r>
                        <a:rPr lang="en-US" sz="300" b="1" i="0" u="none" strike="noStrike">
                          <a:solidFill>
                            <a:srgbClr val="000000"/>
                          </a:solidFill>
                          <a:latin typeface="Calibri"/>
                        </a:rPr>
                        <a:t>2</a:t>
                      </a:r>
                    </a:p>
                  </a:txBody>
                  <a:tcPr marL="1295" marR="1295" marT="1295" marB="0" anchor="b">
                    <a:lnL>
                      <a:noFill/>
                    </a:lnL>
                    <a:lnR>
                      <a:noFill/>
                    </a:lnR>
                    <a:lnT>
                      <a:noFill/>
                    </a:lnT>
                    <a:lnB>
                      <a:noFill/>
                    </a:lnB>
                    <a:solidFill>
                      <a:srgbClr val="C8CA9A"/>
                    </a:solidFill>
                  </a:tcPr>
                </a:tc>
                <a:tc>
                  <a:txBody>
                    <a:bodyPr/>
                    <a:lstStyle/>
                    <a:p>
                      <a:pPr algn="r" fontAlgn="b"/>
                      <a:r>
                        <a:rPr lang="en-US" sz="300" b="1" i="0" u="none" strike="noStrike">
                          <a:solidFill>
                            <a:srgbClr val="000000"/>
                          </a:solidFill>
                          <a:latin typeface="Calibri"/>
                        </a:rPr>
                        <a:t>2</a:t>
                      </a:r>
                    </a:p>
                  </a:txBody>
                  <a:tcPr marL="1295" marR="1295" marT="1295" marB="0" anchor="b">
                    <a:lnL>
                      <a:noFill/>
                    </a:lnL>
                    <a:lnR>
                      <a:noFill/>
                    </a:lnR>
                    <a:lnT>
                      <a:noFill/>
                    </a:lnT>
                    <a:lnB>
                      <a:noFill/>
                    </a:lnB>
                    <a:solidFill>
                      <a:srgbClr val="C8CA9A"/>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2</a:t>
                      </a:r>
                    </a:p>
                  </a:txBody>
                  <a:tcPr marL="1295" marR="1295" marT="1295" marB="0" anchor="b">
                    <a:lnL>
                      <a:noFill/>
                    </a:lnL>
                    <a:lnR>
                      <a:noFill/>
                    </a:lnR>
                    <a:lnT>
                      <a:noFill/>
                    </a:lnT>
                    <a:lnB>
                      <a:noFill/>
                    </a:lnB>
                    <a:solidFill>
                      <a:srgbClr val="C8CA9A"/>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3</a:t>
                      </a:r>
                    </a:p>
                  </a:txBody>
                  <a:tcPr marL="1295" marR="1295" marT="1295" marB="0" anchor="b">
                    <a:lnL>
                      <a:noFill/>
                    </a:lnL>
                    <a:lnR>
                      <a:noFill/>
                    </a:lnR>
                    <a:lnT>
                      <a:noFill/>
                    </a:lnT>
                    <a:lnB>
                      <a:noFill/>
                    </a:lnB>
                    <a:solidFill>
                      <a:srgbClr val="FDC07C"/>
                    </a:solidFill>
                  </a:tcPr>
                </a:tc>
                <a:tc>
                  <a:txBody>
                    <a:bodyPr/>
                    <a:lstStyle/>
                    <a:p>
                      <a:pPr algn="r" fontAlgn="b"/>
                      <a:r>
                        <a:rPr lang="en-US" sz="300" b="1" i="0" u="none" strike="noStrike">
                          <a:solidFill>
                            <a:srgbClr val="000000"/>
                          </a:solidFill>
                          <a:latin typeface="Calibri"/>
                        </a:rPr>
                        <a:t>3</a:t>
                      </a:r>
                    </a:p>
                  </a:txBody>
                  <a:tcPr marL="1295" marR="1295" marT="1295" marB="0" anchor="b">
                    <a:lnL>
                      <a:noFill/>
                    </a:lnL>
                    <a:lnR>
                      <a:noFill/>
                    </a:lnR>
                    <a:lnT>
                      <a:noFill/>
                    </a:lnT>
                    <a:lnB>
                      <a:noFill/>
                    </a:lnB>
                    <a:solidFill>
                      <a:srgbClr val="FDC07C"/>
                    </a:solidFill>
                  </a:tcPr>
                </a:tc>
                <a:tc>
                  <a:txBody>
                    <a:bodyPr/>
                    <a:lstStyle/>
                    <a:p>
                      <a:pPr algn="r" fontAlgn="b"/>
                      <a:r>
                        <a:rPr lang="en-US" sz="300" b="1" i="0" u="none" strike="noStrike">
                          <a:solidFill>
                            <a:srgbClr val="000000"/>
                          </a:solidFill>
                          <a:latin typeface="Calibri"/>
                        </a:rPr>
                        <a:t>2</a:t>
                      </a:r>
                    </a:p>
                  </a:txBody>
                  <a:tcPr marL="1295" marR="1295" marT="1295" marB="0" anchor="b">
                    <a:lnL>
                      <a:noFill/>
                    </a:lnL>
                    <a:lnR>
                      <a:noFill/>
                    </a:lnR>
                    <a:lnT>
                      <a:noFill/>
                    </a:lnT>
                    <a:lnB>
                      <a:noFill/>
                    </a:lnB>
                    <a:solidFill>
                      <a:srgbClr val="C8CA9A"/>
                    </a:solidFill>
                  </a:tcPr>
                </a:tc>
                <a:tc>
                  <a:txBody>
                    <a:bodyPr/>
                    <a:lstStyle/>
                    <a:p>
                      <a:pPr algn="r" fontAlgn="b"/>
                      <a:r>
                        <a:rPr lang="en-US" sz="300" b="1" i="0" u="none" strike="noStrike">
                          <a:solidFill>
                            <a:srgbClr val="000000"/>
                          </a:solidFill>
                          <a:latin typeface="Calibri"/>
                        </a:rPr>
                        <a:t>3</a:t>
                      </a:r>
                    </a:p>
                  </a:txBody>
                  <a:tcPr marL="1295" marR="1295" marT="1295" marB="0" anchor="b">
                    <a:lnL>
                      <a:noFill/>
                    </a:lnL>
                    <a:lnR>
                      <a:noFill/>
                    </a:lnR>
                    <a:lnT>
                      <a:noFill/>
                    </a:lnT>
                    <a:lnB>
                      <a:noFill/>
                    </a:lnB>
                    <a:solidFill>
                      <a:srgbClr val="FDC07C"/>
                    </a:solidFill>
                  </a:tcPr>
                </a:tc>
                <a:tc>
                  <a:txBody>
                    <a:bodyPr/>
                    <a:lstStyle/>
                    <a:p>
                      <a:pPr algn="r" fontAlgn="b"/>
                      <a:r>
                        <a:rPr lang="en-US" sz="300" b="1" i="0" u="none" strike="noStrike">
                          <a:solidFill>
                            <a:srgbClr val="000000"/>
                          </a:solidFill>
                          <a:latin typeface="Calibri"/>
                        </a:rPr>
                        <a:t>3</a:t>
                      </a:r>
                    </a:p>
                  </a:txBody>
                  <a:tcPr marL="1295" marR="1295" marT="1295" marB="0" anchor="b">
                    <a:lnL>
                      <a:noFill/>
                    </a:lnL>
                    <a:lnR>
                      <a:noFill/>
                    </a:lnR>
                    <a:lnT>
                      <a:noFill/>
                    </a:lnT>
                    <a:lnB>
                      <a:noFill/>
                    </a:lnB>
                    <a:solidFill>
                      <a:srgbClr val="FDC07C"/>
                    </a:solidFill>
                  </a:tcPr>
                </a:tc>
                <a:tc>
                  <a:txBody>
                    <a:bodyPr/>
                    <a:lstStyle/>
                    <a:p>
                      <a:pPr algn="r" fontAlgn="b"/>
                      <a:r>
                        <a:rPr lang="en-US" sz="300" b="1" i="0" u="none" strike="noStrike">
                          <a:solidFill>
                            <a:srgbClr val="000000"/>
                          </a:solidFill>
                          <a:latin typeface="Calibri"/>
                        </a:rPr>
                        <a:t>2</a:t>
                      </a:r>
                    </a:p>
                  </a:txBody>
                  <a:tcPr marL="1295" marR="1295" marT="1295" marB="0" anchor="b">
                    <a:lnL>
                      <a:noFill/>
                    </a:lnL>
                    <a:lnR>
                      <a:noFill/>
                    </a:lnR>
                    <a:lnT>
                      <a:noFill/>
                    </a:lnT>
                    <a:lnB>
                      <a:noFill/>
                    </a:lnB>
                    <a:solidFill>
                      <a:srgbClr val="C8CA9A"/>
                    </a:solidFill>
                  </a:tcPr>
                </a:tc>
                <a:tc>
                  <a:txBody>
                    <a:bodyPr/>
                    <a:lstStyle/>
                    <a:p>
                      <a:pPr algn="r" fontAlgn="b"/>
                      <a:r>
                        <a:rPr lang="en-US" sz="300" b="1" i="0" u="none" strike="noStrike">
                          <a:solidFill>
                            <a:srgbClr val="000000"/>
                          </a:solidFill>
                          <a:latin typeface="Calibri"/>
                        </a:rPr>
                        <a:t>2</a:t>
                      </a:r>
                    </a:p>
                  </a:txBody>
                  <a:tcPr marL="1295" marR="1295" marT="1295" marB="0" anchor="b">
                    <a:lnL>
                      <a:noFill/>
                    </a:lnL>
                    <a:lnR>
                      <a:noFill/>
                    </a:lnR>
                    <a:lnT>
                      <a:noFill/>
                    </a:lnT>
                    <a:lnB>
                      <a:noFill/>
                    </a:lnB>
                    <a:solidFill>
                      <a:srgbClr val="C8CA9A"/>
                    </a:solidFill>
                  </a:tcPr>
                </a:tc>
                <a:tc>
                  <a:txBody>
                    <a:bodyPr/>
                    <a:lstStyle/>
                    <a:p>
                      <a:pPr algn="r" fontAlgn="b"/>
                      <a:r>
                        <a:rPr lang="en-US" sz="300" b="1" i="0" u="none" strike="noStrike">
                          <a:solidFill>
                            <a:srgbClr val="000000"/>
                          </a:solidFill>
                          <a:latin typeface="Calibri"/>
                        </a:rPr>
                        <a:t>3</a:t>
                      </a:r>
                    </a:p>
                  </a:txBody>
                  <a:tcPr marL="1295" marR="1295" marT="1295" marB="0" anchor="b">
                    <a:lnL>
                      <a:noFill/>
                    </a:lnL>
                    <a:lnR>
                      <a:noFill/>
                    </a:lnR>
                    <a:lnT>
                      <a:noFill/>
                    </a:lnT>
                    <a:lnB>
                      <a:noFill/>
                    </a:lnB>
                    <a:solidFill>
                      <a:srgbClr val="FDC07C"/>
                    </a:solidFill>
                  </a:tcPr>
                </a:tc>
                <a:tc>
                  <a:txBody>
                    <a:bodyPr/>
                    <a:lstStyle/>
                    <a:p>
                      <a:pPr algn="r" fontAlgn="b"/>
                      <a:r>
                        <a:rPr lang="en-US" sz="300" b="1" i="0" u="none" strike="noStrike">
                          <a:solidFill>
                            <a:srgbClr val="000000"/>
                          </a:solidFill>
                          <a:latin typeface="Calibri"/>
                        </a:rPr>
                        <a:t>3</a:t>
                      </a:r>
                    </a:p>
                  </a:txBody>
                  <a:tcPr marL="1295" marR="1295" marT="1295" marB="0" anchor="b">
                    <a:lnL>
                      <a:noFill/>
                    </a:lnL>
                    <a:lnR>
                      <a:noFill/>
                    </a:lnR>
                    <a:lnT>
                      <a:noFill/>
                    </a:lnT>
                    <a:lnB>
                      <a:noFill/>
                    </a:lnB>
                    <a:solidFill>
                      <a:srgbClr val="FDC07C"/>
                    </a:solidFill>
                  </a:tcPr>
                </a:tc>
                <a:tc>
                  <a:txBody>
                    <a:bodyPr/>
                    <a:lstStyle/>
                    <a:p>
                      <a:pPr algn="r" fontAlgn="b"/>
                      <a:r>
                        <a:rPr lang="en-US" sz="300" b="1" i="0" u="none" strike="noStrike">
                          <a:solidFill>
                            <a:srgbClr val="000000"/>
                          </a:solidFill>
                          <a:latin typeface="Calibri"/>
                        </a:rPr>
                        <a:t>3</a:t>
                      </a:r>
                    </a:p>
                  </a:txBody>
                  <a:tcPr marL="1295" marR="1295" marT="1295" marB="0" anchor="b">
                    <a:lnL>
                      <a:noFill/>
                    </a:lnL>
                    <a:lnR>
                      <a:noFill/>
                    </a:lnR>
                    <a:lnT>
                      <a:noFill/>
                    </a:lnT>
                    <a:lnB>
                      <a:noFill/>
                    </a:lnB>
                    <a:solidFill>
                      <a:srgbClr val="FDC07C"/>
                    </a:solidFill>
                  </a:tcPr>
                </a:tc>
                <a:tc>
                  <a:txBody>
                    <a:bodyPr/>
                    <a:lstStyle/>
                    <a:p>
                      <a:pPr algn="r" fontAlgn="b"/>
                      <a:r>
                        <a:rPr lang="en-US" sz="300" b="1" i="0" u="none" strike="noStrike">
                          <a:solidFill>
                            <a:srgbClr val="000000"/>
                          </a:solidFill>
                          <a:latin typeface="Calibri"/>
                        </a:rPr>
                        <a:t>3</a:t>
                      </a:r>
                    </a:p>
                  </a:txBody>
                  <a:tcPr marL="1295" marR="1295" marT="1295" marB="0" anchor="b">
                    <a:lnL>
                      <a:noFill/>
                    </a:lnL>
                    <a:lnR>
                      <a:noFill/>
                    </a:lnR>
                    <a:lnT>
                      <a:noFill/>
                    </a:lnT>
                    <a:lnB>
                      <a:noFill/>
                    </a:lnB>
                    <a:solidFill>
                      <a:srgbClr val="FDC07C"/>
                    </a:solidFill>
                  </a:tcPr>
                </a:tc>
                <a:tc>
                  <a:txBody>
                    <a:bodyPr/>
                    <a:lstStyle/>
                    <a:p>
                      <a:pPr algn="r" fontAlgn="b"/>
                      <a:r>
                        <a:rPr lang="en-US" sz="300" b="1" i="0" u="none" strike="noStrike">
                          <a:solidFill>
                            <a:srgbClr val="000000"/>
                          </a:solidFill>
                          <a:latin typeface="Calibri"/>
                        </a:rPr>
                        <a:t>2</a:t>
                      </a:r>
                    </a:p>
                  </a:txBody>
                  <a:tcPr marL="1295" marR="1295" marT="1295" marB="0" anchor="b">
                    <a:lnL>
                      <a:noFill/>
                    </a:lnL>
                    <a:lnR>
                      <a:noFill/>
                    </a:lnR>
                    <a:lnT>
                      <a:noFill/>
                    </a:lnT>
                    <a:lnB>
                      <a:noFill/>
                    </a:lnB>
                    <a:solidFill>
                      <a:srgbClr val="C8CA9A"/>
                    </a:solidFill>
                  </a:tcPr>
                </a:tc>
                <a:tc>
                  <a:txBody>
                    <a:bodyPr/>
                    <a:lstStyle/>
                    <a:p>
                      <a:pPr algn="r" fontAlgn="b"/>
                      <a:r>
                        <a:rPr lang="en-US" sz="300" b="1" i="0" u="none" strike="noStrike">
                          <a:solidFill>
                            <a:srgbClr val="000000"/>
                          </a:solidFill>
                          <a:latin typeface="Calibri"/>
                        </a:rPr>
                        <a:t>3</a:t>
                      </a:r>
                    </a:p>
                  </a:txBody>
                  <a:tcPr marL="1295" marR="1295" marT="1295" marB="0" anchor="b">
                    <a:lnL>
                      <a:noFill/>
                    </a:lnL>
                    <a:lnR>
                      <a:noFill/>
                    </a:lnR>
                    <a:lnT>
                      <a:noFill/>
                    </a:lnT>
                    <a:lnB>
                      <a:noFill/>
                    </a:lnB>
                    <a:solidFill>
                      <a:srgbClr val="FDC07C"/>
                    </a:solidFill>
                  </a:tcPr>
                </a:tc>
                <a:tc>
                  <a:txBody>
                    <a:bodyPr/>
                    <a:lstStyle/>
                    <a:p>
                      <a:pPr algn="r" fontAlgn="b"/>
                      <a:r>
                        <a:rPr lang="en-US" sz="300" b="1" i="0" u="none" strike="noStrike">
                          <a:solidFill>
                            <a:srgbClr val="000000"/>
                          </a:solidFill>
                          <a:latin typeface="Calibri"/>
                        </a:rPr>
                        <a:t>4</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3</a:t>
                      </a:r>
                    </a:p>
                  </a:txBody>
                  <a:tcPr marL="1295" marR="1295" marT="1295" marB="0" anchor="b">
                    <a:lnL>
                      <a:noFill/>
                    </a:lnL>
                    <a:lnR>
                      <a:noFill/>
                    </a:lnR>
                    <a:lnT>
                      <a:noFill/>
                    </a:lnT>
                    <a:lnB>
                      <a:noFill/>
                    </a:lnB>
                    <a:solidFill>
                      <a:srgbClr val="FDC07C"/>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4</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4</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3</a:t>
                      </a:r>
                    </a:p>
                  </a:txBody>
                  <a:tcPr marL="1295" marR="1295" marT="1295" marB="0" anchor="b">
                    <a:lnL>
                      <a:noFill/>
                    </a:lnL>
                    <a:lnR>
                      <a:noFill/>
                    </a:lnR>
                    <a:lnT>
                      <a:noFill/>
                    </a:lnT>
                    <a:lnB>
                      <a:noFill/>
                    </a:lnB>
                    <a:solidFill>
                      <a:srgbClr val="FDC07C"/>
                    </a:solidFill>
                  </a:tcPr>
                </a:tc>
                <a:tc>
                  <a:txBody>
                    <a:bodyPr/>
                    <a:lstStyle/>
                    <a:p>
                      <a:pPr algn="r" fontAlgn="b"/>
                      <a:r>
                        <a:rPr lang="en-US" sz="300" b="1" i="0" u="none" strike="noStrike">
                          <a:solidFill>
                            <a:srgbClr val="000000"/>
                          </a:solidFill>
                          <a:latin typeface="Calibri"/>
                        </a:rPr>
                        <a:t>4</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3</a:t>
                      </a:r>
                    </a:p>
                  </a:txBody>
                  <a:tcPr marL="1295" marR="1295" marT="1295" marB="0" anchor="b">
                    <a:lnL>
                      <a:noFill/>
                    </a:lnL>
                    <a:lnR>
                      <a:noFill/>
                    </a:lnR>
                    <a:lnT>
                      <a:noFill/>
                    </a:lnT>
                    <a:lnB>
                      <a:noFill/>
                    </a:lnB>
                    <a:solidFill>
                      <a:srgbClr val="FDC07C"/>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3</a:t>
                      </a:r>
                    </a:p>
                  </a:txBody>
                  <a:tcPr marL="1295" marR="1295" marT="1295" marB="0" anchor="b">
                    <a:lnL>
                      <a:noFill/>
                    </a:lnL>
                    <a:lnR>
                      <a:noFill/>
                    </a:lnR>
                    <a:lnT>
                      <a:noFill/>
                    </a:lnT>
                    <a:lnB>
                      <a:noFill/>
                    </a:lnB>
                    <a:solidFill>
                      <a:srgbClr val="FDC07C"/>
                    </a:solidFill>
                  </a:tcPr>
                </a:tc>
                <a:tc>
                  <a:txBody>
                    <a:bodyPr/>
                    <a:lstStyle/>
                    <a:p>
                      <a:pPr algn="r" fontAlgn="b"/>
                      <a:r>
                        <a:rPr lang="en-US" sz="300" b="1" i="0" u="none" strike="noStrike">
                          <a:solidFill>
                            <a:srgbClr val="000000"/>
                          </a:solidFill>
                          <a:latin typeface="Calibri"/>
                        </a:rPr>
                        <a:t>3</a:t>
                      </a:r>
                    </a:p>
                  </a:txBody>
                  <a:tcPr marL="1295" marR="1295" marT="1295" marB="0" anchor="b">
                    <a:lnL>
                      <a:noFill/>
                    </a:lnL>
                    <a:lnR>
                      <a:noFill/>
                    </a:lnR>
                    <a:lnT>
                      <a:noFill/>
                    </a:lnT>
                    <a:lnB>
                      <a:noFill/>
                    </a:lnB>
                    <a:solidFill>
                      <a:srgbClr val="FDC07C"/>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3</a:t>
                      </a:r>
                    </a:p>
                  </a:txBody>
                  <a:tcPr marL="1295" marR="1295" marT="1295" marB="0" anchor="b">
                    <a:lnL>
                      <a:noFill/>
                    </a:lnL>
                    <a:lnR>
                      <a:noFill/>
                    </a:lnR>
                    <a:lnT>
                      <a:noFill/>
                    </a:lnT>
                    <a:lnB>
                      <a:noFill/>
                    </a:lnB>
                    <a:solidFill>
                      <a:srgbClr val="FDC07C"/>
                    </a:solidFill>
                  </a:tcPr>
                </a:tc>
                <a:tc>
                  <a:txBody>
                    <a:bodyPr/>
                    <a:lstStyle/>
                    <a:p>
                      <a:pPr algn="r" fontAlgn="b"/>
                      <a:r>
                        <a:rPr lang="en-US" sz="300" b="1" i="0" u="none" strike="noStrike">
                          <a:solidFill>
                            <a:srgbClr val="000000"/>
                          </a:solidFill>
                          <a:latin typeface="Calibri"/>
                        </a:rPr>
                        <a:t>4</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4</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4</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4</a:t>
                      </a:r>
                    </a:p>
                  </a:txBody>
                  <a:tcPr marL="1295" marR="1295" marT="1295" marB="0" anchor="b">
                    <a:lnL>
                      <a:noFill/>
                    </a:lnL>
                    <a:lnR>
                      <a:noFill/>
                    </a:lnR>
                    <a:lnT>
                      <a:noFill/>
                    </a:lnT>
                    <a:lnB>
                      <a:noFill/>
                    </a:lnB>
                    <a:solidFill>
                      <a:srgbClr val="F8696B"/>
                    </a:solidFill>
                  </a:tcPr>
                </a:tc>
              </a:tr>
              <a:tr h="49195">
                <a:tc>
                  <a:txBody>
                    <a:bodyPr/>
                    <a:lstStyle/>
                    <a:p>
                      <a:pPr algn="l" fontAlgn="b"/>
                      <a:r>
                        <a:rPr lang="en-US" sz="300" b="0" i="0" u="none" strike="noStrike">
                          <a:solidFill>
                            <a:srgbClr val="000000"/>
                          </a:solidFill>
                          <a:latin typeface="Calibri"/>
                        </a:rPr>
                        <a:t>Method_Stroke</a:t>
                      </a:r>
                    </a:p>
                  </a:txBody>
                  <a:tcPr marL="1295" marR="1295" marT="1295" marB="0" anchor="b">
                    <a:lnL>
                      <a:noFill/>
                    </a:lnL>
                    <a:lnR>
                      <a:noFill/>
                    </a:lnR>
                    <a:lnT>
                      <a:noFill/>
                    </a:lnT>
                    <a:lnB>
                      <a:noFill/>
                    </a:lnB>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2</a:t>
                      </a:r>
                    </a:p>
                  </a:txBody>
                  <a:tcPr marL="1295" marR="1295" marT="1295" marB="0" anchor="b">
                    <a:lnL>
                      <a:noFill/>
                    </a:lnL>
                    <a:lnR>
                      <a:noFill/>
                    </a:lnR>
                    <a:lnT>
                      <a:noFill/>
                    </a:lnT>
                    <a:lnB>
                      <a:noFill/>
                    </a:lnB>
                    <a:solidFill>
                      <a:srgbClr val="C8CA9A"/>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4</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2</a:t>
                      </a:r>
                    </a:p>
                  </a:txBody>
                  <a:tcPr marL="1295" marR="1295" marT="1295" marB="0" anchor="b">
                    <a:lnL>
                      <a:noFill/>
                    </a:lnL>
                    <a:lnR>
                      <a:noFill/>
                    </a:lnR>
                    <a:lnT>
                      <a:noFill/>
                    </a:lnT>
                    <a:lnB>
                      <a:noFill/>
                    </a:lnB>
                    <a:solidFill>
                      <a:srgbClr val="C8CA9A"/>
                    </a:solidFill>
                  </a:tcPr>
                </a:tc>
                <a:tc>
                  <a:txBody>
                    <a:bodyPr/>
                    <a:lstStyle/>
                    <a:p>
                      <a:pPr algn="r" fontAlgn="b"/>
                      <a:r>
                        <a:rPr lang="en-US" sz="300" b="1" i="0" u="none" strike="noStrike">
                          <a:solidFill>
                            <a:srgbClr val="000000"/>
                          </a:solidFill>
                          <a:latin typeface="Calibri"/>
                        </a:rPr>
                        <a:t>3</a:t>
                      </a:r>
                    </a:p>
                  </a:txBody>
                  <a:tcPr marL="1295" marR="1295" marT="1295" marB="0" anchor="b">
                    <a:lnL>
                      <a:noFill/>
                    </a:lnL>
                    <a:lnR>
                      <a:noFill/>
                    </a:lnR>
                    <a:lnT>
                      <a:noFill/>
                    </a:lnT>
                    <a:lnB>
                      <a:noFill/>
                    </a:lnB>
                    <a:solidFill>
                      <a:srgbClr val="FDC07C"/>
                    </a:solidFill>
                  </a:tcPr>
                </a:tc>
                <a:tc>
                  <a:txBody>
                    <a:bodyPr/>
                    <a:lstStyle/>
                    <a:p>
                      <a:pPr algn="r" fontAlgn="b"/>
                      <a:r>
                        <a:rPr lang="en-US" sz="300" b="1" i="0" u="none" strike="noStrike">
                          <a:solidFill>
                            <a:srgbClr val="000000"/>
                          </a:solidFill>
                          <a:latin typeface="Calibri"/>
                        </a:rPr>
                        <a:t>2</a:t>
                      </a:r>
                    </a:p>
                  </a:txBody>
                  <a:tcPr marL="1295" marR="1295" marT="1295" marB="0" anchor="b">
                    <a:lnL>
                      <a:noFill/>
                    </a:lnL>
                    <a:lnR>
                      <a:noFill/>
                    </a:lnR>
                    <a:lnT>
                      <a:noFill/>
                    </a:lnT>
                    <a:lnB>
                      <a:noFill/>
                    </a:lnB>
                    <a:solidFill>
                      <a:srgbClr val="C8CA9A"/>
                    </a:solidFill>
                  </a:tcPr>
                </a:tc>
                <a:tc>
                  <a:txBody>
                    <a:bodyPr/>
                    <a:lstStyle/>
                    <a:p>
                      <a:pPr algn="r" fontAlgn="b"/>
                      <a:r>
                        <a:rPr lang="en-US" sz="300" b="1" i="0" u="none" strike="noStrike">
                          <a:solidFill>
                            <a:srgbClr val="000000"/>
                          </a:solidFill>
                          <a:latin typeface="Calibri"/>
                        </a:rPr>
                        <a:t>4</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4</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4</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3</a:t>
                      </a:r>
                    </a:p>
                  </a:txBody>
                  <a:tcPr marL="1295" marR="1295" marT="1295" marB="0" anchor="b">
                    <a:lnL>
                      <a:noFill/>
                    </a:lnL>
                    <a:lnR>
                      <a:noFill/>
                    </a:lnR>
                    <a:lnT>
                      <a:noFill/>
                    </a:lnT>
                    <a:lnB>
                      <a:noFill/>
                    </a:lnB>
                    <a:solidFill>
                      <a:srgbClr val="FDC07C"/>
                    </a:solidFill>
                  </a:tcPr>
                </a:tc>
                <a:tc>
                  <a:txBody>
                    <a:bodyPr/>
                    <a:lstStyle/>
                    <a:p>
                      <a:pPr algn="r" fontAlgn="b"/>
                      <a:r>
                        <a:rPr lang="en-US" sz="300" b="1" i="0" u="none" strike="noStrike">
                          <a:solidFill>
                            <a:srgbClr val="000000"/>
                          </a:solidFill>
                          <a:latin typeface="Calibri"/>
                        </a:rPr>
                        <a:t>2</a:t>
                      </a:r>
                    </a:p>
                  </a:txBody>
                  <a:tcPr marL="1295" marR="1295" marT="1295" marB="0" anchor="b">
                    <a:lnL>
                      <a:noFill/>
                    </a:lnL>
                    <a:lnR>
                      <a:noFill/>
                    </a:lnR>
                    <a:lnT>
                      <a:noFill/>
                    </a:lnT>
                    <a:lnB>
                      <a:noFill/>
                    </a:lnB>
                    <a:solidFill>
                      <a:srgbClr val="C8CA9A"/>
                    </a:solidFill>
                  </a:tcPr>
                </a:tc>
                <a:tc>
                  <a:txBody>
                    <a:bodyPr/>
                    <a:lstStyle/>
                    <a:p>
                      <a:pPr algn="r" fontAlgn="b"/>
                      <a:r>
                        <a:rPr lang="en-US" sz="300" b="1" i="0" u="none" strike="noStrike">
                          <a:solidFill>
                            <a:srgbClr val="000000"/>
                          </a:solidFill>
                          <a:latin typeface="Calibri"/>
                        </a:rPr>
                        <a:t>3</a:t>
                      </a:r>
                    </a:p>
                  </a:txBody>
                  <a:tcPr marL="1295" marR="1295" marT="1295" marB="0" anchor="b">
                    <a:lnL>
                      <a:noFill/>
                    </a:lnL>
                    <a:lnR>
                      <a:noFill/>
                    </a:lnR>
                    <a:lnT>
                      <a:noFill/>
                    </a:lnT>
                    <a:lnB>
                      <a:noFill/>
                    </a:lnB>
                    <a:solidFill>
                      <a:srgbClr val="FDC07C"/>
                    </a:solidFill>
                  </a:tcPr>
                </a:tc>
                <a:tc>
                  <a:txBody>
                    <a:bodyPr/>
                    <a:lstStyle/>
                    <a:p>
                      <a:pPr algn="r" fontAlgn="b"/>
                      <a:r>
                        <a:rPr lang="en-US" sz="300" b="1" i="0" u="none" strike="noStrike">
                          <a:solidFill>
                            <a:srgbClr val="000000"/>
                          </a:solidFill>
                          <a:latin typeface="Calibri"/>
                        </a:rPr>
                        <a:t>3</a:t>
                      </a:r>
                    </a:p>
                  </a:txBody>
                  <a:tcPr marL="1295" marR="1295" marT="1295" marB="0" anchor="b">
                    <a:lnL>
                      <a:noFill/>
                    </a:lnL>
                    <a:lnR>
                      <a:noFill/>
                    </a:lnR>
                    <a:lnT>
                      <a:noFill/>
                    </a:lnT>
                    <a:lnB>
                      <a:noFill/>
                    </a:lnB>
                    <a:solidFill>
                      <a:srgbClr val="FDC07C"/>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2</a:t>
                      </a:r>
                    </a:p>
                  </a:txBody>
                  <a:tcPr marL="1295" marR="1295" marT="1295" marB="0" anchor="b">
                    <a:lnL>
                      <a:noFill/>
                    </a:lnL>
                    <a:lnR>
                      <a:noFill/>
                    </a:lnR>
                    <a:lnT>
                      <a:noFill/>
                    </a:lnT>
                    <a:lnB>
                      <a:noFill/>
                    </a:lnB>
                    <a:solidFill>
                      <a:srgbClr val="C8CA9A"/>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4</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2</a:t>
                      </a:r>
                    </a:p>
                  </a:txBody>
                  <a:tcPr marL="1295" marR="1295" marT="1295" marB="0" anchor="b">
                    <a:lnL>
                      <a:noFill/>
                    </a:lnL>
                    <a:lnR>
                      <a:noFill/>
                    </a:lnR>
                    <a:lnT>
                      <a:noFill/>
                    </a:lnT>
                    <a:lnB>
                      <a:noFill/>
                    </a:lnB>
                    <a:solidFill>
                      <a:srgbClr val="C8CA9A"/>
                    </a:solidFill>
                  </a:tcPr>
                </a:tc>
                <a:tc>
                  <a:txBody>
                    <a:bodyPr/>
                    <a:lstStyle/>
                    <a:p>
                      <a:pPr algn="r" fontAlgn="b"/>
                      <a:r>
                        <a:rPr lang="en-US" sz="300" b="1" i="0" u="none" strike="noStrike">
                          <a:solidFill>
                            <a:srgbClr val="000000"/>
                          </a:solidFill>
                          <a:latin typeface="Calibri"/>
                        </a:rPr>
                        <a:t>3</a:t>
                      </a:r>
                    </a:p>
                  </a:txBody>
                  <a:tcPr marL="1295" marR="1295" marT="1295" marB="0" anchor="b">
                    <a:lnL>
                      <a:noFill/>
                    </a:lnL>
                    <a:lnR>
                      <a:noFill/>
                    </a:lnR>
                    <a:lnT>
                      <a:noFill/>
                    </a:lnT>
                    <a:lnB>
                      <a:noFill/>
                    </a:lnB>
                    <a:solidFill>
                      <a:srgbClr val="FDC07C"/>
                    </a:solidFill>
                  </a:tcPr>
                </a:tc>
                <a:tc>
                  <a:txBody>
                    <a:bodyPr/>
                    <a:lstStyle/>
                    <a:p>
                      <a:pPr algn="r" fontAlgn="b"/>
                      <a:r>
                        <a:rPr lang="en-US" sz="300" b="1" i="0" u="none" strike="noStrike">
                          <a:solidFill>
                            <a:srgbClr val="000000"/>
                          </a:solidFill>
                          <a:latin typeface="Calibri"/>
                        </a:rPr>
                        <a:t>4</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2</a:t>
                      </a:r>
                    </a:p>
                  </a:txBody>
                  <a:tcPr marL="1295" marR="1295" marT="1295" marB="0" anchor="b">
                    <a:lnL>
                      <a:noFill/>
                    </a:lnL>
                    <a:lnR>
                      <a:noFill/>
                    </a:lnR>
                    <a:lnT>
                      <a:noFill/>
                    </a:lnT>
                    <a:lnB>
                      <a:noFill/>
                    </a:lnB>
                    <a:solidFill>
                      <a:srgbClr val="C8CA9A"/>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2</a:t>
                      </a:r>
                    </a:p>
                  </a:txBody>
                  <a:tcPr marL="1295" marR="1295" marT="1295" marB="0" anchor="b">
                    <a:lnL>
                      <a:noFill/>
                    </a:lnL>
                    <a:lnR>
                      <a:noFill/>
                    </a:lnR>
                    <a:lnT>
                      <a:noFill/>
                    </a:lnT>
                    <a:lnB>
                      <a:noFill/>
                    </a:lnB>
                    <a:solidFill>
                      <a:srgbClr val="C8CA9A"/>
                    </a:solidFill>
                  </a:tcPr>
                </a:tc>
                <a:tc>
                  <a:txBody>
                    <a:bodyPr/>
                    <a:lstStyle/>
                    <a:p>
                      <a:pPr algn="r" fontAlgn="b"/>
                      <a:r>
                        <a:rPr lang="en-US" sz="300" b="1" i="0" u="none" strike="noStrike">
                          <a:solidFill>
                            <a:srgbClr val="000000"/>
                          </a:solidFill>
                          <a:latin typeface="Calibri"/>
                        </a:rPr>
                        <a:t>3</a:t>
                      </a:r>
                    </a:p>
                  </a:txBody>
                  <a:tcPr marL="1295" marR="1295" marT="1295" marB="0" anchor="b">
                    <a:lnL>
                      <a:noFill/>
                    </a:lnL>
                    <a:lnR>
                      <a:noFill/>
                    </a:lnR>
                    <a:lnT>
                      <a:noFill/>
                    </a:lnT>
                    <a:lnB>
                      <a:noFill/>
                    </a:lnB>
                    <a:solidFill>
                      <a:srgbClr val="FDC07C"/>
                    </a:solidFill>
                  </a:tcPr>
                </a:tc>
                <a:tc>
                  <a:txBody>
                    <a:bodyPr/>
                    <a:lstStyle/>
                    <a:p>
                      <a:pPr algn="r" fontAlgn="b"/>
                      <a:r>
                        <a:rPr lang="en-US" sz="300" b="1" i="0" u="none" strike="noStrike">
                          <a:solidFill>
                            <a:srgbClr val="000000"/>
                          </a:solidFill>
                          <a:latin typeface="Calibri"/>
                        </a:rPr>
                        <a:t>3</a:t>
                      </a:r>
                    </a:p>
                  </a:txBody>
                  <a:tcPr marL="1295" marR="1295" marT="1295" marB="0" anchor="b">
                    <a:lnL>
                      <a:noFill/>
                    </a:lnL>
                    <a:lnR>
                      <a:noFill/>
                    </a:lnR>
                    <a:lnT>
                      <a:noFill/>
                    </a:lnT>
                    <a:lnB>
                      <a:noFill/>
                    </a:lnB>
                    <a:solidFill>
                      <a:srgbClr val="FDC07C"/>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3</a:t>
                      </a:r>
                    </a:p>
                  </a:txBody>
                  <a:tcPr marL="1295" marR="1295" marT="1295" marB="0" anchor="b">
                    <a:lnL>
                      <a:noFill/>
                    </a:lnL>
                    <a:lnR>
                      <a:noFill/>
                    </a:lnR>
                    <a:lnT>
                      <a:noFill/>
                    </a:lnT>
                    <a:lnB>
                      <a:noFill/>
                    </a:lnB>
                    <a:solidFill>
                      <a:srgbClr val="FDC07C"/>
                    </a:solidFill>
                  </a:tcPr>
                </a:tc>
                <a:tc>
                  <a:txBody>
                    <a:bodyPr/>
                    <a:lstStyle/>
                    <a:p>
                      <a:pPr algn="r" fontAlgn="b"/>
                      <a:r>
                        <a:rPr lang="en-US" sz="300" b="1" i="0" u="none" strike="noStrike">
                          <a:solidFill>
                            <a:srgbClr val="000000"/>
                          </a:solidFill>
                          <a:latin typeface="Calibri"/>
                        </a:rPr>
                        <a:t>4</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4</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2</a:t>
                      </a:r>
                    </a:p>
                  </a:txBody>
                  <a:tcPr marL="1295" marR="1295" marT="1295" marB="0" anchor="b">
                    <a:lnL>
                      <a:noFill/>
                    </a:lnL>
                    <a:lnR>
                      <a:noFill/>
                    </a:lnR>
                    <a:lnT>
                      <a:noFill/>
                    </a:lnT>
                    <a:lnB>
                      <a:noFill/>
                    </a:lnB>
                    <a:solidFill>
                      <a:srgbClr val="C8CA9A"/>
                    </a:solidFill>
                  </a:tcPr>
                </a:tc>
                <a:tc>
                  <a:txBody>
                    <a:bodyPr/>
                    <a:lstStyle/>
                    <a:p>
                      <a:pPr algn="r" fontAlgn="b"/>
                      <a:r>
                        <a:rPr lang="en-US" sz="300" b="1" i="0" u="none" strike="noStrike">
                          <a:solidFill>
                            <a:srgbClr val="000000"/>
                          </a:solidFill>
                          <a:latin typeface="Calibri"/>
                        </a:rPr>
                        <a:t>2</a:t>
                      </a:r>
                    </a:p>
                  </a:txBody>
                  <a:tcPr marL="1295" marR="1295" marT="1295" marB="0" anchor="b">
                    <a:lnL>
                      <a:noFill/>
                    </a:lnL>
                    <a:lnR>
                      <a:noFill/>
                    </a:lnR>
                    <a:lnT>
                      <a:noFill/>
                    </a:lnT>
                    <a:lnB>
                      <a:noFill/>
                    </a:lnB>
                    <a:solidFill>
                      <a:srgbClr val="C8CA9A"/>
                    </a:solidFill>
                  </a:tcPr>
                </a:tc>
                <a:tc>
                  <a:txBody>
                    <a:bodyPr/>
                    <a:lstStyle/>
                    <a:p>
                      <a:pPr algn="r" fontAlgn="b"/>
                      <a:r>
                        <a:rPr lang="en-US" sz="300" b="1" i="0" u="none" strike="noStrike">
                          <a:solidFill>
                            <a:srgbClr val="000000"/>
                          </a:solidFill>
                          <a:latin typeface="Calibri"/>
                        </a:rPr>
                        <a:t>2</a:t>
                      </a:r>
                    </a:p>
                  </a:txBody>
                  <a:tcPr marL="1295" marR="1295" marT="1295" marB="0" anchor="b">
                    <a:lnL>
                      <a:noFill/>
                    </a:lnL>
                    <a:lnR>
                      <a:noFill/>
                    </a:lnR>
                    <a:lnT>
                      <a:noFill/>
                    </a:lnT>
                    <a:lnB>
                      <a:noFill/>
                    </a:lnB>
                    <a:solidFill>
                      <a:srgbClr val="C8CA9A"/>
                    </a:solidFill>
                  </a:tcPr>
                </a:tc>
                <a:tc>
                  <a:txBody>
                    <a:bodyPr/>
                    <a:lstStyle/>
                    <a:p>
                      <a:pPr algn="r" fontAlgn="b"/>
                      <a:r>
                        <a:rPr lang="en-US" sz="300" b="1" i="0" u="none" strike="noStrike">
                          <a:solidFill>
                            <a:srgbClr val="000000"/>
                          </a:solidFill>
                          <a:latin typeface="Calibri"/>
                        </a:rPr>
                        <a:t>4</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3</a:t>
                      </a:r>
                    </a:p>
                  </a:txBody>
                  <a:tcPr marL="1295" marR="1295" marT="1295" marB="0" anchor="b">
                    <a:lnL>
                      <a:noFill/>
                    </a:lnL>
                    <a:lnR>
                      <a:noFill/>
                    </a:lnR>
                    <a:lnT>
                      <a:noFill/>
                    </a:lnT>
                    <a:lnB>
                      <a:noFill/>
                    </a:lnB>
                    <a:solidFill>
                      <a:srgbClr val="FDC07C"/>
                    </a:solidFill>
                  </a:tcPr>
                </a:tc>
                <a:tc>
                  <a:txBody>
                    <a:bodyPr/>
                    <a:lstStyle/>
                    <a:p>
                      <a:pPr algn="r" fontAlgn="b"/>
                      <a:r>
                        <a:rPr lang="en-US" sz="300" b="1" i="0" u="none" strike="noStrike">
                          <a:solidFill>
                            <a:srgbClr val="000000"/>
                          </a:solidFill>
                          <a:latin typeface="Calibri"/>
                        </a:rPr>
                        <a:t>4</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3</a:t>
                      </a:r>
                    </a:p>
                  </a:txBody>
                  <a:tcPr marL="1295" marR="1295" marT="1295" marB="0" anchor="b">
                    <a:lnL>
                      <a:noFill/>
                    </a:lnL>
                    <a:lnR>
                      <a:noFill/>
                    </a:lnR>
                    <a:lnT>
                      <a:noFill/>
                    </a:lnT>
                    <a:lnB>
                      <a:noFill/>
                    </a:lnB>
                    <a:solidFill>
                      <a:srgbClr val="FDC07C"/>
                    </a:solidFill>
                  </a:tcPr>
                </a:tc>
                <a:tc>
                  <a:txBody>
                    <a:bodyPr/>
                    <a:lstStyle/>
                    <a:p>
                      <a:pPr algn="r" fontAlgn="b"/>
                      <a:r>
                        <a:rPr lang="en-US" sz="300" b="1" i="0" u="none" strike="noStrike">
                          <a:solidFill>
                            <a:srgbClr val="000000"/>
                          </a:solidFill>
                          <a:latin typeface="Calibri"/>
                        </a:rPr>
                        <a:t>3</a:t>
                      </a:r>
                    </a:p>
                  </a:txBody>
                  <a:tcPr marL="1295" marR="1295" marT="1295" marB="0" anchor="b">
                    <a:lnL>
                      <a:noFill/>
                    </a:lnL>
                    <a:lnR>
                      <a:noFill/>
                    </a:lnR>
                    <a:lnT>
                      <a:noFill/>
                    </a:lnT>
                    <a:lnB>
                      <a:noFill/>
                    </a:lnB>
                    <a:solidFill>
                      <a:srgbClr val="FDC07C"/>
                    </a:solidFill>
                  </a:tcPr>
                </a:tc>
                <a:tc>
                  <a:txBody>
                    <a:bodyPr/>
                    <a:lstStyle/>
                    <a:p>
                      <a:pPr algn="r" fontAlgn="b"/>
                      <a:r>
                        <a:rPr lang="en-US" sz="300" b="1" i="0" u="none" strike="noStrike">
                          <a:solidFill>
                            <a:srgbClr val="000000"/>
                          </a:solidFill>
                          <a:latin typeface="Calibri"/>
                        </a:rPr>
                        <a:t>4</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2</a:t>
                      </a:r>
                    </a:p>
                  </a:txBody>
                  <a:tcPr marL="1295" marR="1295" marT="1295" marB="0" anchor="b">
                    <a:lnL>
                      <a:noFill/>
                    </a:lnL>
                    <a:lnR>
                      <a:noFill/>
                    </a:lnR>
                    <a:lnT>
                      <a:noFill/>
                    </a:lnT>
                    <a:lnB>
                      <a:noFill/>
                    </a:lnB>
                    <a:solidFill>
                      <a:srgbClr val="C8CA9A"/>
                    </a:solidFill>
                  </a:tcPr>
                </a:tc>
                <a:tc>
                  <a:txBody>
                    <a:bodyPr/>
                    <a:lstStyle/>
                    <a:p>
                      <a:pPr algn="r" fontAlgn="b"/>
                      <a:r>
                        <a:rPr lang="en-US" sz="300" b="1" i="0" u="none" strike="noStrike">
                          <a:solidFill>
                            <a:srgbClr val="000000"/>
                          </a:solidFill>
                          <a:latin typeface="Calibri"/>
                        </a:rPr>
                        <a:t>2</a:t>
                      </a:r>
                    </a:p>
                  </a:txBody>
                  <a:tcPr marL="1295" marR="1295" marT="1295" marB="0" anchor="b">
                    <a:lnL>
                      <a:noFill/>
                    </a:lnL>
                    <a:lnR>
                      <a:noFill/>
                    </a:lnR>
                    <a:lnT>
                      <a:noFill/>
                    </a:lnT>
                    <a:lnB>
                      <a:noFill/>
                    </a:lnB>
                    <a:solidFill>
                      <a:srgbClr val="C8CA9A"/>
                    </a:solidFill>
                  </a:tcPr>
                </a:tc>
                <a:tc>
                  <a:txBody>
                    <a:bodyPr/>
                    <a:lstStyle/>
                    <a:p>
                      <a:pPr algn="r" fontAlgn="b"/>
                      <a:r>
                        <a:rPr lang="en-US" sz="300" b="1" i="0" u="none" strike="noStrike">
                          <a:solidFill>
                            <a:srgbClr val="000000"/>
                          </a:solidFill>
                          <a:latin typeface="Calibri"/>
                        </a:rPr>
                        <a:t>4</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2</a:t>
                      </a:r>
                    </a:p>
                  </a:txBody>
                  <a:tcPr marL="1295" marR="1295" marT="1295" marB="0" anchor="b">
                    <a:lnL>
                      <a:noFill/>
                    </a:lnL>
                    <a:lnR>
                      <a:noFill/>
                    </a:lnR>
                    <a:lnT>
                      <a:noFill/>
                    </a:lnT>
                    <a:lnB>
                      <a:noFill/>
                    </a:lnB>
                    <a:solidFill>
                      <a:srgbClr val="C8CA9A"/>
                    </a:solidFill>
                  </a:tcPr>
                </a:tc>
                <a:tc>
                  <a:txBody>
                    <a:bodyPr/>
                    <a:lstStyle/>
                    <a:p>
                      <a:pPr algn="r" fontAlgn="b"/>
                      <a:r>
                        <a:rPr lang="en-US" sz="300" b="1" i="0" u="none" strike="noStrike">
                          <a:solidFill>
                            <a:srgbClr val="000000"/>
                          </a:solidFill>
                          <a:latin typeface="Calibri"/>
                        </a:rPr>
                        <a:t>4</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2</a:t>
                      </a:r>
                    </a:p>
                  </a:txBody>
                  <a:tcPr marL="1295" marR="1295" marT="1295" marB="0" anchor="b">
                    <a:lnL>
                      <a:noFill/>
                    </a:lnL>
                    <a:lnR>
                      <a:noFill/>
                    </a:lnR>
                    <a:lnT>
                      <a:noFill/>
                    </a:lnT>
                    <a:lnB>
                      <a:noFill/>
                    </a:lnB>
                    <a:solidFill>
                      <a:srgbClr val="C8CA9A"/>
                    </a:solidFill>
                  </a:tcPr>
                </a:tc>
                <a:tc>
                  <a:txBody>
                    <a:bodyPr/>
                    <a:lstStyle/>
                    <a:p>
                      <a:pPr algn="r" fontAlgn="b"/>
                      <a:r>
                        <a:rPr lang="en-US" sz="300" b="1" i="0" u="none" strike="noStrike">
                          <a:solidFill>
                            <a:srgbClr val="000000"/>
                          </a:solidFill>
                          <a:latin typeface="Calibri"/>
                        </a:rPr>
                        <a:t>3</a:t>
                      </a:r>
                    </a:p>
                  </a:txBody>
                  <a:tcPr marL="1295" marR="1295" marT="1295" marB="0" anchor="b">
                    <a:lnL>
                      <a:noFill/>
                    </a:lnL>
                    <a:lnR>
                      <a:noFill/>
                    </a:lnR>
                    <a:lnT>
                      <a:noFill/>
                    </a:lnT>
                    <a:lnB>
                      <a:noFill/>
                    </a:lnB>
                    <a:solidFill>
                      <a:srgbClr val="FDC07C"/>
                    </a:solidFill>
                  </a:tcPr>
                </a:tc>
                <a:tc>
                  <a:txBody>
                    <a:bodyPr/>
                    <a:lstStyle/>
                    <a:p>
                      <a:pPr algn="r" fontAlgn="b"/>
                      <a:r>
                        <a:rPr lang="en-US" sz="300" b="1" i="0" u="none" strike="noStrike">
                          <a:solidFill>
                            <a:srgbClr val="000000"/>
                          </a:solidFill>
                          <a:latin typeface="Calibri"/>
                        </a:rPr>
                        <a:t>4</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3</a:t>
                      </a:r>
                    </a:p>
                  </a:txBody>
                  <a:tcPr marL="1295" marR="1295" marT="1295" marB="0" anchor="b">
                    <a:lnL>
                      <a:noFill/>
                    </a:lnL>
                    <a:lnR>
                      <a:noFill/>
                    </a:lnR>
                    <a:lnT>
                      <a:noFill/>
                    </a:lnT>
                    <a:lnB>
                      <a:noFill/>
                    </a:lnB>
                    <a:solidFill>
                      <a:srgbClr val="FDC07C"/>
                    </a:solidFill>
                  </a:tcPr>
                </a:tc>
                <a:tc>
                  <a:txBody>
                    <a:bodyPr/>
                    <a:lstStyle/>
                    <a:p>
                      <a:pPr algn="r" fontAlgn="b"/>
                      <a:r>
                        <a:rPr lang="en-US" sz="300" b="1" i="0" u="none" strike="noStrike">
                          <a:solidFill>
                            <a:srgbClr val="000000"/>
                          </a:solidFill>
                          <a:latin typeface="Calibri"/>
                        </a:rPr>
                        <a:t>3</a:t>
                      </a:r>
                    </a:p>
                  </a:txBody>
                  <a:tcPr marL="1295" marR="1295" marT="1295" marB="0" anchor="b">
                    <a:lnL>
                      <a:noFill/>
                    </a:lnL>
                    <a:lnR>
                      <a:noFill/>
                    </a:lnR>
                    <a:lnT>
                      <a:noFill/>
                    </a:lnT>
                    <a:lnB>
                      <a:noFill/>
                    </a:lnB>
                    <a:solidFill>
                      <a:srgbClr val="FDC07C"/>
                    </a:solidFill>
                  </a:tcPr>
                </a:tc>
                <a:tc>
                  <a:txBody>
                    <a:bodyPr/>
                    <a:lstStyle/>
                    <a:p>
                      <a:pPr algn="r" fontAlgn="b"/>
                      <a:r>
                        <a:rPr lang="en-US" sz="300" b="1" i="0" u="none" strike="noStrike">
                          <a:solidFill>
                            <a:srgbClr val="000000"/>
                          </a:solidFill>
                          <a:latin typeface="Calibri"/>
                        </a:rPr>
                        <a:t>3</a:t>
                      </a:r>
                    </a:p>
                  </a:txBody>
                  <a:tcPr marL="1295" marR="1295" marT="1295" marB="0" anchor="b">
                    <a:lnL>
                      <a:noFill/>
                    </a:lnL>
                    <a:lnR>
                      <a:noFill/>
                    </a:lnR>
                    <a:lnT>
                      <a:noFill/>
                    </a:lnT>
                    <a:lnB>
                      <a:noFill/>
                    </a:lnB>
                    <a:solidFill>
                      <a:srgbClr val="FDC07C"/>
                    </a:solidFill>
                  </a:tcPr>
                </a:tc>
                <a:tc>
                  <a:txBody>
                    <a:bodyPr/>
                    <a:lstStyle/>
                    <a:p>
                      <a:pPr algn="r" fontAlgn="b"/>
                      <a:r>
                        <a:rPr lang="en-US" sz="300" b="1" i="0" u="none" strike="noStrike">
                          <a:solidFill>
                            <a:srgbClr val="000000"/>
                          </a:solidFill>
                          <a:latin typeface="Calibri"/>
                        </a:rPr>
                        <a:t>4</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2</a:t>
                      </a:r>
                    </a:p>
                  </a:txBody>
                  <a:tcPr marL="1295" marR="1295" marT="1295" marB="0" anchor="b">
                    <a:lnL>
                      <a:noFill/>
                    </a:lnL>
                    <a:lnR>
                      <a:noFill/>
                    </a:lnR>
                    <a:lnT>
                      <a:noFill/>
                    </a:lnT>
                    <a:lnB>
                      <a:noFill/>
                    </a:lnB>
                    <a:solidFill>
                      <a:srgbClr val="C8CA9A"/>
                    </a:solidFill>
                  </a:tcPr>
                </a:tc>
                <a:tc>
                  <a:txBody>
                    <a:bodyPr/>
                    <a:lstStyle/>
                    <a:p>
                      <a:pPr algn="r" fontAlgn="b"/>
                      <a:r>
                        <a:rPr lang="en-US" sz="300" b="1" i="0" u="none" strike="noStrike">
                          <a:solidFill>
                            <a:srgbClr val="000000"/>
                          </a:solidFill>
                          <a:latin typeface="Calibri"/>
                        </a:rPr>
                        <a:t>4</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3</a:t>
                      </a:r>
                    </a:p>
                  </a:txBody>
                  <a:tcPr marL="1295" marR="1295" marT="1295" marB="0" anchor="b">
                    <a:lnL>
                      <a:noFill/>
                    </a:lnL>
                    <a:lnR>
                      <a:noFill/>
                    </a:lnR>
                    <a:lnT>
                      <a:noFill/>
                    </a:lnT>
                    <a:lnB>
                      <a:noFill/>
                    </a:lnB>
                    <a:solidFill>
                      <a:srgbClr val="FDC07C"/>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5A8AC6"/>
                    </a:solidFill>
                  </a:tcPr>
                </a:tc>
              </a:tr>
              <a:tr h="49195">
                <a:tc>
                  <a:txBody>
                    <a:bodyPr/>
                    <a:lstStyle/>
                    <a:p>
                      <a:pPr algn="l" fontAlgn="b"/>
                      <a:r>
                        <a:rPr lang="en-US" sz="300" b="0" i="0" u="none" strike="noStrike">
                          <a:solidFill>
                            <a:srgbClr val="000000"/>
                          </a:solidFill>
                          <a:latin typeface="Calibri"/>
                        </a:rPr>
                        <a:t>Method_DeathCHD</a:t>
                      </a:r>
                    </a:p>
                  </a:txBody>
                  <a:tcPr marL="1295" marR="1295" marT="1295" marB="0" anchor="b">
                    <a:lnL>
                      <a:noFill/>
                    </a:lnL>
                    <a:lnR>
                      <a:noFill/>
                    </a:lnR>
                    <a:lnT>
                      <a:noFill/>
                    </a:lnT>
                    <a:lnB>
                      <a:noFill/>
                    </a:lnB>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r>
              <a:tr h="49195">
                <a:tc>
                  <a:txBody>
                    <a:bodyPr/>
                    <a:lstStyle/>
                    <a:p>
                      <a:pPr algn="l" fontAlgn="b"/>
                      <a:r>
                        <a:rPr lang="en-US" sz="300" b="0" i="0" u="none" strike="noStrike">
                          <a:solidFill>
                            <a:srgbClr val="000000"/>
                          </a:solidFill>
                          <a:latin typeface="Calibri"/>
                        </a:rPr>
                        <a:t>Method_DeathStroke</a:t>
                      </a:r>
                    </a:p>
                  </a:txBody>
                  <a:tcPr marL="1295" marR="1295" marT="1295" marB="0" anchor="b">
                    <a:lnL>
                      <a:noFill/>
                    </a:lnL>
                    <a:lnR>
                      <a:noFill/>
                    </a:lnR>
                    <a:lnT>
                      <a:noFill/>
                    </a:lnT>
                    <a:lnB>
                      <a:noFill/>
                    </a:lnB>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r>
              <a:tr h="49195">
                <a:tc>
                  <a:txBody>
                    <a:bodyPr/>
                    <a:lstStyle/>
                    <a:p>
                      <a:pPr algn="l" fontAlgn="b"/>
                      <a:r>
                        <a:rPr lang="en-US" sz="300" b="0" i="0" u="none" strike="noStrike">
                          <a:solidFill>
                            <a:srgbClr val="000000"/>
                          </a:solidFill>
                          <a:latin typeface="Calibri"/>
                        </a:rPr>
                        <a:t>Method_TimeImprove</a:t>
                      </a:r>
                    </a:p>
                  </a:txBody>
                  <a:tcPr marL="1295" marR="1295" marT="1295" marB="0" anchor="b">
                    <a:lnL>
                      <a:noFill/>
                    </a:lnL>
                    <a:lnR>
                      <a:noFill/>
                    </a:lnR>
                    <a:lnT>
                      <a:noFill/>
                    </a:lnT>
                    <a:lnB>
                      <a:noFill/>
                    </a:lnB>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1</a:t>
                      </a:r>
                    </a:p>
                  </a:txBody>
                  <a:tcPr marL="1295" marR="1295" marT="1295" marB="0" anchor="b">
                    <a:lnL>
                      <a:noFill/>
                    </a:lnL>
                    <a:lnR>
                      <a:noFill/>
                    </a:lnR>
                    <a:lnT>
                      <a:noFill/>
                    </a:lnT>
                    <a:lnB>
                      <a:noFill/>
                    </a:lnB>
                    <a:solidFill>
                      <a:srgbClr val="F8696B"/>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c>
                  <a:txBody>
                    <a:bodyPr/>
                    <a:lstStyle/>
                    <a:p>
                      <a:pPr algn="r" fontAlgn="b"/>
                      <a:r>
                        <a:rPr lang="en-US" sz="300" b="1" i="0" u="none" strike="noStrike">
                          <a:solidFill>
                            <a:srgbClr val="000000"/>
                          </a:solidFill>
                          <a:latin typeface="Calibri"/>
                        </a:rPr>
                        <a:t>0</a:t>
                      </a:r>
                    </a:p>
                  </a:txBody>
                  <a:tcPr marL="1295" marR="1295" marT="1295" marB="0" anchor="b">
                    <a:lnL>
                      <a:noFill/>
                    </a:lnL>
                    <a:lnR>
                      <a:noFill/>
                    </a:lnR>
                    <a:lnT>
                      <a:noFill/>
                    </a:lnT>
                    <a:lnB>
                      <a:noFill/>
                    </a:lnB>
                    <a:solidFill>
                      <a:srgbClr val="5A8AC6"/>
                    </a:solidFill>
                  </a:tcPr>
                </a:tc>
              </a:tr>
              <a:tr h="49195">
                <a:tc>
                  <a:txBody>
                    <a:bodyPr/>
                    <a:lstStyle/>
                    <a:p>
                      <a:pPr algn="l" fontAlgn="b"/>
                      <a:r>
                        <a:rPr lang="en-US" sz="300" b="0" i="0" u="none" strike="noStrike" dirty="0">
                          <a:solidFill>
                            <a:srgbClr val="000000"/>
                          </a:solidFill>
                          <a:latin typeface="Calibri"/>
                        </a:rPr>
                        <a:t>Weighted Mean</a:t>
                      </a:r>
                    </a:p>
                  </a:txBody>
                  <a:tcPr marL="1295" marR="1295" marT="1295" marB="0" anchor="b">
                    <a:lnL>
                      <a:noFill/>
                    </a:lnL>
                    <a:lnR>
                      <a:noFill/>
                    </a:lnR>
                    <a:lnT>
                      <a:noFill/>
                    </a:lnT>
                    <a:lnB>
                      <a:noFill/>
                    </a:lnB>
                  </a:tcPr>
                </a:tc>
                <a:tc>
                  <a:txBody>
                    <a:bodyPr/>
                    <a:lstStyle/>
                    <a:p>
                      <a:pPr algn="r" fontAlgn="b"/>
                      <a:r>
                        <a:rPr lang="en-US" sz="300" b="0" i="0" u="none" strike="noStrike">
                          <a:solidFill>
                            <a:srgbClr val="000000"/>
                          </a:solidFill>
                          <a:latin typeface="Calibri"/>
                        </a:rPr>
                        <a:t>18.51</a:t>
                      </a:r>
                    </a:p>
                  </a:txBody>
                  <a:tcPr marL="1295" marR="1295" marT="1295" marB="0" anchor="b">
                    <a:lnL>
                      <a:noFill/>
                    </a:lnL>
                    <a:lnR>
                      <a:noFill/>
                    </a:lnR>
                    <a:lnT>
                      <a:noFill/>
                    </a:lnT>
                    <a:lnB>
                      <a:noFill/>
                    </a:lnB>
                    <a:solidFill>
                      <a:srgbClr val="63BE7B"/>
                    </a:solidFill>
                  </a:tcPr>
                </a:tc>
                <a:tc>
                  <a:txBody>
                    <a:bodyPr/>
                    <a:lstStyle/>
                    <a:p>
                      <a:pPr algn="r" fontAlgn="b"/>
                      <a:r>
                        <a:rPr lang="en-US" sz="300" b="0" i="0" u="none" strike="noStrike">
                          <a:solidFill>
                            <a:srgbClr val="000000"/>
                          </a:solidFill>
                          <a:latin typeface="Calibri"/>
                        </a:rPr>
                        <a:t>18.92</a:t>
                      </a:r>
                    </a:p>
                  </a:txBody>
                  <a:tcPr marL="1295" marR="1295" marT="1295" marB="0" anchor="b">
                    <a:lnL>
                      <a:noFill/>
                    </a:lnL>
                    <a:lnR>
                      <a:noFill/>
                    </a:lnR>
                    <a:lnT>
                      <a:noFill/>
                    </a:lnT>
                    <a:lnB>
                      <a:noFill/>
                    </a:lnB>
                    <a:solidFill>
                      <a:srgbClr val="66BF7B"/>
                    </a:solidFill>
                  </a:tcPr>
                </a:tc>
                <a:tc>
                  <a:txBody>
                    <a:bodyPr/>
                    <a:lstStyle/>
                    <a:p>
                      <a:pPr algn="r" fontAlgn="b"/>
                      <a:r>
                        <a:rPr lang="en-US" sz="300" b="0" i="0" u="none" strike="noStrike">
                          <a:solidFill>
                            <a:srgbClr val="000000"/>
                          </a:solidFill>
                          <a:latin typeface="Calibri"/>
                        </a:rPr>
                        <a:t>19.78</a:t>
                      </a:r>
                    </a:p>
                  </a:txBody>
                  <a:tcPr marL="1295" marR="1295" marT="1295" marB="0" anchor="b">
                    <a:lnL>
                      <a:noFill/>
                    </a:lnL>
                    <a:lnR>
                      <a:noFill/>
                    </a:lnR>
                    <a:lnT>
                      <a:noFill/>
                    </a:lnT>
                    <a:lnB>
                      <a:noFill/>
                    </a:lnB>
                    <a:solidFill>
                      <a:srgbClr val="6EC17B"/>
                    </a:solidFill>
                  </a:tcPr>
                </a:tc>
                <a:tc>
                  <a:txBody>
                    <a:bodyPr/>
                    <a:lstStyle/>
                    <a:p>
                      <a:pPr algn="r" fontAlgn="b"/>
                      <a:r>
                        <a:rPr lang="en-US" sz="300" b="0" i="0" u="none" strike="noStrike" dirty="0">
                          <a:solidFill>
                            <a:srgbClr val="000000"/>
                          </a:solidFill>
                          <a:latin typeface="Calibri"/>
                        </a:rPr>
                        <a:t>20.04</a:t>
                      </a:r>
                    </a:p>
                  </a:txBody>
                  <a:tcPr marL="1295" marR="1295" marT="1295" marB="0" anchor="b">
                    <a:lnL>
                      <a:noFill/>
                    </a:lnL>
                    <a:lnR>
                      <a:noFill/>
                    </a:lnR>
                    <a:lnT>
                      <a:noFill/>
                    </a:lnT>
                    <a:lnB>
                      <a:noFill/>
                    </a:lnB>
                    <a:solidFill>
                      <a:srgbClr val="70C17B"/>
                    </a:solidFill>
                  </a:tcPr>
                </a:tc>
                <a:tc>
                  <a:txBody>
                    <a:bodyPr/>
                    <a:lstStyle/>
                    <a:p>
                      <a:pPr algn="r" fontAlgn="b"/>
                      <a:r>
                        <a:rPr lang="en-US" sz="300" b="0" i="0" u="none" strike="noStrike">
                          <a:solidFill>
                            <a:srgbClr val="000000"/>
                          </a:solidFill>
                          <a:latin typeface="Calibri"/>
                        </a:rPr>
                        <a:t>20.51</a:t>
                      </a:r>
                    </a:p>
                  </a:txBody>
                  <a:tcPr marL="1295" marR="1295" marT="1295" marB="0" anchor="b">
                    <a:lnL>
                      <a:noFill/>
                    </a:lnL>
                    <a:lnR>
                      <a:noFill/>
                    </a:lnR>
                    <a:lnT>
                      <a:noFill/>
                    </a:lnT>
                    <a:lnB>
                      <a:noFill/>
                    </a:lnB>
                    <a:solidFill>
                      <a:srgbClr val="74C37C"/>
                    </a:solidFill>
                  </a:tcPr>
                </a:tc>
                <a:tc>
                  <a:txBody>
                    <a:bodyPr/>
                    <a:lstStyle/>
                    <a:p>
                      <a:pPr algn="r" fontAlgn="b"/>
                      <a:r>
                        <a:rPr lang="en-US" sz="300" b="0" i="0" u="none" strike="noStrike">
                          <a:solidFill>
                            <a:srgbClr val="000000"/>
                          </a:solidFill>
                          <a:latin typeface="Calibri"/>
                        </a:rPr>
                        <a:t>20.72</a:t>
                      </a:r>
                    </a:p>
                  </a:txBody>
                  <a:tcPr marL="1295" marR="1295" marT="1295" marB="0" anchor="b">
                    <a:lnL>
                      <a:noFill/>
                    </a:lnL>
                    <a:lnR>
                      <a:noFill/>
                    </a:lnR>
                    <a:lnT>
                      <a:noFill/>
                    </a:lnT>
                    <a:lnB>
                      <a:noFill/>
                    </a:lnB>
                    <a:solidFill>
                      <a:srgbClr val="76C37C"/>
                    </a:solidFill>
                  </a:tcPr>
                </a:tc>
                <a:tc>
                  <a:txBody>
                    <a:bodyPr/>
                    <a:lstStyle/>
                    <a:p>
                      <a:pPr algn="r" fontAlgn="b"/>
                      <a:r>
                        <a:rPr lang="en-US" sz="300" b="0" i="0" u="none" strike="noStrike">
                          <a:solidFill>
                            <a:srgbClr val="000000"/>
                          </a:solidFill>
                          <a:latin typeface="Calibri"/>
                        </a:rPr>
                        <a:t>20.73</a:t>
                      </a:r>
                    </a:p>
                  </a:txBody>
                  <a:tcPr marL="1295" marR="1295" marT="1295" marB="0" anchor="b">
                    <a:lnL>
                      <a:noFill/>
                    </a:lnL>
                    <a:lnR>
                      <a:noFill/>
                    </a:lnR>
                    <a:lnT>
                      <a:noFill/>
                    </a:lnT>
                    <a:lnB>
                      <a:noFill/>
                    </a:lnB>
                    <a:solidFill>
                      <a:srgbClr val="76C37C"/>
                    </a:solidFill>
                  </a:tcPr>
                </a:tc>
                <a:tc>
                  <a:txBody>
                    <a:bodyPr/>
                    <a:lstStyle/>
                    <a:p>
                      <a:pPr algn="r" fontAlgn="b"/>
                      <a:r>
                        <a:rPr lang="en-US" sz="300" b="0" i="0" u="none" strike="noStrike">
                          <a:solidFill>
                            <a:srgbClr val="000000"/>
                          </a:solidFill>
                          <a:latin typeface="Calibri"/>
                        </a:rPr>
                        <a:t>20.92</a:t>
                      </a:r>
                    </a:p>
                  </a:txBody>
                  <a:tcPr marL="1295" marR="1295" marT="1295" marB="0" anchor="b">
                    <a:lnL>
                      <a:noFill/>
                    </a:lnL>
                    <a:lnR>
                      <a:noFill/>
                    </a:lnR>
                    <a:lnT>
                      <a:noFill/>
                    </a:lnT>
                    <a:lnB>
                      <a:noFill/>
                    </a:lnB>
                    <a:solidFill>
                      <a:srgbClr val="78C47C"/>
                    </a:solidFill>
                  </a:tcPr>
                </a:tc>
                <a:tc>
                  <a:txBody>
                    <a:bodyPr/>
                    <a:lstStyle/>
                    <a:p>
                      <a:pPr algn="r" fontAlgn="b"/>
                      <a:r>
                        <a:rPr lang="en-US" sz="300" b="0" i="0" u="none" strike="noStrike">
                          <a:solidFill>
                            <a:srgbClr val="000000"/>
                          </a:solidFill>
                          <a:latin typeface="Calibri"/>
                        </a:rPr>
                        <a:t>21.48</a:t>
                      </a:r>
                    </a:p>
                  </a:txBody>
                  <a:tcPr marL="1295" marR="1295" marT="1295" marB="0" anchor="b">
                    <a:lnL>
                      <a:noFill/>
                    </a:lnL>
                    <a:lnR>
                      <a:noFill/>
                    </a:lnR>
                    <a:lnT>
                      <a:noFill/>
                    </a:lnT>
                    <a:lnB>
                      <a:noFill/>
                    </a:lnB>
                    <a:solidFill>
                      <a:srgbClr val="7DC57C"/>
                    </a:solidFill>
                  </a:tcPr>
                </a:tc>
                <a:tc>
                  <a:txBody>
                    <a:bodyPr/>
                    <a:lstStyle/>
                    <a:p>
                      <a:pPr algn="r" fontAlgn="b"/>
                      <a:r>
                        <a:rPr lang="en-US" sz="300" b="0" i="0" u="none" strike="noStrike">
                          <a:solidFill>
                            <a:srgbClr val="000000"/>
                          </a:solidFill>
                          <a:latin typeface="Calibri"/>
                        </a:rPr>
                        <a:t>21.66</a:t>
                      </a:r>
                    </a:p>
                  </a:txBody>
                  <a:tcPr marL="1295" marR="1295" marT="1295" marB="0" anchor="b">
                    <a:lnL>
                      <a:noFill/>
                    </a:lnL>
                    <a:lnR>
                      <a:noFill/>
                    </a:lnR>
                    <a:lnT>
                      <a:noFill/>
                    </a:lnT>
                    <a:lnB>
                      <a:noFill/>
                    </a:lnB>
                    <a:solidFill>
                      <a:srgbClr val="7EC57C"/>
                    </a:solidFill>
                  </a:tcPr>
                </a:tc>
                <a:tc>
                  <a:txBody>
                    <a:bodyPr/>
                    <a:lstStyle/>
                    <a:p>
                      <a:pPr algn="r" fontAlgn="b"/>
                      <a:r>
                        <a:rPr lang="en-US" sz="300" b="0" i="0" u="none" strike="noStrike">
                          <a:solidFill>
                            <a:srgbClr val="000000"/>
                          </a:solidFill>
                          <a:latin typeface="Calibri"/>
                        </a:rPr>
                        <a:t>22.5</a:t>
                      </a:r>
                    </a:p>
                  </a:txBody>
                  <a:tcPr marL="1295" marR="1295" marT="1295" marB="0" anchor="b">
                    <a:lnL>
                      <a:noFill/>
                    </a:lnL>
                    <a:lnR>
                      <a:noFill/>
                    </a:lnR>
                    <a:lnT>
                      <a:noFill/>
                    </a:lnT>
                    <a:lnB>
                      <a:noFill/>
                    </a:lnB>
                    <a:solidFill>
                      <a:srgbClr val="86C87D"/>
                    </a:solidFill>
                  </a:tcPr>
                </a:tc>
                <a:tc>
                  <a:txBody>
                    <a:bodyPr/>
                    <a:lstStyle/>
                    <a:p>
                      <a:pPr algn="r" fontAlgn="b"/>
                      <a:r>
                        <a:rPr lang="en-US" sz="300" b="0" i="0" u="none" strike="noStrike">
                          <a:solidFill>
                            <a:srgbClr val="000000"/>
                          </a:solidFill>
                          <a:latin typeface="Calibri"/>
                        </a:rPr>
                        <a:t>22.63</a:t>
                      </a:r>
                    </a:p>
                  </a:txBody>
                  <a:tcPr marL="1295" marR="1295" marT="1295" marB="0" anchor="b">
                    <a:lnL>
                      <a:noFill/>
                    </a:lnL>
                    <a:lnR>
                      <a:noFill/>
                    </a:lnR>
                    <a:lnT>
                      <a:noFill/>
                    </a:lnT>
                    <a:lnB>
                      <a:noFill/>
                    </a:lnB>
                    <a:solidFill>
                      <a:srgbClr val="87C87D"/>
                    </a:solidFill>
                  </a:tcPr>
                </a:tc>
                <a:tc>
                  <a:txBody>
                    <a:bodyPr/>
                    <a:lstStyle/>
                    <a:p>
                      <a:pPr algn="r" fontAlgn="b"/>
                      <a:r>
                        <a:rPr lang="en-US" sz="300" b="0" i="0" u="none" strike="noStrike">
                          <a:solidFill>
                            <a:srgbClr val="000000"/>
                          </a:solidFill>
                          <a:latin typeface="Calibri"/>
                        </a:rPr>
                        <a:t>22.88</a:t>
                      </a:r>
                    </a:p>
                  </a:txBody>
                  <a:tcPr marL="1295" marR="1295" marT="1295" marB="0" anchor="b">
                    <a:lnL>
                      <a:noFill/>
                    </a:lnL>
                    <a:lnR>
                      <a:noFill/>
                    </a:lnR>
                    <a:lnT>
                      <a:noFill/>
                    </a:lnT>
                    <a:lnB>
                      <a:noFill/>
                    </a:lnB>
                    <a:solidFill>
                      <a:srgbClr val="89C97D"/>
                    </a:solidFill>
                  </a:tcPr>
                </a:tc>
                <a:tc>
                  <a:txBody>
                    <a:bodyPr/>
                    <a:lstStyle/>
                    <a:p>
                      <a:pPr algn="r" fontAlgn="b"/>
                      <a:r>
                        <a:rPr lang="en-US" sz="300" b="0" i="0" u="none" strike="noStrike">
                          <a:solidFill>
                            <a:srgbClr val="000000"/>
                          </a:solidFill>
                          <a:latin typeface="Calibri"/>
                        </a:rPr>
                        <a:t>23.2</a:t>
                      </a:r>
                    </a:p>
                  </a:txBody>
                  <a:tcPr marL="1295" marR="1295" marT="1295" marB="0" anchor="b">
                    <a:lnL>
                      <a:noFill/>
                    </a:lnL>
                    <a:lnR>
                      <a:noFill/>
                    </a:lnR>
                    <a:lnT>
                      <a:noFill/>
                    </a:lnT>
                    <a:lnB>
                      <a:noFill/>
                    </a:lnB>
                    <a:solidFill>
                      <a:srgbClr val="8CC97D"/>
                    </a:solidFill>
                  </a:tcPr>
                </a:tc>
                <a:tc>
                  <a:txBody>
                    <a:bodyPr/>
                    <a:lstStyle/>
                    <a:p>
                      <a:pPr algn="r" fontAlgn="b"/>
                      <a:r>
                        <a:rPr lang="en-US" sz="300" b="0" i="0" u="none" strike="noStrike">
                          <a:solidFill>
                            <a:srgbClr val="000000"/>
                          </a:solidFill>
                          <a:latin typeface="Calibri"/>
                        </a:rPr>
                        <a:t>23.57</a:t>
                      </a:r>
                    </a:p>
                  </a:txBody>
                  <a:tcPr marL="1295" marR="1295" marT="1295" marB="0" anchor="b">
                    <a:lnL>
                      <a:noFill/>
                    </a:lnL>
                    <a:lnR>
                      <a:noFill/>
                    </a:lnR>
                    <a:lnT>
                      <a:noFill/>
                    </a:lnT>
                    <a:lnB>
                      <a:noFill/>
                    </a:lnB>
                    <a:solidFill>
                      <a:srgbClr val="8FCA7D"/>
                    </a:solidFill>
                  </a:tcPr>
                </a:tc>
                <a:tc>
                  <a:txBody>
                    <a:bodyPr/>
                    <a:lstStyle/>
                    <a:p>
                      <a:pPr algn="r" fontAlgn="b"/>
                      <a:r>
                        <a:rPr lang="en-US" sz="300" b="0" i="0" u="none" strike="noStrike">
                          <a:solidFill>
                            <a:srgbClr val="000000"/>
                          </a:solidFill>
                          <a:latin typeface="Calibri"/>
                        </a:rPr>
                        <a:t>23.77</a:t>
                      </a:r>
                    </a:p>
                  </a:txBody>
                  <a:tcPr marL="1295" marR="1295" marT="1295" marB="0" anchor="b">
                    <a:lnL>
                      <a:noFill/>
                    </a:lnL>
                    <a:lnR>
                      <a:noFill/>
                    </a:lnR>
                    <a:lnT>
                      <a:noFill/>
                    </a:lnT>
                    <a:lnB>
                      <a:noFill/>
                    </a:lnB>
                    <a:solidFill>
                      <a:srgbClr val="91CB7D"/>
                    </a:solidFill>
                  </a:tcPr>
                </a:tc>
                <a:tc>
                  <a:txBody>
                    <a:bodyPr/>
                    <a:lstStyle/>
                    <a:p>
                      <a:pPr algn="r" fontAlgn="b"/>
                      <a:r>
                        <a:rPr lang="en-US" sz="300" b="0" i="0" u="none" strike="noStrike">
                          <a:solidFill>
                            <a:srgbClr val="000000"/>
                          </a:solidFill>
                          <a:latin typeface="Calibri"/>
                        </a:rPr>
                        <a:t>25.67</a:t>
                      </a:r>
                    </a:p>
                  </a:txBody>
                  <a:tcPr marL="1295" marR="1295" marT="1295" marB="0" anchor="b">
                    <a:lnL>
                      <a:noFill/>
                    </a:lnL>
                    <a:lnR>
                      <a:noFill/>
                    </a:lnR>
                    <a:lnT>
                      <a:noFill/>
                    </a:lnT>
                    <a:lnB>
                      <a:noFill/>
                    </a:lnB>
                    <a:solidFill>
                      <a:srgbClr val="A2D07E"/>
                    </a:solidFill>
                  </a:tcPr>
                </a:tc>
                <a:tc>
                  <a:txBody>
                    <a:bodyPr/>
                    <a:lstStyle/>
                    <a:p>
                      <a:pPr algn="r" fontAlgn="b"/>
                      <a:r>
                        <a:rPr lang="en-US" sz="300" b="0" i="0" u="none" strike="noStrike">
                          <a:solidFill>
                            <a:srgbClr val="000000"/>
                          </a:solidFill>
                          <a:latin typeface="Calibri"/>
                        </a:rPr>
                        <a:t>27.65</a:t>
                      </a:r>
                    </a:p>
                  </a:txBody>
                  <a:tcPr marL="1295" marR="1295" marT="1295" marB="0" anchor="b">
                    <a:lnL>
                      <a:noFill/>
                    </a:lnL>
                    <a:lnR>
                      <a:noFill/>
                    </a:lnR>
                    <a:lnT>
                      <a:noFill/>
                    </a:lnT>
                    <a:lnB>
                      <a:noFill/>
                    </a:lnB>
                    <a:solidFill>
                      <a:srgbClr val="B3D57F"/>
                    </a:solidFill>
                  </a:tcPr>
                </a:tc>
                <a:tc>
                  <a:txBody>
                    <a:bodyPr/>
                    <a:lstStyle/>
                    <a:p>
                      <a:pPr algn="r" fontAlgn="b"/>
                      <a:r>
                        <a:rPr lang="en-US" sz="300" b="0" i="0" u="none" strike="noStrike">
                          <a:solidFill>
                            <a:srgbClr val="000000"/>
                          </a:solidFill>
                          <a:latin typeface="Calibri"/>
                        </a:rPr>
                        <a:t>27.91</a:t>
                      </a:r>
                    </a:p>
                  </a:txBody>
                  <a:tcPr marL="1295" marR="1295" marT="1295" marB="0" anchor="b">
                    <a:lnL>
                      <a:noFill/>
                    </a:lnL>
                    <a:lnR>
                      <a:noFill/>
                    </a:lnR>
                    <a:lnT>
                      <a:noFill/>
                    </a:lnT>
                    <a:lnB>
                      <a:noFill/>
                    </a:lnB>
                    <a:solidFill>
                      <a:srgbClr val="B5D57F"/>
                    </a:solidFill>
                  </a:tcPr>
                </a:tc>
                <a:tc>
                  <a:txBody>
                    <a:bodyPr/>
                    <a:lstStyle/>
                    <a:p>
                      <a:pPr algn="r" fontAlgn="b"/>
                      <a:r>
                        <a:rPr lang="en-US" sz="300" b="0" i="0" u="none" strike="noStrike">
                          <a:solidFill>
                            <a:srgbClr val="000000"/>
                          </a:solidFill>
                          <a:latin typeface="Calibri"/>
                        </a:rPr>
                        <a:t>30.56</a:t>
                      </a:r>
                    </a:p>
                  </a:txBody>
                  <a:tcPr marL="1295" marR="1295" marT="1295" marB="0" anchor="b">
                    <a:lnL>
                      <a:noFill/>
                    </a:lnL>
                    <a:lnR>
                      <a:noFill/>
                    </a:lnR>
                    <a:lnT>
                      <a:noFill/>
                    </a:lnT>
                    <a:lnB>
                      <a:noFill/>
                    </a:lnB>
                    <a:solidFill>
                      <a:srgbClr val="CDDC81"/>
                    </a:solidFill>
                  </a:tcPr>
                </a:tc>
                <a:tc>
                  <a:txBody>
                    <a:bodyPr/>
                    <a:lstStyle/>
                    <a:p>
                      <a:pPr algn="r" fontAlgn="b"/>
                      <a:r>
                        <a:rPr lang="en-US" sz="300" b="0" i="0" u="none" strike="noStrike">
                          <a:solidFill>
                            <a:srgbClr val="000000"/>
                          </a:solidFill>
                          <a:latin typeface="Calibri"/>
                        </a:rPr>
                        <a:t>31.15</a:t>
                      </a:r>
                    </a:p>
                  </a:txBody>
                  <a:tcPr marL="1295" marR="1295" marT="1295" marB="0" anchor="b">
                    <a:lnL>
                      <a:noFill/>
                    </a:lnL>
                    <a:lnR>
                      <a:noFill/>
                    </a:lnR>
                    <a:lnT>
                      <a:noFill/>
                    </a:lnT>
                    <a:lnB>
                      <a:noFill/>
                    </a:lnB>
                    <a:solidFill>
                      <a:srgbClr val="D2DE81"/>
                    </a:solidFill>
                  </a:tcPr>
                </a:tc>
                <a:tc>
                  <a:txBody>
                    <a:bodyPr/>
                    <a:lstStyle/>
                    <a:p>
                      <a:pPr algn="r" fontAlgn="b"/>
                      <a:r>
                        <a:rPr lang="en-US" sz="300" b="0" i="0" u="none" strike="noStrike">
                          <a:solidFill>
                            <a:srgbClr val="000000"/>
                          </a:solidFill>
                          <a:latin typeface="Calibri"/>
                        </a:rPr>
                        <a:t>31.41</a:t>
                      </a:r>
                    </a:p>
                  </a:txBody>
                  <a:tcPr marL="1295" marR="1295" marT="1295" marB="0" anchor="b">
                    <a:lnL>
                      <a:noFill/>
                    </a:lnL>
                    <a:lnR>
                      <a:noFill/>
                    </a:lnR>
                    <a:lnT>
                      <a:noFill/>
                    </a:lnT>
                    <a:lnB>
                      <a:noFill/>
                    </a:lnB>
                    <a:solidFill>
                      <a:srgbClr val="D4DE81"/>
                    </a:solidFill>
                  </a:tcPr>
                </a:tc>
                <a:tc>
                  <a:txBody>
                    <a:bodyPr/>
                    <a:lstStyle/>
                    <a:p>
                      <a:pPr algn="r" fontAlgn="b"/>
                      <a:r>
                        <a:rPr lang="en-US" sz="300" b="0" i="0" u="none" strike="noStrike">
                          <a:solidFill>
                            <a:srgbClr val="000000"/>
                          </a:solidFill>
                          <a:latin typeface="Calibri"/>
                        </a:rPr>
                        <a:t>32.09</a:t>
                      </a:r>
                    </a:p>
                  </a:txBody>
                  <a:tcPr marL="1295" marR="1295" marT="1295" marB="0" anchor="b">
                    <a:lnL>
                      <a:noFill/>
                    </a:lnL>
                    <a:lnR>
                      <a:noFill/>
                    </a:lnR>
                    <a:lnT>
                      <a:noFill/>
                    </a:lnT>
                    <a:lnB>
                      <a:noFill/>
                    </a:lnB>
                    <a:solidFill>
                      <a:srgbClr val="DAE081"/>
                    </a:solidFill>
                  </a:tcPr>
                </a:tc>
                <a:tc>
                  <a:txBody>
                    <a:bodyPr/>
                    <a:lstStyle/>
                    <a:p>
                      <a:pPr algn="r" fontAlgn="b"/>
                      <a:r>
                        <a:rPr lang="en-US" sz="300" b="0" i="0" u="none" strike="noStrike">
                          <a:solidFill>
                            <a:srgbClr val="000000"/>
                          </a:solidFill>
                          <a:latin typeface="Calibri"/>
                        </a:rPr>
                        <a:t>33.88</a:t>
                      </a:r>
                    </a:p>
                  </a:txBody>
                  <a:tcPr marL="1295" marR="1295" marT="1295" marB="0" anchor="b">
                    <a:lnL>
                      <a:noFill/>
                    </a:lnL>
                    <a:lnR>
                      <a:noFill/>
                    </a:lnR>
                    <a:lnT>
                      <a:noFill/>
                    </a:lnT>
                    <a:lnB>
                      <a:noFill/>
                    </a:lnB>
                    <a:solidFill>
                      <a:srgbClr val="EAE582"/>
                    </a:solidFill>
                  </a:tcPr>
                </a:tc>
                <a:tc>
                  <a:txBody>
                    <a:bodyPr/>
                    <a:lstStyle/>
                    <a:p>
                      <a:pPr algn="r" fontAlgn="b"/>
                      <a:r>
                        <a:rPr lang="en-US" sz="300" b="0" i="0" u="none" strike="noStrike">
                          <a:solidFill>
                            <a:srgbClr val="000000"/>
                          </a:solidFill>
                          <a:latin typeface="Calibri"/>
                        </a:rPr>
                        <a:t>33.89</a:t>
                      </a:r>
                    </a:p>
                  </a:txBody>
                  <a:tcPr marL="1295" marR="1295" marT="1295" marB="0" anchor="b">
                    <a:lnL>
                      <a:noFill/>
                    </a:lnL>
                    <a:lnR>
                      <a:noFill/>
                    </a:lnR>
                    <a:lnT>
                      <a:noFill/>
                    </a:lnT>
                    <a:lnB>
                      <a:noFill/>
                    </a:lnB>
                    <a:solidFill>
                      <a:srgbClr val="EAE582"/>
                    </a:solidFill>
                  </a:tcPr>
                </a:tc>
                <a:tc>
                  <a:txBody>
                    <a:bodyPr/>
                    <a:lstStyle/>
                    <a:p>
                      <a:pPr algn="r" fontAlgn="b"/>
                      <a:r>
                        <a:rPr lang="en-US" sz="300" b="0" i="0" u="none" strike="noStrike">
                          <a:solidFill>
                            <a:srgbClr val="000000"/>
                          </a:solidFill>
                          <a:latin typeface="Calibri"/>
                        </a:rPr>
                        <a:t>34.14</a:t>
                      </a:r>
                    </a:p>
                  </a:txBody>
                  <a:tcPr marL="1295" marR="1295" marT="1295" marB="0" anchor="b">
                    <a:lnL>
                      <a:noFill/>
                    </a:lnL>
                    <a:lnR>
                      <a:noFill/>
                    </a:lnR>
                    <a:lnT>
                      <a:noFill/>
                    </a:lnT>
                    <a:lnB>
                      <a:noFill/>
                    </a:lnB>
                    <a:solidFill>
                      <a:srgbClr val="ECE582"/>
                    </a:solidFill>
                  </a:tcPr>
                </a:tc>
                <a:tc>
                  <a:txBody>
                    <a:bodyPr/>
                    <a:lstStyle/>
                    <a:p>
                      <a:pPr algn="r" fontAlgn="b"/>
                      <a:r>
                        <a:rPr lang="en-US" sz="300" b="0" i="0" u="none" strike="noStrike">
                          <a:solidFill>
                            <a:srgbClr val="000000"/>
                          </a:solidFill>
                          <a:latin typeface="Calibri"/>
                        </a:rPr>
                        <a:t>34.43</a:t>
                      </a:r>
                    </a:p>
                  </a:txBody>
                  <a:tcPr marL="1295" marR="1295" marT="1295" marB="0" anchor="b">
                    <a:lnL>
                      <a:noFill/>
                    </a:lnL>
                    <a:lnR>
                      <a:noFill/>
                    </a:lnR>
                    <a:lnT>
                      <a:noFill/>
                    </a:lnT>
                    <a:lnB>
                      <a:noFill/>
                    </a:lnB>
                    <a:solidFill>
                      <a:srgbClr val="EFE683"/>
                    </a:solidFill>
                  </a:tcPr>
                </a:tc>
                <a:tc>
                  <a:txBody>
                    <a:bodyPr/>
                    <a:lstStyle/>
                    <a:p>
                      <a:pPr algn="r" fontAlgn="b"/>
                      <a:r>
                        <a:rPr lang="en-US" sz="300" b="0" i="0" u="none" strike="noStrike">
                          <a:solidFill>
                            <a:srgbClr val="000000"/>
                          </a:solidFill>
                          <a:latin typeface="Calibri"/>
                        </a:rPr>
                        <a:t>35.32</a:t>
                      </a:r>
                    </a:p>
                  </a:txBody>
                  <a:tcPr marL="1295" marR="1295" marT="1295" marB="0" anchor="b">
                    <a:lnL>
                      <a:noFill/>
                    </a:lnL>
                    <a:lnR>
                      <a:noFill/>
                    </a:lnR>
                    <a:lnT>
                      <a:noFill/>
                    </a:lnT>
                    <a:lnB>
                      <a:noFill/>
                    </a:lnB>
                    <a:solidFill>
                      <a:srgbClr val="F7E883"/>
                    </a:solidFill>
                  </a:tcPr>
                </a:tc>
                <a:tc>
                  <a:txBody>
                    <a:bodyPr/>
                    <a:lstStyle/>
                    <a:p>
                      <a:pPr algn="r" fontAlgn="b"/>
                      <a:r>
                        <a:rPr lang="en-US" sz="300" b="0" i="0" u="none" strike="noStrike">
                          <a:solidFill>
                            <a:srgbClr val="000000"/>
                          </a:solidFill>
                          <a:latin typeface="Calibri"/>
                        </a:rPr>
                        <a:t>35.69</a:t>
                      </a:r>
                    </a:p>
                  </a:txBody>
                  <a:tcPr marL="1295" marR="1295" marT="1295" marB="0" anchor="b">
                    <a:lnL>
                      <a:noFill/>
                    </a:lnL>
                    <a:lnR>
                      <a:noFill/>
                    </a:lnR>
                    <a:lnT>
                      <a:noFill/>
                    </a:lnT>
                    <a:lnB>
                      <a:noFill/>
                    </a:lnB>
                    <a:solidFill>
                      <a:srgbClr val="FAE983"/>
                    </a:solidFill>
                  </a:tcPr>
                </a:tc>
                <a:tc>
                  <a:txBody>
                    <a:bodyPr/>
                    <a:lstStyle/>
                    <a:p>
                      <a:pPr algn="r" fontAlgn="b"/>
                      <a:r>
                        <a:rPr lang="en-US" sz="300" b="0" i="0" u="none" strike="noStrike">
                          <a:solidFill>
                            <a:srgbClr val="000000"/>
                          </a:solidFill>
                          <a:latin typeface="Calibri"/>
                        </a:rPr>
                        <a:t>35.7</a:t>
                      </a:r>
                    </a:p>
                  </a:txBody>
                  <a:tcPr marL="1295" marR="1295" marT="1295" marB="0" anchor="b">
                    <a:lnL>
                      <a:noFill/>
                    </a:lnL>
                    <a:lnR>
                      <a:noFill/>
                    </a:lnR>
                    <a:lnT>
                      <a:noFill/>
                    </a:lnT>
                    <a:lnB>
                      <a:noFill/>
                    </a:lnB>
                    <a:solidFill>
                      <a:srgbClr val="FAE983"/>
                    </a:solidFill>
                  </a:tcPr>
                </a:tc>
                <a:tc>
                  <a:txBody>
                    <a:bodyPr/>
                    <a:lstStyle/>
                    <a:p>
                      <a:pPr algn="r" fontAlgn="b"/>
                      <a:r>
                        <a:rPr lang="en-US" sz="300" b="0" i="0" u="none" strike="noStrike">
                          <a:solidFill>
                            <a:srgbClr val="000000"/>
                          </a:solidFill>
                          <a:latin typeface="Calibri"/>
                        </a:rPr>
                        <a:t>36.1</a:t>
                      </a:r>
                    </a:p>
                  </a:txBody>
                  <a:tcPr marL="1295" marR="1295" marT="1295" marB="0" anchor="b">
                    <a:lnL>
                      <a:noFill/>
                    </a:lnL>
                    <a:lnR>
                      <a:noFill/>
                    </a:lnR>
                    <a:lnT>
                      <a:noFill/>
                    </a:lnT>
                    <a:lnB>
                      <a:noFill/>
                    </a:lnB>
                    <a:solidFill>
                      <a:srgbClr val="FDEA83"/>
                    </a:solidFill>
                  </a:tcPr>
                </a:tc>
                <a:tc>
                  <a:txBody>
                    <a:bodyPr/>
                    <a:lstStyle/>
                    <a:p>
                      <a:pPr algn="r" fontAlgn="b"/>
                      <a:r>
                        <a:rPr lang="en-US" sz="300" b="0" i="0" u="none" strike="noStrike">
                          <a:solidFill>
                            <a:srgbClr val="000000"/>
                          </a:solidFill>
                          <a:latin typeface="Calibri"/>
                        </a:rPr>
                        <a:t>36.12</a:t>
                      </a:r>
                    </a:p>
                  </a:txBody>
                  <a:tcPr marL="1295" marR="1295" marT="1295" marB="0" anchor="b">
                    <a:lnL>
                      <a:noFill/>
                    </a:lnL>
                    <a:lnR>
                      <a:noFill/>
                    </a:lnR>
                    <a:lnT>
                      <a:noFill/>
                    </a:lnT>
                    <a:lnB>
                      <a:noFill/>
                    </a:lnB>
                    <a:solidFill>
                      <a:srgbClr val="FDEA83"/>
                    </a:solidFill>
                  </a:tcPr>
                </a:tc>
                <a:tc>
                  <a:txBody>
                    <a:bodyPr/>
                    <a:lstStyle/>
                    <a:p>
                      <a:pPr algn="r" fontAlgn="b"/>
                      <a:r>
                        <a:rPr lang="en-US" sz="300" b="0" i="0" u="none" strike="noStrike">
                          <a:solidFill>
                            <a:srgbClr val="000000"/>
                          </a:solidFill>
                          <a:latin typeface="Calibri"/>
                        </a:rPr>
                        <a:t>36.34</a:t>
                      </a:r>
                    </a:p>
                  </a:txBody>
                  <a:tcPr marL="1295" marR="1295" marT="1295" marB="0" anchor="b">
                    <a:lnL>
                      <a:noFill/>
                    </a:lnL>
                    <a:lnR>
                      <a:noFill/>
                    </a:lnR>
                    <a:lnT>
                      <a:noFill/>
                    </a:lnT>
                    <a:lnB>
                      <a:noFill/>
                    </a:lnB>
                    <a:solidFill>
                      <a:srgbClr val="FFEB84"/>
                    </a:solidFill>
                  </a:tcPr>
                </a:tc>
                <a:tc>
                  <a:txBody>
                    <a:bodyPr/>
                    <a:lstStyle/>
                    <a:p>
                      <a:pPr algn="r" fontAlgn="b"/>
                      <a:r>
                        <a:rPr lang="en-US" sz="300" b="0" i="0" u="none" strike="noStrike">
                          <a:solidFill>
                            <a:srgbClr val="000000"/>
                          </a:solidFill>
                          <a:latin typeface="Calibri"/>
                        </a:rPr>
                        <a:t>37.7</a:t>
                      </a:r>
                    </a:p>
                  </a:txBody>
                  <a:tcPr marL="1295" marR="1295" marT="1295" marB="0" anchor="b">
                    <a:lnL>
                      <a:noFill/>
                    </a:lnL>
                    <a:lnR>
                      <a:noFill/>
                    </a:lnR>
                    <a:lnT>
                      <a:noFill/>
                    </a:lnT>
                    <a:lnB>
                      <a:noFill/>
                    </a:lnB>
                    <a:solidFill>
                      <a:srgbClr val="FFE283"/>
                    </a:solidFill>
                  </a:tcPr>
                </a:tc>
                <a:tc>
                  <a:txBody>
                    <a:bodyPr/>
                    <a:lstStyle/>
                    <a:p>
                      <a:pPr algn="r" fontAlgn="b"/>
                      <a:r>
                        <a:rPr lang="en-US" sz="300" b="0" i="0" u="none" strike="noStrike">
                          <a:solidFill>
                            <a:srgbClr val="000000"/>
                          </a:solidFill>
                          <a:latin typeface="Calibri"/>
                        </a:rPr>
                        <a:t>37.9</a:t>
                      </a:r>
                    </a:p>
                  </a:txBody>
                  <a:tcPr marL="1295" marR="1295" marT="1295" marB="0" anchor="b">
                    <a:lnL>
                      <a:noFill/>
                    </a:lnL>
                    <a:lnR>
                      <a:noFill/>
                    </a:lnR>
                    <a:lnT>
                      <a:noFill/>
                    </a:lnT>
                    <a:lnB>
                      <a:noFill/>
                    </a:lnB>
                    <a:solidFill>
                      <a:srgbClr val="FFE082"/>
                    </a:solidFill>
                  </a:tcPr>
                </a:tc>
                <a:tc>
                  <a:txBody>
                    <a:bodyPr/>
                    <a:lstStyle/>
                    <a:p>
                      <a:pPr algn="r" fontAlgn="b"/>
                      <a:r>
                        <a:rPr lang="en-US" sz="300" b="0" i="0" u="none" strike="noStrike">
                          <a:solidFill>
                            <a:srgbClr val="000000"/>
                          </a:solidFill>
                          <a:latin typeface="Calibri"/>
                        </a:rPr>
                        <a:t>38.1</a:t>
                      </a:r>
                    </a:p>
                  </a:txBody>
                  <a:tcPr marL="1295" marR="1295" marT="1295" marB="0" anchor="b">
                    <a:lnL>
                      <a:noFill/>
                    </a:lnL>
                    <a:lnR>
                      <a:noFill/>
                    </a:lnR>
                    <a:lnT>
                      <a:noFill/>
                    </a:lnT>
                    <a:lnB>
                      <a:noFill/>
                    </a:lnB>
                    <a:solidFill>
                      <a:srgbClr val="FFDF82"/>
                    </a:solidFill>
                  </a:tcPr>
                </a:tc>
                <a:tc>
                  <a:txBody>
                    <a:bodyPr/>
                    <a:lstStyle/>
                    <a:p>
                      <a:pPr algn="r" fontAlgn="b"/>
                      <a:r>
                        <a:rPr lang="en-US" sz="300" b="0" i="0" u="none" strike="noStrike">
                          <a:solidFill>
                            <a:srgbClr val="000000"/>
                          </a:solidFill>
                          <a:latin typeface="Calibri"/>
                        </a:rPr>
                        <a:t>38.96</a:t>
                      </a:r>
                    </a:p>
                  </a:txBody>
                  <a:tcPr marL="1295" marR="1295" marT="1295" marB="0" anchor="b">
                    <a:lnL>
                      <a:noFill/>
                    </a:lnL>
                    <a:lnR>
                      <a:noFill/>
                    </a:lnR>
                    <a:lnT>
                      <a:noFill/>
                    </a:lnT>
                    <a:lnB>
                      <a:noFill/>
                    </a:lnB>
                    <a:solidFill>
                      <a:srgbClr val="FFD981"/>
                    </a:solidFill>
                  </a:tcPr>
                </a:tc>
                <a:tc>
                  <a:txBody>
                    <a:bodyPr/>
                    <a:lstStyle/>
                    <a:p>
                      <a:pPr algn="r" fontAlgn="b"/>
                      <a:r>
                        <a:rPr lang="en-US" sz="300" b="0" i="0" u="none" strike="noStrike">
                          <a:solidFill>
                            <a:srgbClr val="000000"/>
                          </a:solidFill>
                          <a:latin typeface="Calibri"/>
                        </a:rPr>
                        <a:t>39.15</a:t>
                      </a:r>
                    </a:p>
                  </a:txBody>
                  <a:tcPr marL="1295" marR="1295" marT="1295" marB="0" anchor="b">
                    <a:lnL>
                      <a:noFill/>
                    </a:lnL>
                    <a:lnR>
                      <a:noFill/>
                    </a:lnR>
                    <a:lnT>
                      <a:noFill/>
                    </a:lnT>
                    <a:lnB>
                      <a:noFill/>
                    </a:lnB>
                    <a:solidFill>
                      <a:srgbClr val="FED881"/>
                    </a:solidFill>
                  </a:tcPr>
                </a:tc>
                <a:tc>
                  <a:txBody>
                    <a:bodyPr/>
                    <a:lstStyle/>
                    <a:p>
                      <a:pPr algn="r" fontAlgn="b"/>
                      <a:r>
                        <a:rPr lang="en-US" sz="300" b="0" i="0" u="none" strike="noStrike">
                          <a:solidFill>
                            <a:srgbClr val="000000"/>
                          </a:solidFill>
                          <a:latin typeface="Calibri"/>
                        </a:rPr>
                        <a:t>39.45</a:t>
                      </a:r>
                    </a:p>
                  </a:txBody>
                  <a:tcPr marL="1295" marR="1295" marT="1295" marB="0" anchor="b">
                    <a:lnL>
                      <a:noFill/>
                    </a:lnL>
                    <a:lnR>
                      <a:noFill/>
                    </a:lnR>
                    <a:lnT>
                      <a:noFill/>
                    </a:lnT>
                    <a:lnB>
                      <a:noFill/>
                    </a:lnB>
                    <a:solidFill>
                      <a:srgbClr val="FED680"/>
                    </a:solidFill>
                  </a:tcPr>
                </a:tc>
                <a:tc>
                  <a:txBody>
                    <a:bodyPr/>
                    <a:lstStyle/>
                    <a:p>
                      <a:pPr algn="r" fontAlgn="b"/>
                      <a:r>
                        <a:rPr lang="en-US" sz="300" b="0" i="0" u="none" strike="noStrike">
                          <a:solidFill>
                            <a:srgbClr val="000000"/>
                          </a:solidFill>
                          <a:latin typeface="Calibri"/>
                        </a:rPr>
                        <a:t>39.65</a:t>
                      </a:r>
                    </a:p>
                  </a:txBody>
                  <a:tcPr marL="1295" marR="1295" marT="1295" marB="0" anchor="b">
                    <a:lnL>
                      <a:noFill/>
                    </a:lnL>
                    <a:lnR>
                      <a:noFill/>
                    </a:lnR>
                    <a:lnT>
                      <a:noFill/>
                    </a:lnT>
                    <a:lnB>
                      <a:noFill/>
                    </a:lnB>
                    <a:solidFill>
                      <a:srgbClr val="FED580"/>
                    </a:solidFill>
                  </a:tcPr>
                </a:tc>
                <a:tc>
                  <a:txBody>
                    <a:bodyPr/>
                    <a:lstStyle/>
                    <a:p>
                      <a:pPr algn="r" fontAlgn="b"/>
                      <a:r>
                        <a:rPr lang="en-US" sz="300" b="0" i="0" u="none" strike="noStrike">
                          <a:solidFill>
                            <a:srgbClr val="000000"/>
                          </a:solidFill>
                          <a:latin typeface="Calibri"/>
                        </a:rPr>
                        <a:t>39.92</a:t>
                      </a:r>
                    </a:p>
                  </a:txBody>
                  <a:tcPr marL="1295" marR="1295" marT="1295" marB="0" anchor="b">
                    <a:lnL>
                      <a:noFill/>
                    </a:lnL>
                    <a:lnR>
                      <a:noFill/>
                    </a:lnR>
                    <a:lnT>
                      <a:noFill/>
                    </a:lnT>
                    <a:lnB>
                      <a:noFill/>
                    </a:lnB>
                    <a:solidFill>
                      <a:srgbClr val="FED380"/>
                    </a:solidFill>
                  </a:tcPr>
                </a:tc>
                <a:tc>
                  <a:txBody>
                    <a:bodyPr/>
                    <a:lstStyle/>
                    <a:p>
                      <a:pPr algn="r" fontAlgn="b"/>
                      <a:r>
                        <a:rPr lang="en-US" sz="300" b="0" i="0" u="none" strike="noStrike">
                          <a:solidFill>
                            <a:srgbClr val="000000"/>
                          </a:solidFill>
                          <a:latin typeface="Calibri"/>
                        </a:rPr>
                        <a:t>40.18</a:t>
                      </a:r>
                    </a:p>
                  </a:txBody>
                  <a:tcPr marL="1295" marR="1295" marT="1295" marB="0" anchor="b">
                    <a:lnL>
                      <a:noFill/>
                    </a:lnL>
                    <a:lnR>
                      <a:noFill/>
                    </a:lnR>
                    <a:lnT>
                      <a:noFill/>
                    </a:lnT>
                    <a:lnB>
                      <a:noFill/>
                    </a:lnB>
                    <a:solidFill>
                      <a:srgbClr val="FED17F"/>
                    </a:solidFill>
                  </a:tcPr>
                </a:tc>
                <a:tc>
                  <a:txBody>
                    <a:bodyPr/>
                    <a:lstStyle/>
                    <a:p>
                      <a:pPr algn="r" fontAlgn="b"/>
                      <a:r>
                        <a:rPr lang="en-US" sz="300" b="0" i="0" u="none" strike="noStrike">
                          <a:solidFill>
                            <a:srgbClr val="000000"/>
                          </a:solidFill>
                          <a:latin typeface="Calibri"/>
                        </a:rPr>
                        <a:t>40.52</a:t>
                      </a:r>
                    </a:p>
                  </a:txBody>
                  <a:tcPr marL="1295" marR="1295" marT="1295" marB="0" anchor="b">
                    <a:lnL>
                      <a:noFill/>
                    </a:lnL>
                    <a:lnR>
                      <a:noFill/>
                    </a:lnR>
                    <a:lnT>
                      <a:noFill/>
                    </a:lnT>
                    <a:lnB>
                      <a:noFill/>
                    </a:lnB>
                    <a:solidFill>
                      <a:srgbClr val="FECF7F"/>
                    </a:solidFill>
                  </a:tcPr>
                </a:tc>
                <a:tc>
                  <a:txBody>
                    <a:bodyPr/>
                    <a:lstStyle/>
                    <a:p>
                      <a:pPr algn="r" fontAlgn="b"/>
                      <a:r>
                        <a:rPr lang="en-US" sz="300" b="0" i="0" u="none" strike="noStrike">
                          <a:solidFill>
                            <a:srgbClr val="000000"/>
                          </a:solidFill>
                          <a:latin typeface="Calibri"/>
                        </a:rPr>
                        <a:t>40.76</a:t>
                      </a:r>
                    </a:p>
                  </a:txBody>
                  <a:tcPr marL="1295" marR="1295" marT="1295" marB="0" anchor="b">
                    <a:lnL>
                      <a:noFill/>
                    </a:lnL>
                    <a:lnR>
                      <a:noFill/>
                    </a:lnR>
                    <a:lnT>
                      <a:noFill/>
                    </a:lnT>
                    <a:lnB>
                      <a:noFill/>
                    </a:lnB>
                    <a:solidFill>
                      <a:srgbClr val="FECD7F"/>
                    </a:solidFill>
                  </a:tcPr>
                </a:tc>
                <a:tc>
                  <a:txBody>
                    <a:bodyPr/>
                    <a:lstStyle/>
                    <a:p>
                      <a:pPr algn="r" fontAlgn="b"/>
                      <a:r>
                        <a:rPr lang="en-US" sz="300" b="0" i="0" u="none" strike="noStrike">
                          <a:solidFill>
                            <a:srgbClr val="000000"/>
                          </a:solidFill>
                          <a:latin typeface="Calibri"/>
                        </a:rPr>
                        <a:t>41.61</a:t>
                      </a:r>
                    </a:p>
                  </a:txBody>
                  <a:tcPr marL="1295" marR="1295" marT="1295" marB="0" anchor="b">
                    <a:lnL>
                      <a:noFill/>
                    </a:lnL>
                    <a:lnR>
                      <a:noFill/>
                    </a:lnR>
                    <a:lnT>
                      <a:noFill/>
                    </a:lnT>
                    <a:lnB>
                      <a:noFill/>
                    </a:lnB>
                    <a:solidFill>
                      <a:srgbClr val="FEC77E"/>
                    </a:solidFill>
                  </a:tcPr>
                </a:tc>
                <a:tc>
                  <a:txBody>
                    <a:bodyPr/>
                    <a:lstStyle/>
                    <a:p>
                      <a:pPr algn="r" fontAlgn="b"/>
                      <a:r>
                        <a:rPr lang="en-US" sz="300" b="0" i="0" u="none" strike="noStrike">
                          <a:solidFill>
                            <a:srgbClr val="000000"/>
                          </a:solidFill>
                          <a:latin typeface="Calibri"/>
                        </a:rPr>
                        <a:t>42.15</a:t>
                      </a:r>
                    </a:p>
                  </a:txBody>
                  <a:tcPr marL="1295" marR="1295" marT="1295" marB="0" anchor="b">
                    <a:lnL>
                      <a:noFill/>
                    </a:lnL>
                    <a:lnR>
                      <a:noFill/>
                    </a:lnR>
                    <a:lnT>
                      <a:noFill/>
                    </a:lnT>
                    <a:lnB>
                      <a:noFill/>
                    </a:lnB>
                    <a:solidFill>
                      <a:srgbClr val="FDC47D"/>
                    </a:solidFill>
                  </a:tcPr>
                </a:tc>
                <a:tc>
                  <a:txBody>
                    <a:bodyPr/>
                    <a:lstStyle/>
                    <a:p>
                      <a:pPr algn="r" fontAlgn="b"/>
                      <a:r>
                        <a:rPr lang="en-US" sz="300" b="0" i="0" u="none" strike="noStrike">
                          <a:solidFill>
                            <a:srgbClr val="000000"/>
                          </a:solidFill>
                          <a:latin typeface="Calibri"/>
                        </a:rPr>
                        <a:t>42.85</a:t>
                      </a:r>
                    </a:p>
                  </a:txBody>
                  <a:tcPr marL="1295" marR="1295" marT="1295" marB="0" anchor="b">
                    <a:lnL>
                      <a:noFill/>
                    </a:lnL>
                    <a:lnR>
                      <a:noFill/>
                    </a:lnR>
                    <a:lnT>
                      <a:noFill/>
                    </a:lnT>
                    <a:lnB>
                      <a:noFill/>
                    </a:lnB>
                    <a:solidFill>
                      <a:srgbClr val="FDBF7C"/>
                    </a:solidFill>
                  </a:tcPr>
                </a:tc>
                <a:tc>
                  <a:txBody>
                    <a:bodyPr/>
                    <a:lstStyle/>
                    <a:p>
                      <a:pPr algn="r" fontAlgn="b"/>
                      <a:r>
                        <a:rPr lang="en-US" sz="300" b="0" i="0" u="none" strike="noStrike">
                          <a:solidFill>
                            <a:srgbClr val="000000"/>
                          </a:solidFill>
                          <a:latin typeface="Calibri"/>
                        </a:rPr>
                        <a:t>43.02</a:t>
                      </a:r>
                    </a:p>
                  </a:txBody>
                  <a:tcPr marL="1295" marR="1295" marT="1295" marB="0" anchor="b">
                    <a:lnL>
                      <a:noFill/>
                    </a:lnL>
                    <a:lnR>
                      <a:noFill/>
                    </a:lnR>
                    <a:lnT>
                      <a:noFill/>
                    </a:lnT>
                    <a:lnB>
                      <a:noFill/>
                    </a:lnB>
                    <a:solidFill>
                      <a:srgbClr val="FDBE7C"/>
                    </a:solidFill>
                  </a:tcPr>
                </a:tc>
                <a:tc>
                  <a:txBody>
                    <a:bodyPr/>
                    <a:lstStyle/>
                    <a:p>
                      <a:pPr algn="r" fontAlgn="b"/>
                      <a:r>
                        <a:rPr lang="en-US" sz="300" b="0" i="0" u="none" strike="noStrike">
                          <a:solidFill>
                            <a:srgbClr val="000000"/>
                          </a:solidFill>
                          <a:latin typeface="Calibri"/>
                        </a:rPr>
                        <a:t>43.71</a:t>
                      </a:r>
                    </a:p>
                  </a:txBody>
                  <a:tcPr marL="1295" marR="1295" marT="1295" marB="0" anchor="b">
                    <a:lnL>
                      <a:noFill/>
                    </a:lnL>
                    <a:lnR>
                      <a:noFill/>
                    </a:lnR>
                    <a:lnT>
                      <a:noFill/>
                    </a:lnT>
                    <a:lnB>
                      <a:noFill/>
                    </a:lnB>
                    <a:solidFill>
                      <a:srgbClr val="FDB97B"/>
                    </a:solidFill>
                  </a:tcPr>
                </a:tc>
                <a:tc>
                  <a:txBody>
                    <a:bodyPr/>
                    <a:lstStyle/>
                    <a:p>
                      <a:pPr algn="r" fontAlgn="b"/>
                      <a:r>
                        <a:rPr lang="en-US" sz="300" b="0" i="0" u="none" strike="noStrike">
                          <a:solidFill>
                            <a:srgbClr val="000000"/>
                          </a:solidFill>
                          <a:latin typeface="Calibri"/>
                        </a:rPr>
                        <a:t>44.55</a:t>
                      </a:r>
                    </a:p>
                  </a:txBody>
                  <a:tcPr marL="1295" marR="1295" marT="1295" marB="0" anchor="b">
                    <a:lnL>
                      <a:noFill/>
                    </a:lnL>
                    <a:lnR>
                      <a:noFill/>
                    </a:lnR>
                    <a:lnT>
                      <a:noFill/>
                    </a:lnT>
                    <a:lnB>
                      <a:noFill/>
                    </a:lnB>
                    <a:solidFill>
                      <a:srgbClr val="FCB47A"/>
                    </a:solidFill>
                  </a:tcPr>
                </a:tc>
                <a:tc>
                  <a:txBody>
                    <a:bodyPr/>
                    <a:lstStyle/>
                    <a:p>
                      <a:pPr algn="r" fontAlgn="b"/>
                      <a:r>
                        <a:rPr lang="en-US" sz="300" b="0" i="0" u="none" strike="noStrike">
                          <a:solidFill>
                            <a:srgbClr val="000000"/>
                          </a:solidFill>
                          <a:latin typeface="Calibri"/>
                        </a:rPr>
                        <a:t>44.57</a:t>
                      </a:r>
                    </a:p>
                  </a:txBody>
                  <a:tcPr marL="1295" marR="1295" marT="1295" marB="0" anchor="b">
                    <a:lnL>
                      <a:noFill/>
                    </a:lnL>
                    <a:lnR>
                      <a:noFill/>
                    </a:lnR>
                    <a:lnT>
                      <a:noFill/>
                    </a:lnT>
                    <a:lnB>
                      <a:noFill/>
                    </a:lnB>
                    <a:solidFill>
                      <a:srgbClr val="FCB37A"/>
                    </a:solidFill>
                  </a:tcPr>
                </a:tc>
                <a:tc>
                  <a:txBody>
                    <a:bodyPr/>
                    <a:lstStyle/>
                    <a:p>
                      <a:pPr algn="r" fontAlgn="b"/>
                      <a:r>
                        <a:rPr lang="en-US" sz="300" b="0" i="0" u="none" strike="noStrike">
                          <a:solidFill>
                            <a:srgbClr val="000000"/>
                          </a:solidFill>
                          <a:latin typeface="Calibri"/>
                        </a:rPr>
                        <a:t>44.99</a:t>
                      </a:r>
                    </a:p>
                  </a:txBody>
                  <a:tcPr marL="1295" marR="1295" marT="1295" marB="0" anchor="b">
                    <a:lnL>
                      <a:noFill/>
                    </a:lnL>
                    <a:lnR>
                      <a:noFill/>
                    </a:lnR>
                    <a:lnT>
                      <a:noFill/>
                    </a:lnT>
                    <a:lnB>
                      <a:noFill/>
                    </a:lnB>
                    <a:solidFill>
                      <a:srgbClr val="FCB179"/>
                    </a:solidFill>
                  </a:tcPr>
                </a:tc>
                <a:tc>
                  <a:txBody>
                    <a:bodyPr/>
                    <a:lstStyle/>
                    <a:p>
                      <a:pPr algn="r" fontAlgn="b"/>
                      <a:r>
                        <a:rPr lang="en-US" sz="300" b="0" i="0" u="none" strike="noStrike">
                          <a:solidFill>
                            <a:srgbClr val="000000"/>
                          </a:solidFill>
                          <a:latin typeface="Calibri"/>
                        </a:rPr>
                        <a:t>45.38</a:t>
                      </a:r>
                    </a:p>
                  </a:txBody>
                  <a:tcPr marL="1295" marR="1295" marT="1295" marB="0" anchor="b">
                    <a:lnL>
                      <a:noFill/>
                    </a:lnL>
                    <a:lnR>
                      <a:noFill/>
                    </a:lnR>
                    <a:lnT>
                      <a:noFill/>
                    </a:lnT>
                    <a:lnB>
                      <a:noFill/>
                    </a:lnB>
                    <a:solidFill>
                      <a:srgbClr val="FCAE79"/>
                    </a:solidFill>
                  </a:tcPr>
                </a:tc>
                <a:tc>
                  <a:txBody>
                    <a:bodyPr/>
                    <a:lstStyle/>
                    <a:p>
                      <a:pPr algn="r" fontAlgn="b"/>
                      <a:r>
                        <a:rPr lang="en-US" sz="300" b="0" i="0" u="none" strike="noStrike">
                          <a:solidFill>
                            <a:srgbClr val="000000"/>
                          </a:solidFill>
                          <a:latin typeface="Calibri"/>
                        </a:rPr>
                        <a:t>45.46</a:t>
                      </a:r>
                    </a:p>
                  </a:txBody>
                  <a:tcPr marL="1295" marR="1295" marT="1295" marB="0" anchor="b">
                    <a:lnL>
                      <a:noFill/>
                    </a:lnL>
                    <a:lnR>
                      <a:noFill/>
                    </a:lnR>
                    <a:lnT>
                      <a:noFill/>
                    </a:lnT>
                    <a:lnB>
                      <a:noFill/>
                    </a:lnB>
                    <a:solidFill>
                      <a:srgbClr val="FCAD79"/>
                    </a:solidFill>
                  </a:tcPr>
                </a:tc>
                <a:tc>
                  <a:txBody>
                    <a:bodyPr/>
                    <a:lstStyle/>
                    <a:p>
                      <a:pPr algn="r" fontAlgn="b"/>
                      <a:r>
                        <a:rPr lang="en-US" sz="300" b="0" i="0" u="none" strike="noStrike">
                          <a:solidFill>
                            <a:srgbClr val="000000"/>
                          </a:solidFill>
                          <a:latin typeface="Calibri"/>
                        </a:rPr>
                        <a:t>46.3</a:t>
                      </a:r>
                    </a:p>
                  </a:txBody>
                  <a:tcPr marL="1295" marR="1295" marT="1295" marB="0" anchor="b">
                    <a:lnL>
                      <a:noFill/>
                    </a:lnL>
                    <a:lnR>
                      <a:noFill/>
                    </a:lnR>
                    <a:lnT>
                      <a:noFill/>
                    </a:lnT>
                    <a:lnB>
                      <a:noFill/>
                    </a:lnB>
                    <a:solidFill>
                      <a:srgbClr val="FCA877"/>
                    </a:solidFill>
                  </a:tcPr>
                </a:tc>
                <a:tc>
                  <a:txBody>
                    <a:bodyPr/>
                    <a:lstStyle/>
                    <a:p>
                      <a:pPr algn="r" fontAlgn="b"/>
                      <a:r>
                        <a:rPr lang="en-US" sz="300" b="0" i="0" u="none" strike="noStrike">
                          <a:solidFill>
                            <a:srgbClr val="000000"/>
                          </a:solidFill>
                          <a:latin typeface="Calibri"/>
                        </a:rPr>
                        <a:t>46.87</a:t>
                      </a:r>
                    </a:p>
                  </a:txBody>
                  <a:tcPr marL="1295" marR="1295" marT="1295" marB="0" anchor="b">
                    <a:lnL>
                      <a:noFill/>
                    </a:lnL>
                    <a:lnR>
                      <a:noFill/>
                    </a:lnR>
                    <a:lnT>
                      <a:noFill/>
                    </a:lnT>
                    <a:lnB>
                      <a:noFill/>
                    </a:lnB>
                    <a:solidFill>
                      <a:srgbClr val="FCA477"/>
                    </a:solidFill>
                  </a:tcPr>
                </a:tc>
                <a:tc>
                  <a:txBody>
                    <a:bodyPr/>
                    <a:lstStyle/>
                    <a:p>
                      <a:pPr algn="r" fontAlgn="b"/>
                      <a:r>
                        <a:rPr lang="en-US" sz="300" b="0" i="0" u="none" strike="noStrike">
                          <a:solidFill>
                            <a:srgbClr val="000000"/>
                          </a:solidFill>
                          <a:latin typeface="Calibri"/>
                        </a:rPr>
                        <a:t>47.07</a:t>
                      </a:r>
                    </a:p>
                  </a:txBody>
                  <a:tcPr marL="1295" marR="1295" marT="1295" marB="0" anchor="b">
                    <a:lnL>
                      <a:noFill/>
                    </a:lnL>
                    <a:lnR>
                      <a:noFill/>
                    </a:lnR>
                    <a:lnT>
                      <a:noFill/>
                    </a:lnT>
                    <a:lnB>
                      <a:noFill/>
                    </a:lnB>
                    <a:solidFill>
                      <a:srgbClr val="FCA376"/>
                    </a:solidFill>
                  </a:tcPr>
                </a:tc>
                <a:tc>
                  <a:txBody>
                    <a:bodyPr/>
                    <a:lstStyle/>
                    <a:p>
                      <a:pPr algn="r" fontAlgn="b"/>
                      <a:r>
                        <a:rPr lang="en-US" sz="300" b="0" i="0" u="none" strike="noStrike">
                          <a:solidFill>
                            <a:srgbClr val="000000"/>
                          </a:solidFill>
                          <a:latin typeface="Calibri"/>
                        </a:rPr>
                        <a:t>47.24</a:t>
                      </a:r>
                    </a:p>
                  </a:txBody>
                  <a:tcPr marL="1295" marR="1295" marT="1295" marB="0" anchor="b">
                    <a:lnL>
                      <a:noFill/>
                    </a:lnL>
                    <a:lnR>
                      <a:noFill/>
                    </a:lnR>
                    <a:lnT>
                      <a:noFill/>
                    </a:lnT>
                    <a:lnB>
                      <a:noFill/>
                    </a:lnB>
                    <a:solidFill>
                      <a:srgbClr val="FCA276"/>
                    </a:solidFill>
                  </a:tcPr>
                </a:tc>
                <a:tc>
                  <a:txBody>
                    <a:bodyPr/>
                    <a:lstStyle/>
                    <a:p>
                      <a:pPr algn="r" fontAlgn="b"/>
                      <a:r>
                        <a:rPr lang="en-US" sz="300" b="0" i="0" u="none" strike="noStrike">
                          <a:solidFill>
                            <a:srgbClr val="000000"/>
                          </a:solidFill>
                          <a:latin typeface="Calibri"/>
                        </a:rPr>
                        <a:t>47.62</a:t>
                      </a:r>
                    </a:p>
                  </a:txBody>
                  <a:tcPr marL="1295" marR="1295" marT="1295" marB="0" anchor="b">
                    <a:lnL>
                      <a:noFill/>
                    </a:lnL>
                    <a:lnR>
                      <a:noFill/>
                    </a:lnR>
                    <a:lnT>
                      <a:noFill/>
                    </a:lnT>
                    <a:lnB>
                      <a:noFill/>
                    </a:lnB>
                    <a:solidFill>
                      <a:srgbClr val="FB9F76"/>
                    </a:solidFill>
                  </a:tcPr>
                </a:tc>
                <a:tc>
                  <a:txBody>
                    <a:bodyPr/>
                    <a:lstStyle/>
                    <a:p>
                      <a:pPr algn="r" fontAlgn="b"/>
                      <a:r>
                        <a:rPr lang="en-US" sz="300" b="0" i="0" u="none" strike="noStrike">
                          <a:solidFill>
                            <a:srgbClr val="000000"/>
                          </a:solidFill>
                          <a:latin typeface="Calibri"/>
                        </a:rPr>
                        <a:t>47.7</a:t>
                      </a:r>
                    </a:p>
                  </a:txBody>
                  <a:tcPr marL="1295" marR="1295" marT="1295" marB="0" anchor="b">
                    <a:lnL>
                      <a:noFill/>
                    </a:lnL>
                    <a:lnR>
                      <a:noFill/>
                    </a:lnR>
                    <a:lnT>
                      <a:noFill/>
                    </a:lnT>
                    <a:lnB>
                      <a:noFill/>
                    </a:lnB>
                    <a:solidFill>
                      <a:srgbClr val="FB9E76"/>
                    </a:solidFill>
                  </a:tcPr>
                </a:tc>
                <a:tc>
                  <a:txBody>
                    <a:bodyPr/>
                    <a:lstStyle/>
                    <a:p>
                      <a:pPr algn="r" fontAlgn="b"/>
                      <a:r>
                        <a:rPr lang="en-US" sz="300" b="0" i="0" u="none" strike="noStrike">
                          <a:solidFill>
                            <a:srgbClr val="000000"/>
                          </a:solidFill>
                          <a:latin typeface="Calibri"/>
                        </a:rPr>
                        <a:t>51.37</a:t>
                      </a:r>
                    </a:p>
                  </a:txBody>
                  <a:tcPr marL="1295" marR="1295" marT="1295" marB="0" anchor="b">
                    <a:lnL>
                      <a:noFill/>
                    </a:lnL>
                    <a:lnR>
                      <a:noFill/>
                    </a:lnR>
                    <a:lnT>
                      <a:noFill/>
                    </a:lnT>
                    <a:lnB>
                      <a:noFill/>
                    </a:lnB>
                    <a:solidFill>
                      <a:srgbClr val="FA8671"/>
                    </a:solidFill>
                  </a:tcPr>
                </a:tc>
                <a:tc>
                  <a:txBody>
                    <a:bodyPr/>
                    <a:lstStyle/>
                    <a:p>
                      <a:pPr algn="r" fontAlgn="b"/>
                      <a:r>
                        <a:rPr lang="en-US" sz="300" b="0" i="0" u="none" strike="noStrike">
                          <a:solidFill>
                            <a:srgbClr val="000000"/>
                          </a:solidFill>
                          <a:latin typeface="Calibri"/>
                        </a:rPr>
                        <a:t>53.41</a:t>
                      </a:r>
                    </a:p>
                  </a:txBody>
                  <a:tcPr marL="1295" marR="1295" marT="1295" marB="0" anchor="b">
                    <a:lnL>
                      <a:noFill/>
                    </a:lnL>
                    <a:lnR>
                      <a:noFill/>
                    </a:lnR>
                    <a:lnT>
                      <a:noFill/>
                    </a:lnT>
                    <a:lnB>
                      <a:noFill/>
                    </a:lnB>
                    <a:solidFill>
                      <a:srgbClr val="F9786E"/>
                    </a:solidFill>
                  </a:tcPr>
                </a:tc>
                <a:tc>
                  <a:txBody>
                    <a:bodyPr/>
                    <a:lstStyle/>
                    <a:p>
                      <a:pPr algn="r" fontAlgn="b"/>
                      <a:r>
                        <a:rPr lang="en-US" sz="300" b="0" i="0" u="none" strike="noStrike">
                          <a:solidFill>
                            <a:srgbClr val="000000"/>
                          </a:solidFill>
                          <a:latin typeface="Calibri"/>
                        </a:rPr>
                        <a:t>55.47</a:t>
                      </a:r>
                    </a:p>
                  </a:txBody>
                  <a:tcPr marL="1295" marR="1295" marT="1295" marB="0" anchor="b">
                    <a:lnL>
                      <a:noFill/>
                    </a:lnL>
                    <a:lnR>
                      <a:noFill/>
                    </a:lnR>
                    <a:lnT>
                      <a:noFill/>
                    </a:lnT>
                    <a:lnB>
                      <a:noFill/>
                    </a:lnB>
                    <a:solidFill>
                      <a:srgbClr val="F96A6C"/>
                    </a:solidFill>
                  </a:tcPr>
                </a:tc>
                <a:tc>
                  <a:txBody>
                    <a:bodyPr/>
                    <a:lstStyle/>
                    <a:p>
                      <a:pPr algn="r" fontAlgn="b"/>
                      <a:r>
                        <a:rPr lang="en-US" sz="300" b="0" i="0" u="none" strike="noStrike" dirty="0">
                          <a:solidFill>
                            <a:srgbClr val="000000"/>
                          </a:solidFill>
                          <a:latin typeface="Calibri"/>
                        </a:rPr>
                        <a:t>55.58</a:t>
                      </a:r>
                    </a:p>
                  </a:txBody>
                  <a:tcPr marL="1295" marR="1295" marT="1295" marB="0" anchor="b">
                    <a:lnL>
                      <a:noFill/>
                    </a:lnL>
                    <a:lnR>
                      <a:noFill/>
                    </a:lnR>
                    <a:lnT>
                      <a:noFill/>
                    </a:lnT>
                    <a:lnB>
                      <a:noFill/>
                    </a:lnB>
                    <a:solidFill>
                      <a:srgbClr val="F8696B"/>
                    </a:solidFill>
                  </a:tcPr>
                </a:tc>
              </a:tr>
            </a:tbl>
          </a:graphicData>
        </a:graphic>
      </p:graphicFrame>
      <p:sp>
        <p:nvSpPr>
          <p:cNvPr id="2" name="Title 1"/>
          <p:cNvSpPr>
            <a:spLocks noGrp="1"/>
          </p:cNvSpPr>
          <p:nvPr>
            <p:ph type="title"/>
          </p:nvPr>
        </p:nvSpPr>
        <p:spPr/>
        <p:txBody>
          <a:bodyPr/>
          <a:lstStyle/>
          <a:p>
            <a:r>
              <a:rPr lang="en-US" dirty="0" smtClean="0"/>
              <a:t>The Reference Model: Results</a:t>
            </a:r>
            <a:endParaRPr lang="en-US" dirty="0"/>
          </a:p>
        </p:txBody>
      </p:sp>
      <p:sp>
        <p:nvSpPr>
          <p:cNvPr id="7" name="TextBox 6"/>
          <p:cNvSpPr txBox="1"/>
          <p:nvPr/>
        </p:nvSpPr>
        <p:spPr>
          <a:xfrm>
            <a:off x="914407" y="2514600"/>
            <a:ext cx="1371600" cy="369332"/>
          </a:xfrm>
          <a:prstGeom prst="rect">
            <a:avLst/>
          </a:prstGeom>
          <a:noFill/>
        </p:spPr>
        <p:txBody>
          <a:bodyPr wrap="square" rtlCol="0">
            <a:spAutoFit/>
          </a:bodyPr>
          <a:lstStyle/>
          <a:p>
            <a:endParaRPr lang="en-US" dirty="0"/>
          </a:p>
        </p:txBody>
      </p:sp>
      <p:sp>
        <p:nvSpPr>
          <p:cNvPr id="8" name="Rectangle 7"/>
          <p:cNvSpPr/>
          <p:nvPr/>
        </p:nvSpPr>
        <p:spPr>
          <a:xfrm>
            <a:off x="228600" y="2514600"/>
            <a:ext cx="1219200" cy="609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t>Models</a:t>
            </a:r>
            <a:endParaRPr lang="en-US" sz="1400" dirty="0"/>
          </a:p>
        </p:txBody>
      </p:sp>
      <p:sp>
        <p:nvSpPr>
          <p:cNvPr id="9" name="Rectangle 8"/>
          <p:cNvSpPr/>
          <p:nvPr/>
        </p:nvSpPr>
        <p:spPr>
          <a:xfrm>
            <a:off x="228600" y="3124200"/>
            <a:ext cx="1219200" cy="1143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t>FITNESS SCORE</a:t>
            </a:r>
            <a:endParaRPr lang="en-US" sz="1400" dirty="0"/>
          </a:p>
        </p:txBody>
      </p:sp>
      <p:sp>
        <p:nvSpPr>
          <p:cNvPr id="12" name="Rectangle 11"/>
          <p:cNvSpPr/>
          <p:nvPr/>
        </p:nvSpPr>
        <p:spPr>
          <a:xfrm>
            <a:off x="228600" y="4267200"/>
            <a:ext cx="1219200" cy="685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t>RANK MODELS</a:t>
            </a:r>
            <a:endParaRPr lang="en-US" sz="1400" dirty="0"/>
          </a:p>
        </p:txBody>
      </p:sp>
      <p:sp>
        <p:nvSpPr>
          <p:cNvPr id="16" name="TextBox 15"/>
          <p:cNvSpPr txBox="1"/>
          <p:nvPr/>
        </p:nvSpPr>
        <p:spPr>
          <a:xfrm>
            <a:off x="1447800" y="2297668"/>
            <a:ext cx="3733800" cy="369332"/>
          </a:xfrm>
          <a:prstGeom prst="rect">
            <a:avLst/>
          </a:prstGeom>
          <a:noFill/>
        </p:spPr>
        <p:txBody>
          <a:bodyPr wrap="square" rtlCol="0">
            <a:spAutoFit/>
          </a:bodyPr>
          <a:lstStyle/>
          <a:p>
            <a:pPr algn="ctr"/>
            <a:r>
              <a:rPr lang="en-US" dirty="0" smtClean="0">
                <a:solidFill>
                  <a:srgbClr val="5A8AC6"/>
                </a:solidFill>
              </a:rPr>
              <a:t>Without Biomarker Hypothesis</a:t>
            </a:r>
            <a:endParaRPr lang="en-US" dirty="0">
              <a:solidFill>
                <a:srgbClr val="5A8AC6"/>
              </a:solidFill>
            </a:endParaRPr>
          </a:p>
        </p:txBody>
      </p:sp>
      <p:sp>
        <p:nvSpPr>
          <p:cNvPr id="17" name="TextBox 16"/>
          <p:cNvSpPr txBox="1"/>
          <p:nvPr/>
        </p:nvSpPr>
        <p:spPr>
          <a:xfrm>
            <a:off x="5181600" y="2297668"/>
            <a:ext cx="3733800" cy="369332"/>
          </a:xfrm>
          <a:prstGeom prst="rect">
            <a:avLst/>
          </a:prstGeom>
          <a:noFill/>
        </p:spPr>
        <p:txBody>
          <a:bodyPr wrap="square" rtlCol="0">
            <a:spAutoFit/>
          </a:bodyPr>
          <a:lstStyle/>
          <a:p>
            <a:pPr algn="ctr"/>
            <a:r>
              <a:rPr lang="en-US" dirty="0" smtClean="0">
                <a:solidFill>
                  <a:srgbClr val="F8696B"/>
                </a:solidFill>
              </a:rPr>
              <a:t>With Biomarker Hypothesis</a:t>
            </a:r>
            <a:endParaRPr lang="en-US" dirty="0">
              <a:solidFill>
                <a:srgbClr val="F8696B"/>
              </a:solidFill>
            </a:endParaRPr>
          </a:p>
        </p:txBody>
      </p:sp>
      <p:cxnSp>
        <p:nvCxnSpPr>
          <p:cNvPr id="23" name="Elbow Connector 22"/>
          <p:cNvCxnSpPr/>
          <p:nvPr/>
        </p:nvCxnSpPr>
        <p:spPr>
          <a:xfrm rot="5400000">
            <a:off x="1257300" y="2552700"/>
            <a:ext cx="838200" cy="152400"/>
          </a:xfrm>
          <a:prstGeom prst="bentConnector3">
            <a:avLst>
              <a:gd name="adj1" fmla="val 29545"/>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rot="16200000" flipH="1">
            <a:off x="1028700" y="2552700"/>
            <a:ext cx="838200" cy="152400"/>
          </a:xfrm>
          <a:prstGeom prst="bentConnector3">
            <a:avLst>
              <a:gd name="adj1" fmla="val 29545"/>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28600" y="1295400"/>
            <a:ext cx="1371600" cy="923330"/>
          </a:xfrm>
          <a:prstGeom prst="rect">
            <a:avLst/>
          </a:prstGeom>
          <a:noFill/>
        </p:spPr>
        <p:txBody>
          <a:bodyPr wrap="square" rtlCol="0">
            <a:spAutoFit/>
          </a:bodyPr>
          <a:lstStyle/>
          <a:p>
            <a:pPr algn="ctr"/>
            <a:r>
              <a:rPr lang="en-US" dirty="0" smtClean="0">
                <a:solidFill>
                  <a:srgbClr val="5A8AC6"/>
                </a:solidFill>
              </a:rPr>
              <a:t>Without Treatment Hypothesis</a:t>
            </a:r>
            <a:endParaRPr lang="en-US" dirty="0">
              <a:solidFill>
                <a:srgbClr val="5A8AC6"/>
              </a:solidFill>
            </a:endParaRPr>
          </a:p>
        </p:txBody>
      </p:sp>
      <p:sp>
        <p:nvSpPr>
          <p:cNvPr id="32" name="TextBox 31"/>
          <p:cNvSpPr txBox="1"/>
          <p:nvPr/>
        </p:nvSpPr>
        <p:spPr>
          <a:xfrm>
            <a:off x="1524000" y="1295400"/>
            <a:ext cx="1371600" cy="923330"/>
          </a:xfrm>
          <a:prstGeom prst="rect">
            <a:avLst/>
          </a:prstGeom>
          <a:noFill/>
        </p:spPr>
        <p:txBody>
          <a:bodyPr wrap="square" rtlCol="0">
            <a:spAutoFit/>
          </a:bodyPr>
          <a:lstStyle/>
          <a:p>
            <a:pPr algn="ctr"/>
            <a:r>
              <a:rPr lang="en-US" dirty="0" smtClean="0">
                <a:solidFill>
                  <a:srgbClr val="F8696B"/>
                </a:solidFill>
              </a:rPr>
              <a:t>With Treatment Hypothesis</a:t>
            </a:r>
            <a:endParaRPr lang="en-US" dirty="0">
              <a:solidFill>
                <a:srgbClr val="F8696B"/>
              </a:solidFill>
            </a:endParaRPr>
          </a:p>
        </p:txBody>
      </p:sp>
      <p:cxnSp>
        <p:nvCxnSpPr>
          <p:cNvPr id="49" name="Straight Arrow Connector 48"/>
          <p:cNvCxnSpPr/>
          <p:nvPr/>
        </p:nvCxnSpPr>
        <p:spPr>
          <a:xfrm flipV="1">
            <a:off x="1524000" y="4888468"/>
            <a:ext cx="0" cy="228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457200" y="5040868"/>
            <a:ext cx="2133600" cy="369332"/>
          </a:xfrm>
          <a:prstGeom prst="rect">
            <a:avLst/>
          </a:prstGeom>
          <a:noFill/>
        </p:spPr>
        <p:txBody>
          <a:bodyPr wrap="square" rtlCol="0">
            <a:spAutoFit/>
          </a:bodyPr>
          <a:lstStyle/>
          <a:p>
            <a:pPr algn="ctr"/>
            <a:r>
              <a:rPr lang="en-US" dirty="0" smtClean="0"/>
              <a:t>Best Model Overall</a:t>
            </a:r>
            <a:endParaRPr lang="en-US" dirty="0"/>
          </a:p>
        </p:txBody>
      </p:sp>
      <p:cxnSp>
        <p:nvCxnSpPr>
          <p:cNvPr id="57" name="Straight Arrow Connector 56"/>
          <p:cNvCxnSpPr>
            <a:stCxn id="58" idx="2"/>
          </p:cNvCxnSpPr>
          <p:nvPr/>
        </p:nvCxnSpPr>
        <p:spPr>
          <a:xfrm>
            <a:off x="5334000" y="2121932"/>
            <a:ext cx="0" cy="4688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4267200" y="1752600"/>
            <a:ext cx="2133600" cy="369332"/>
          </a:xfrm>
          <a:prstGeom prst="rect">
            <a:avLst/>
          </a:prstGeom>
          <a:noFill/>
        </p:spPr>
        <p:txBody>
          <a:bodyPr wrap="square" rtlCol="0">
            <a:spAutoFit/>
          </a:bodyPr>
          <a:lstStyle/>
          <a:p>
            <a:pPr algn="ctr"/>
            <a:r>
              <a:rPr lang="en-US" dirty="0" smtClean="0"/>
              <a:t>Best Model Overall</a:t>
            </a:r>
            <a:endParaRPr lang="en-US" dirty="0"/>
          </a:p>
        </p:txBody>
      </p:sp>
      <p:cxnSp>
        <p:nvCxnSpPr>
          <p:cNvPr id="30" name="Elbow Connector 29"/>
          <p:cNvCxnSpPr/>
          <p:nvPr/>
        </p:nvCxnSpPr>
        <p:spPr>
          <a:xfrm flipV="1">
            <a:off x="6629400" y="3352800"/>
            <a:ext cx="2209800" cy="2057400"/>
          </a:xfrm>
          <a:prstGeom prst="bentConnector3">
            <a:avLst>
              <a:gd name="adj1" fmla="val 108107"/>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191000" y="5181600"/>
            <a:ext cx="2438400" cy="646331"/>
          </a:xfrm>
          <a:prstGeom prst="rect">
            <a:avLst/>
          </a:prstGeom>
          <a:noFill/>
        </p:spPr>
        <p:txBody>
          <a:bodyPr wrap="square" rtlCol="0">
            <a:spAutoFit/>
          </a:bodyPr>
          <a:lstStyle/>
          <a:p>
            <a:pPr algn="ctr"/>
            <a:r>
              <a:rPr lang="en-US" dirty="0" smtClean="0"/>
              <a:t>Rows Represent Different Populations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right)">
                                      <p:cBhvr>
                                        <p:cTn id="11" dur="500"/>
                                        <p:tgtEl>
                                          <p:spTgt spid="4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up)">
                                      <p:cBhvr>
                                        <p:cTn id="16" dur="500"/>
                                        <p:tgtEl>
                                          <p:spTgt spid="31"/>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up)">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up)">
                                      <p:cBhvr>
                                        <p:cTn id="25" dur="500"/>
                                        <p:tgtEl>
                                          <p:spTgt spid="32"/>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wipe(down)">
                                      <p:cBhvr>
                                        <p:cTn id="34" dur="500"/>
                                        <p:tgtEl>
                                          <p:spTgt spid="56"/>
                                        </p:tgtEl>
                                      </p:cBhvr>
                                    </p:animEffect>
                                  </p:childTnLst>
                                </p:cTn>
                              </p:par>
                            </p:childTnLst>
                          </p:cTn>
                        </p:par>
                        <p:par>
                          <p:cTn id="35" fill="hold">
                            <p:stCondLst>
                              <p:cond delay="500"/>
                            </p:stCondLst>
                            <p:childTnLst>
                              <p:par>
                                <p:cTn id="36" presetID="22" presetClass="entr" presetSubtype="4" fill="hold" nodeType="after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wipe(down)">
                                      <p:cBhvr>
                                        <p:cTn id="38" dur="500"/>
                                        <p:tgtEl>
                                          <p:spTgt spid="4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wipe(up)">
                                      <p:cBhvr>
                                        <p:cTn id="43" dur="500"/>
                                        <p:tgtEl>
                                          <p:spTgt spid="58"/>
                                        </p:tgtEl>
                                      </p:cBhvr>
                                    </p:animEffect>
                                  </p:childTnLst>
                                </p:cTn>
                              </p:par>
                              <p:par>
                                <p:cTn id="44" presetID="22" presetClass="entr" presetSubtype="1" fill="hold" nodeType="with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wipe(up)">
                                      <p:cBhvr>
                                        <p:cTn id="4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56" grpId="0"/>
      <p:bldP spid="58"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 name="Group 106"/>
          <p:cNvGrpSpPr/>
          <p:nvPr/>
        </p:nvGrpSpPr>
        <p:grpSpPr>
          <a:xfrm>
            <a:off x="762000" y="1905000"/>
            <a:ext cx="8382000" cy="3200400"/>
            <a:chOff x="762000" y="1905000"/>
            <a:chExt cx="8382000" cy="3200400"/>
          </a:xfrm>
        </p:grpSpPr>
        <p:sp>
          <p:nvSpPr>
            <p:cNvPr id="105" name="Rounded Rectangle 104"/>
            <p:cNvSpPr/>
            <p:nvPr/>
          </p:nvSpPr>
          <p:spPr>
            <a:xfrm>
              <a:off x="762000" y="1905000"/>
              <a:ext cx="8382000" cy="3200400"/>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smtClean="0">
                <a:solidFill>
                  <a:srgbClr val="7030A0"/>
                </a:solidFill>
              </a:endParaRPr>
            </a:p>
          </p:txBody>
        </p:sp>
        <p:sp>
          <p:nvSpPr>
            <p:cNvPr id="106" name="TextBox 105"/>
            <p:cNvSpPr txBox="1"/>
            <p:nvPr/>
          </p:nvSpPr>
          <p:spPr>
            <a:xfrm>
              <a:off x="7543800" y="2971800"/>
              <a:ext cx="1219200" cy="923330"/>
            </a:xfrm>
            <a:prstGeom prst="rect">
              <a:avLst/>
            </a:prstGeom>
            <a:noFill/>
          </p:spPr>
          <p:txBody>
            <a:bodyPr wrap="square" rtlCol="0">
              <a:spAutoFit/>
            </a:bodyPr>
            <a:lstStyle/>
            <a:p>
              <a:pPr algn="ctr"/>
              <a:r>
                <a:rPr lang="en-US" b="1" dirty="0" smtClean="0">
                  <a:solidFill>
                    <a:srgbClr val="7030A0"/>
                  </a:solidFill>
                </a:rPr>
                <a:t>Markov Model</a:t>
              </a:r>
            </a:p>
            <a:p>
              <a:endParaRPr lang="en-US" dirty="0"/>
            </a:p>
          </p:txBody>
        </p:sp>
      </p:grpSp>
      <p:sp>
        <p:nvSpPr>
          <p:cNvPr id="101" name="Rounded Rectangle 100"/>
          <p:cNvSpPr/>
          <p:nvPr/>
        </p:nvSpPr>
        <p:spPr>
          <a:xfrm>
            <a:off x="228600" y="5105400"/>
            <a:ext cx="7162800" cy="1143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b="1" dirty="0" smtClean="0">
                <a:solidFill>
                  <a:srgbClr val="7030A0"/>
                </a:solidFill>
              </a:rPr>
              <a:t>Special Transitions that release N new individuals into each FL each month</a:t>
            </a:r>
            <a:endParaRPr lang="en-US" b="1" dirty="0">
              <a:solidFill>
                <a:srgbClr val="7030A0"/>
              </a:solidFill>
            </a:endParaRPr>
          </a:p>
        </p:txBody>
      </p:sp>
      <p:sp>
        <p:nvSpPr>
          <p:cNvPr id="2" name="Title 1"/>
          <p:cNvSpPr>
            <a:spLocks noGrp="1"/>
          </p:cNvSpPr>
          <p:nvPr>
            <p:ph type="title"/>
          </p:nvPr>
        </p:nvSpPr>
        <p:spPr/>
        <p:txBody>
          <a:bodyPr/>
          <a:lstStyle/>
          <a:p>
            <a:r>
              <a:rPr lang="en-US" dirty="0" smtClean="0"/>
              <a:t>Mental Health Model</a:t>
            </a:r>
            <a:endParaRPr lang="en-US" dirty="0"/>
          </a:p>
        </p:txBody>
      </p:sp>
      <p:cxnSp>
        <p:nvCxnSpPr>
          <p:cNvPr id="20" name="Straight Arrow Connector 19"/>
          <p:cNvCxnSpPr/>
          <p:nvPr/>
        </p:nvCxnSpPr>
        <p:spPr>
          <a:xfrm>
            <a:off x="1600200" y="2362200"/>
            <a:ext cx="304800" cy="0"/>
          </a:xfrm>
          <a:prstGeom prst="straightConnector1">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990600" y="2133600"/>
            <a:ext cx="6096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FL1</a:t>
            </a:r>
            <a:endParaRPr lang="en-US" sz="1000" dirty="0">
              <a:solidFill>
                <a:schemeClr val="tx1"/>
              </a:solidFill>
            </a:endParaRPr>
          </a:p>
        </p:txBody>
      </p:sp>
      <p:sp>
        <p:nvSpPr>
          <p:cNvPr id="104" name="Rectangle 103"/>
          <p:cNvSpPr/>
          <p:nvPr/>
        </p:nvSpPr>
        <p:spPr>
          <a:xfrm>
            <a:off x="1905000" y="2133600"/>
            <a:ext cx="6096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FL2</a:t>
            </a:r>
          </a:p>
        </p:txBody>
      </p:sp>
      <p:cxnSp>
        <p:nvCxnSpPr>
          <p:cNvPr id="44" name="Straight Arrow Connector 43"/>
          <p:cNvCxnSpPr/>
          <p:nvPr/>
        </p:nvCxnSpPr>
        <p:spPr>
          <a:xfrm>
            <a:off x="2514600" y="2362200"/>
            <a:ext cx="304800" cy="0"/>
          </a:xfrm>
          <a:prstGeom prst="straightConnector1">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2819400" y="2133600"/>
            <a:ext cx="6096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FL3</a:t>
            </a:r>
          </a:p>
        </p:txBody>
      </p:sp>
      <p:cxnSp>
        <p:nvCxnSpPr>
          <p:cNvPr id="48" name="Straight Arrow Connector 47"/>
          <p:cNvCxnSpPr/>
          <p:nvPr/>
        </p:nvCxnSpPr>
        <p:spPr>
          <a:xfrm>
            <a:off x="3429000" y="2362200"/>
            <a:ext cx="304800" cy="0"/>
          </a:xfrm>
          <a:prstGeom prst="straightConnector1">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733800" y="2133600"/>
            <a:ext cx="6096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FL4</a:t>
            </a:r>
          </a:p>
        </p:txBody>
      </p:sp>
      <p:cxnSp>
        <p:nvCxnSpPr>
          <p:cNvPr id="54" name="Straight Arrow Connector 53"/>
          <p:cNvCxnSpPr/>
          <p:nvPr/>
        </p:nvCxnSpPr>
        <p:spPr>
          <a:xfrm>
            <a:off x="4343400" y="2362200"/>
            <a:ext cx="304800" cy="0"/>
          </a:xfrm>
          <a:prstGeom prst="straightConnector1">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4648200" y="2133600"/>
            <a:ext cx="6096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FL5</a:t>
            </a:r>
          </a:p>
        </p:txBody>
      </p:sp>
      <p:cxnSp>
        <p:nvCxnSpPr>
          <p:cNvPr id="57" name="Straight Arrow Connector 56"/>
          <p:cNvCxnSpPr/>
          <p:nvPr/>
        </p:nvCxnSpPr>
        <p:spPr>
          <a:xfrm>
            <a:off x="5257800" y="2362200"/>
            <a:ext cx="304800" cy="0"/>
          </a:xfrm>
          <a:prstGeom prst="straightConnector1">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5562600" y="2133600"/>
            <a:ext cx="6096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FL6</a:t>
            </a:r>
          </a:p>
        </p:txBody>
      </p:sp>
      <p:cxnSp>
        <p:nvCxnSpPr>
          <p:cNvPr id="59" name="Straight Arrow Connector 58"/>
          <p:cNvCxnSpPr/>
          <p:nvPr/>
        </p:nvCxnSpPr>
        <p:spPr>
          <a:xfrm>
            <a:off x="6172200" y="2362200"/>
            <a:ext cx="304800" cy="0"/>
          </a:xfrm>
          <a:prstGeom prst="straightConnector1">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6477000" y="2133600"/>
            <a:ext cx="6096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FL7</a:t>
            </a:r>
          </a:p>
        </p:txBody>
      </p:sp>
      <p:sp>
        <p:nvSpPr>
          <p:cNvPr id="65" name="Rectangle 64"/>
          <p:cNvSpPr/>
          <p:nvPr/>
        </p:nvSpPr>
        <p:spPr>
          <a:xfrm>
            <a:off x="7391400" y="2133600"/>
            <a:ext cx="6096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Unknown</a:t>
            </a:r>
          </a:p>
        </p:txBody>
      </p:sp>
      <p:sp>
        <p:nvSpPr>
          <p:cNvPr id="68" name="Rectangle 67"/>
          <p:cNvSpPr/>
          <p:nvPr/>
        </p:nvSpPr>
        <p:spPr>
          <a:xfrm>
            <a:off x="8305800" y="2133600"/>
            <a:ext cx="6096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Death</a:t>
            </a:r>
          </a:p>
        </p:txBody>
      </p:sp>
      <p:sp>
        <p:nvSpPr>
          <p:cNvPr id="69" name="Rectangle 68"/>
          <p:cNvSpPr/>
          <p:nvPr/>
        </p:nvSpPr>
        <p:spPr>
          <a:xfrm>
            <a:off x="76200" y="2133600"/>
            <a:ext cx="6096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Wait</a:t>
            </a:r>
          </a:p>
        </p:txBody>
      </p:sp>
      <p:cxnSp>
        <p:nvCxnSpPr>
          <p:cNvPr id="73" name="Straight Arrow Connector 72"/>
          <p:cNvCxnSpPr/>
          <p:nvPr/>
        </p:nvCxnSpPr>
        <p:spPr>
          <a:xfrm flipV="1">
            <a:off x="381000" y="2590800"/>
            <a:ext cx="0" cy="304800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381000" y="5181600"/>
            <a:ext cx="9144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381000" y="5257800"/>
            <a:ext cx="18288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381000" y="5334000"/>
            <a:ext cx="27432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81000" y="5410200"/>
            <a:ext cx="36576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a:off x="381000" y="5486400"/>
            <a:ext cx="45720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a:off x="381000" y="5562600"/>
            <a:ext cx="54864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381000" y="5638800"/>
            <a:ext cx="64008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a:off x="1295400" y="3886200"/>
            <a:ext cx="64008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a:off x="1295400" y="2667000"/>
            <a:ext cx="1828800" cy="0"/>
          </a:xfrm>
          <a:prstGeom prst="straightConnector1">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a:off x="1295400" y="2743200"/>
            <a:ext cx="2743200" cy="0"/>
          </a:xfrm>
          <a:prstGeom prst="straightConnector1">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a:off x="1295400" y="2819400"/>
            <a:ext cx="3657600" cy="0"/>
          </a:xfrm>
          <a:prstGeom prst="straightConnector1">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a:off x="1295400" y="2895600"/>
            <a:ext cx="4572000" cy="0"/>
          </a:xfrm>
          <a:prstGeom prst="straightConnector1">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a:off x="1295400" y="2971800"/>
            <a:ext cx="5486400" cy="0"/>
          </a:xfrm>
          <a:prstGeom prst="straightConnector1">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a:off x="2209800" y="3048000"/>
            <a:ext cx="1828800" cy="0"/>
          </a:xfrm>
          <a:prstGeom prst="straightConnector1">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a:off x="2209800" y="3124200"/>
            <a:ext cx="2743200" cy="0"/>
          </a:xfrm>
          <a:prstGeom prst="straightConnector1">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a:off x="2209800" y="3200400"/>
            <a:ext cx="3657600" cy="0"/>
          </a:xfrm>
          <a:prstGeom prst="straightConnector1">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a:off x="2209800" y="3276600"/>
            <a:ext cx="4572000" cy="0"/>
          </a:xfrm>
          <a:prstGeom prst="straightConnector1">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a:off x="3124200" y="3352800"/>
            <a:ext cx="1828800" cy="0"/>
          </a:xfrm>
          <a:prstGeom prst="straightConnector1">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a:off x="3124200" y="3429000"/>
            <a:ext cx="2743200" cy="0"/>
          </a:xfrm>
          <a:prstGeom prst="straightConnector1">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a:off x="3124200" y="3505200"/>
            <a:ext cx="3657600" cy="0"/>
          </a:xfrm>
          <a:prstGeom prst="straightConnector1">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06" name="Straight Arrow Connector 205"/>
          <p:cNvCxnSpPr/>
          <p:nvPr/>
        </p:nvCxnSpPr>
        <p:spPr>
          <a:xfrm flipV="1">
            <a:off x="1295400" y="2590800"/>
            <a:ext cx="0" cy="259080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7" name="Straight Arrow Connector 206"/>
          <p:cNvCxnSpPr/>
          <p:nvPr/>
        </p:nvCxnSpPr>
        <p:spPr>
          <a:xfrm flipV="1">
            <a:off x="2209800" y="2590800"/>
            <a:ext cx="0" cy="266700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p:nvPr/>
        </p:nvCxnSpPr>
        <p:spPr>
          <a:xfrm flipV="1">
            <a:off x="3124200" y="2590800"/>
            <a:ext cx="0" cy="274320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p:nvPr/>
        </p:nvCxnSpPr>
        <p:spPr>
          <a:xfrm flipV="1">
            <a:off x="4038600" y="2590800"/>
            <a:ext cx="0" cy="281940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flipV="1">
            <a:off x="4953000" y="2590800"/>
            <a:ext cx="0" cy="289560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1" name="Straight Arrow Connector 210"/>
          <p:cNvCxnSpPr/>
          <p:nvPr/>
        </p:nvCxnSpPr>
        <p:spPr>
          <a:xfrm flipV="1">
            <a:off x="5867400" y="2590800"/>
            <a:ext cx="0" cy="297180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2" name="Straight Arrow Connector 211"/>
          <p:cNvCxnSpPr/>
          <p:nvPr/>
        </p:nvCxnSpPr>
        <p:spPr>
          <a:xfrm flipV="1">
            <a:off x="6781800" y="2590800"/>
            <a:ext cx="0" cy="304800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p:nvPr/>
        </p:nvCxnSpPr>
        <p:spPr>
          <a:xfrm flipV="1">
            <a:off x="7696200" y="2590800"/>
            <a:ext cx="0" cy="175260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4" name="Straight Arrow Connector 213"/>
          <p:cNvCxnSpPr/>
          <p:nvPr/>
        </p:nvCxnSpPr>
        <p:spPr>
          <a:xfrm flipV="1">
            <a:off x="8610600" y="2590800"/>
            <a:ext cx="0" cy="236220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a:off x="4038600" y="3581400"/>
            <a:ext cx="1828800" cy="0"/>
          </a:xfrm>
          <a:prstGeom prst="straightConnector1">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a:off x="4038600" y="3657600"/>
            <a:ext cx="2743200" cy="0"/>
          </a:xfrm>
          <a:prstGeom prst="straightConnector1">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18" name="Straight Arrow Connector 217"/>
          <p:cNvCxnSpPr/>
          <p:nvPr/>
        </p:nvCxnSpPr>
        <p:spPr>
          <a:xfrm>
            <a:off x="4953000" y="3733800"/>
            <a:ext cx="1828800" cy="0"/>
          </a:xfrm>
          <a:prstGeom prst="straightConnector1">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21" name="Straight Arrow Connector 220"/>
          <p:cNvCxnSpPr/>
          <p:nvPr/>
        </p:nvCxnSpPr>
        <p:spPr>
          <a:xfrm>
            <a:off x="2209800" y="3962400"/>
            <a:ext cx="54864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23" name="Straight Arrow Connector 222"/>
          <p:cNvCxnSpPr/>
          <p:nvPr/>
        </p:nvCxnSpPr>
        <p:spPr>
          <a:xfrm>
            <a:off x="3124200" y="4038600"/>
            <a:ext cx="45720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26" name="Straight Arrow Connector 225"/>
          <p:cNvCxnSpPr/>
          <p:nvPr/>
        </p:nvCxnSpPr>
        <p:spPr>
          <a:xfrm>
            <a:off x="4038600" y="4114800"/>
            <a:ext cx="36576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28" name="Straight Arrow Connector 227"/>
          <p:cNvCxnSpPr/>
          <p:nvPr/>
        </p:nvCxnSpPr>
        <p:spPr>
          <a:xfrm>
            <a:off x="4953000" y="4191000"/>
            <a:ext cx="27432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30" name="Straight Arrow Connector 229"/>
          <p:cNvCxnSpPr/>
          <p:nvPr/>
        </p:nvCxnSpPr>
        <p:spPr>
          <a:xfrm>
            <a:off x="5867400" y="4267200"/>
            <a:ext cx="18288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32" name="Straight Arrow Connector 231"/>
          <p:cNvCxnSpPr/>
          <p:nvPr/>
        </p:nvCxnSpPr>
        <p:spPr>
          <a:xfrm>
            <a:off x="6781800" y="4343400"/>
            <a:ext cx="9144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34" name="Straight Arrow Connector 233"/>
          <p:cNvCxnSpPr/>
          <p:nvPr/>
        </p:nvCxnSpPr>
        <p:spPr>
          <a:xfrm>
            <a:off x="2209800" y="4572000"/>
            <a:ext cx="64008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35" name="Straight Arrow Connector 234"/>
          <p:cNvCxnSpPr/>
          <p:nvPr/>
        </p:nvCxnSpPr>
        <p:spPr>
          <a:xfrm>
            <a:off x="3124200" y="4648200"/>
            <a:ext cx="54864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36" name="Straight Arrow Connector 235"/>
          <p:cNvCxnSpPr/>
          <p:nvPr/>
        </p:nvCxnSpPr>
        <p:spPr>
          <a:xfrm>
            <a:off x="4038600" y="4724400"/>
            <a:ext cx="45720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37" name="Straight Arrow Connector 236"/>
          <p:cNvCxnSpPr/>
          <p:nvPr/>
        </p:nvCxnSpPr>
        <p:spPr>
          <a:xfrm>
            <a:off x="4953000" y="4800600"/>
            <a:ext cx="36576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38" name="Straight Arrow Connector 237"/>
          <p:cNvCxnSpPr/>
          <p:nvPr/>
        </p:nvCxnSpPr>
        <p:spPr>
          <a:xfrm>
            <a:off x="5867400" y="4876800"/>
            <a:ext cx="27432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39" name="Straight Arrow Connector 238"/>
          <p:cNvCxnSpPr/>
          <p:nvPr/>
        </p:nvCxnSpPr>
        <p:spPr>
          <a:xfrm>
            <a:off x="6781800" y="4953000"/>
            <a:ext cx="18288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40" name="Straight Arrow Connector 239"/>
          <p:cNvCxnSpPr/>
          <p:nvPr/>
        </p:nvCxnSpPr>
        <p:spPr>
          <a:xfrm>
            <a:off x="1295400" y="4495800"/>
            <a:ext cx="73152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533400" y="1609130"/>
            <a:ext cx="1524000" cy="369332"/>
          </a:xfrm>
          <a:prstGeom prst="rect">
            <a:avLst/>
          </a:prstGeom>
          <a:noFill/>
        </p:spPr>
        <p:txBody>
          <a:bodyPr wrap="square" rtlCol="0">
            <a:spAutoFit/>
          </a:bodyPr>
          <a:lstStyle/>
          <a:p>
            <a:pPr algn="ctr"/>
            <a:r>
              <a:rPr lang="en-US" b="1" dirty="0" smtClean="0">
                <a:solidFill>
                  <a:srgbClr val="000099"/>
                </a:solidFill>
              </a:rPr>
              <a:t>Dangerous</a:t>
            </a:r>
            <a:endParaRPr lang="en-US" b="1" dirty="0">
              <a:solidFill>
                <a:srgbClr val="000099"/>
              </a:solidFill>
            </a:endParaRPr>
          </a:p>
        </p:txBody>
      </p:sp>
      <p:sp>
        <p:nvSpPr>
          <p:cNvPr id="67" name="TextBox 66"/>
          <p:cNvSpPr txBox="1"/>
          <p:nvPr/>
        </p:nvSpPr>
        <p:spPr>
          <a:xfrm>
            <a:off x="1447800" y="1304330"/>
            <a:ext cx="1524000" cy="369332"/>
          </a:xfrm>
          <a:prstGeom prst="rect">
            <a:avLst/>
          </a:prstGeom>
          <a:noFill/>
        </p:spPr>
        <p:txBody>
          <a:bodyPr wrap="square" rtlCol="0">
            <a:spAutoFit/>
          </a:bodyPr>
          <a:lstStyle/>
          <a:p>
            <a:pPr algn="ctr"/>
            <a:r>
              <a:rPr lang="en-US" b="1" dirty="0" smtClean="0">
                <a:solidFill>
                  <a:srgbClr val="000099"/>
                </a:solidFill>
              </a:rPr>
              <a:t>Acute</a:t>
            </a:r>
            <a:endParaRPr lang="en-US" b="1" dirty="0">
              <a:solidFill>
                <a:srgbClr val="000099"/>
              </a:solidFill>
            </a:endParaRPr>
          </a:p>
        </p:txBody>
      </p:sp>
      <p:sp>
        <p:nvSpPr>
          <p:cNvPr id="70" name="TextBox 69"/>
          <p:cNvSpPr txBox="1"/>
          <p:nvPr/>
        </p:nvSpPr>
        <p:spPr>
          <a:xfrm>
            <a:off x="2362200" y="1620798"/>
            <a:ext cx="1524000" cy="369332"/>
          </a:xfrm>
          <a:prstGeom prst="rect">
            <a:avLst/>
          </a:prstGeom>
          <a:noFill/>
        </p:spPr>
        <p:txBody>
          <a:bodyPr wrap="square" rtlCol="0">
            <a:spAutoFit/>
          </a:bodyPr>
          <a:lstStyle/>
          <a:p>
            <a:pPr algn="ctr"/>
            <a:r>
              <a:rPr lang="en-US" b="1" dirty="0" smtClean="0">
                <a:solidFill>
                  <a:srgbClr val="000099"/>
                </a:solidFill>
              </a:rPr>
              <a:t>Residual</a:t>
            </a:r>
            <a:endParaRPr lang="en-US" b="1" dirty="0">
              <a:solidFill>
                <a:srgbClr val="000099"/>
              </a:solidFill>
            </a:endParaRPr>
          </a:p>
        </p:txBody>
      </p:sp>
      <p:sp>
        <p:nvSpPr>
          <p:cNvPr id="71" name="TextBox 70"/>
          <p:cNvSpPr txBox="1"/>
          <p:nvPr/>
        </p:nvSpPr>
        <p:spPr>
          <a:xfrm>
            <a:off x="3276600" y="1315998"/>
            <a:ext cx="1524000" cy="369332"/>
          </a:xfrm>
          <a:prstGeom prst="rect">
            <a:avLst/>
          </a:prstGeom>
          <a:noFill/>
        </p:spPr>
        <p:txBody>
          <a:bodyPr wrap="square" rtlCol="0">
            <a:spAutoFit/>
          </a:bodyPr>
          <a:lstStyle/>
          <a:p>
            <a:pPr algn="ctr"/>
            <a:r>
              <a:rPr lang="en-US" b="1" dirty="0" smtClean="0">
                <a:solidFill>
                  <a:srgbClr val="000099"/>
                </a:solidFill>
              </a:rPr>
              <a:t>Dependent</a:t>
            </a:r>
            <a:endParaRPr lang="en-US" b="1" dirty="0">
              <a:solidFill>
                <a:srgbClr val="000099"/>
              </a:solidFill>
            </a:endParaRPr>
          </a:p>
        </p:txBody>
      </p:sp>
      <p:sp>
        <p:nvSpPr>
          <p:cNvPr id="72" name="TextBox 71"/>
          <p:cNvSpPr txBox="1"/>
          <p:nvPr/>
        </p:nvSpPr>
        <p:spPr>
          <a:xfrm>
            <a:off x="4191000" y="1620798"/>
            <a:ext cx="1524000" cy="369332"/>
          </a:xfrm>
          <a:prstGeom prst="rect">
            <a:avLst/>
          </a:prstGeom>
          <a:noFill/>
        </p:spPr>
        <p:txBody>
          <a:bodyPr wrap="square" rtlCol="0">
            <a:spAutoFit/>
          </a:bodyPr>
          <a:lstStyle/>
          <a:p>
            <a:pPr algn="ctr"/>
            <a:r>
              <a:rPr lang="en-US" b="1" dirty="0" smtClean="0">
                <a:solidFill>
                  <a:srgbClr val="000099"/>
                </a:solidFill>
              </a:rPr>
              <a:t>Vulnerable</a:t>
            </a:r>
            <a:endParaRPr lang="en-US" b="1" dirty="0">
              <a:solidFill>
                <a:srgbClr val="000099"/>
              </a:solidFill>
            </a:endParaRPr>
          </a:p>
        </p:txBody>
      </p:sp>
      <p:sp>
        <p:nvSpPr>
          <p:cNvPr id="74" name="TextBox 73"/>
          <p:cNvSpPr txBox="1"/>
          <p:nvPr/>
        </p:nvSpPr>
        <p:spPr>
          <a:xfrm>
            <a:off x="5105400" y="1315998"/>
            <a:ext cx="1524000" cy="369332"/>
          </a:xfrm>
          <a:prstGeom prst="rect">
            <a:avLst/>
          </a:prstGeom>
          <a:noFill/>
        </p:spPr>
        <p:txBody>
          <a:bodyPr wrap="square" rtlCol="0">
            <a:spAutoFit/>
          </a:bodyPr>
          <a:lstStyle/>
          <a:p>
            <a:pPr algn="ctr"/>
            <a:r>
              <a:rPr lang="en-US" b="1" dirty="0" smtClean="0">
                <a:solidFill>
                  <a:srgbClr val="000099"/>
                </a:solidFill>
              </a:rPr>
              <a:t>Recovering</a:t>
            </a:r>
            <a:endParaRPr lang="en-US" b="1" dirty="0">
              <a:solidFill>
                <a:srgbClr val="000099"/>
              </a:solidFill>
            </a:endParaRPr>
          </a:p>
        </p:txBody>
      </p:sp>
      <p:sp>
        <p:nvSpPr>
          <p:cNvPr id="75" name="TextBox 74"/>
          <p:cNvSpPr txBox="1"/>
          <p:nvPr/>
        </p:nvSpPr>
        <p:spPr>
          <a:xfrm>
            <a:off x="5943600" y="1620798"/>
            <a:ext cx="1676400" cy="369332"/>
          </a:xfrm>
          <a:prstGeom prst="rect">
            <a:avLst/>
          </a:prstGeom>
          <a:noFill/>
        </p:spPr>
        <p:txBody>
          <a:bodyPr wrap="square" rtlCol="0">
            <a:spAutoFit/>
          </a:bodyPr>
          <a:lstStyle/>
          <a:p>
            <a:pPr algn="ctr"/>
            <a:r>
              <a:rPr lang="en-US" b="1" dirty="0" smtClean="0">
                <a:solidFill>
                  <a:srgbClr val="000099"/>
                </a:solidFill>
              </a:rPr>
              <a:t>Independent</a:t>
            </a:r>
            <a:endParaRPr lang="en-US" b="1" dirty="0">
              <a:solidFill>
                <a:srgbClr val="000099"/>
              </a:solidFill>
            </a:endParaRPr>
          </a:p>
        </p:txBody>
      </p:sp>
      <p:sp>
        <p:nvSpPr>
          <p:cNvPr id="95" name="TextBox 94"/>
          <p:cNvSpPr txBox="1"/>
          <p:nvPr/>
        </p:nvSpPr>
        <p:spPr>
          <a:xfrm>
            <a:off x="6934200" y="838200"/>
            <a:ext cx="1524000" cy="923330"/>
          </a:xfrm>
          <a:prstGeom prst="rect">
            <a:avLst/>
          </a:prstGeom>
          <a:noFill/>
        </p:spPr>
        <p:txBody>
          <a:bodyPr wrap="square" rtlCol="0">
            <a:spAutoFit/>
          </a:bodyPr>
          <a:lstStyle/>
          <a:p>
            <a:pPr algn="ctr"/>
            <a:r>
              <a:rPr lang="en-US" b="1" dirty="0" smtClean="0"/>
              <a:t>Disappear from  System</a:t>
            </a:r>
            <a:endParaRPr lang="en-US" b="1" dirty="0"/>
          </a:p>
        </p:txBody>
      </p:sp>
      <p:sp>
        <p:nvSpPr>
          <p:cNvPr id="97" name="TextBox 96"/>
          <p:cNvSpPr txBox="1"/>
          <p:nvPr/>
        </p:nvSpPr>
        <p:spPr>
          <a:xfrm>
            <a:off x="7772400" y="1609130"/>
            <a:ext cx="1676400" cy="369332"/>
          </a:xfrm>
          <a:prstGeom prst="rect">
            <a:avLst/>
          </a:prstGeom>
          <a:noFill/>
        </p:spPr>
        <p:txBody>
          <a:bodyPr wrap="square" rtlCol="0">
            <a:spAutoFit/>
          </a:bodyPr>
          <a:lstStyle/>
          <a:p>
            <a:pPr algn="ctr"/>
            <a:r>
              <a:rPr lang="en-US" b="1" dirty="0" smtClean="0"/>
              <a:t>Mortality</a:t>
            </a:r>
            <a:endParaRPr lang="en-US" b="1" dirty="0"/>
          </a:p>
        </p:txBody>
      </p:sp>
      <p:sp>
        <p:nvSpPr>
          <p:cNvPr id="102" name="TextBox 101"/>
          <p:cNvSpPr txBox="1"/>
          <p:nvPr/>
        </p:nvSpPr>
        <p:spPr>
          <a:xfrm>
            <a:off x="0" y="847130"/>
            <a:ext cx="838200" cy="923330"/>
          </a:xfrm>
          <a:prstGeom prst="rect">
            <a:avLst/>
          </a:prstGeom>
          <a:noFill/>
        </p:spPr>
        <p:txBody>
          <a:bodyPr wrap="square" rtlCol="0">
            <a:spAutoFit/>
          </a:bodyPr>
          <a:lstStyle/>
          <a:p>
            <a:pPr algn="ctr"/>
            <a:r>
              <a:rPr lang="en-US" b="1" dirty="0" smtClean="0"/>
              <a:t>Not</a:t>
            </a:r>
          </a:p>
          <a:p>
            <a:pPr algn="ctr"/>
            <a:r>
              <a:rPr lang="en-US" b="1" dirty="0" smtClean="0"/>
              <a:t>Yet</a:t>
            </a:r>
          </a:p>
          <a:p>
            <a:pPr algn="ctr"/>
            <a:r>
              <a:rPr lang="en-US" b="1" dirty="0" smtClean="0"/>
              <a:t>In</a:t>
            </a:r>
            <a:endParaRPr lang="en-US" b="1" dirty="0"/>
          </a:p>
        </p:txBody>
      </p:sp>
      <p:sp>
        <p:nvSpPr>
          <p:cNvPr id="108" name="TextBox 107"/>
          <p:cNvSpPr txBox="1"/>
          <p:nvPr/>
        </p:nvSpPr>
        <p:spPr>
          <a:xfrm>
            <a:off x="762000" y="914400"/>
            <a:ext cx="6248400" cy="369332"/>
          </a:xfrm>
          <a:prstGeom prst="rect">
            <a:avLst/>
          </a:prstGeom>
          <a:noFill/>
        </p:spPr>
        <p:txBody>
          <a:bodyPr wrap="square" rtlCol="0">
            <a:spAutoFit/>
          </a:bodyPr>
          <a:lstStyle/>
          <a:p>
            <a:pPr algn="ctr"/>
            <a:r>
              <a:rPr lang="en-US" b="1" dirty="0" smtClean="0">
                <a:solidFill>
                  <a:srgbClr val="000099"/>
                </a:solidFill>
              </a:rPr>
              <a:t>FL# = Functional Level with decreasing hazard</a:t>
            </a:r>
            <a:endParaRPr lang="en-US" b="1" dirty="0">
              <a:solidFill>
                <a:srgbClr val="0000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wipe(left)">
                                      <p:cBhvr>
                                        <p:cTn id="7" dur="5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8"/>
                                        </p:tgtEl>
                                        <p:attrNameLst>
                                          <p:attrName>style.visibility</p:attrName>
                                        </p:attrNameLst>
                                      </p:cBhvr>
                                      <p:to>
                                        <p:strVal val="visible"/>
                                      </p:to>
                                    </p:set>
                                    <p:animEffect transition="in" filter="wipe(left)">
                                      <p:cBhvr>
                                        <p:cTn id="12" dur="500"/>
                                        <p:tgtEl>
                                          <p:spTgt spid="108"/>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wipe(left)">
                                      <p:cBhvr>
                                        <p:cTn id="16" dur="500"/>
                                        <p:tgtEl>
                                          <p:spTgt spid="66"/>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67"/>
                                        </p:tgtEl>
                                        <p:attrNameLst>
                                          <p:attrName>style.visibility</p:attrName>
                                        </p:attrNameLst>
                                      </p:cBhvr>
                                      <p:to>
                                        <p:strVal val="visible"/>
                                      </p:to>
                                    </p:set>
                                    <p:animEffect transition="in" filter="wipe(left)">
                                      <p:cBhvr>
                                        <p:cTn id="20" dur="500"/>
                                        <p:tgtEl>
                                          <p:spTgt spid="6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70"/>
                                        </p:tgtEl>
                                        <p:attrNameLst>
                                          <p:attrName>style.visibility</p:attrName>
                                        </p:attrNameLst>
                                      </p:cBhvr>
                                      <p:to>
                                        <p:strVal val="visible"/>
                                      </p:to>
                                    </p:set>
                                    <p:animEffect transition="in" filter="wipe(left)">
                                      <p:cBhvr>
                                        <p:cTn id="24" dur="500"/>
                                        <p:tgtEl>
                                          <p:spTgt spid="70"/>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wipe(left)">
                                      <p:cBhvr>
                                        <p:cTn id="28" dur="500"/>
                                        <p:tgtEl>
                                          <p:spTgt spid="71"/>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74"/>
                                        </p:tgtEl>
                                        <p:attrNameLst>
                                          <p:attrName>style.visibility</p:attrName>
                                        </p:attrNameLst>
                                      </p:cBhvr>
                                      <p:to>
                                        <p:strVal val="visible"/>
                                      </p:to>
                                    </p:set>
                                    <p:animEffect transition="in" filter="wipe(left)">
                                      <p:cBhvr>
                                        <p:cTn id="36" dur="500"/>
                                        <p:tgtEl>
                                          <p:spTgt spid="74"/>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95"/>
                                        </p:tgtEl>
                                        <p:attrNameLst>
                                          <p:attrName>style.visibility</p:attrName>
                                        </p:attrNameLst>
                                      </p:cBhvr>
                                      <p:to>
                                        <p:strVal val="visible"/>
                                      </p:to>
                                    </p:set>
                                    <p:animEffect transition="in" filter="wipe(left)">
                                      <p:cBhvr>
                                        <p:cTn id="45" dur="500"/>
                                        <p:tgtEl>
                                          <p:spTgt spid="95"/>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97"/>
                                        </p:tgtEl>
                                        <p:attrNameLst>
                                          <p:attrName>style.visibility</p:attrName>
                                        </p:attrNameLst>
                                      </p:cBhvr>
                                      <p:to>
                                        <p:strVal val="visible"/>
                                      </p:to>
                                    </p:set>
                                    <p:animEffect transition="in" filter="wipe(left)">
                                      <p:cBhvr>
                                        <p:cTn id="49" dur="500"/>
                                        <p:tgtEl>
                                          <p:spTgt spid="9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102"/>
                                        </p:tgtEl>
                                        <p:attrNameLst>
                                          <p:attrName>style.visibility</p:attrName>
                                        </p:attrNameLst>
                                      </p:cBhvr>
                                      <p:to>
                                        <p:strVal val="visible"/>
                                      </p:to>
                                    </p:set>
                                    <p:animEffect transition="in" filter="wipe(up)">
                                      <p:cBhvr>
                                        <p:cTn id="54" dur="500"/>
                                        <p:tgtEl>
                                          <p:spTgt spid="102"/>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01"/>
                                        </p:tgtEl>
                                        <p:attrNameLst>
                                          <p:attrName>style.visibility</p:attrName>
                                        </p:attrNameLst>
                                      </p:cBhvr>
                                      <p:to>
                                        <p:strVal val="visible"/>
                                      </p:to>
                                    </p:set>
                                    <p:animEffect transition="in" filter="wipe(left)">
                                      <p:cBhvr>
                                        <p:cTn id="58"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66" grpId="0"/>
      <p:bldP spid="67" grpId="0"/>
      <p:bldP spid="70" grpId="0"/>
      <p:bldP spid="71" grpId="0"/>
      <p:bldP spid="72" grpId="0"/>
      <p:bldP spid="74" grpId="0"/>
      <p:bldP spid="75" grpId="0"/>
      <p:bldP spid="95" grpId="0"/>
      <p:bldP spid="97" grpId="0"/>
      <p:bldP spid="102" grpId="0"/>
      <p:bldP spid="10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Model: Markov Model</a:t>
            </a:r>
            <a:endParaRPr lang="en-US" dirty="0"/>
          </a:p>
        </p:txBody>
      </p:sp>
      <p:sp>
        <p:nvSpPr>
          <p:cNvPr id="3" name="Content Placeholder 2"/>
          <p:cNvSpPr>
            <a:spLocks noGrp="1"/>
          </p:cNvSpPr>
          <p:nvPr>
            <p:ph idx="1"/>
          </p:nvPr>
        </p:nvSpPr>
        <p:spPr/>
        <p:txBody>
          <a:bodyPr/>
          <a:lstStyle/>
          <a:p>
            <a:r>
              <a:rPr lang="en-US" sz="2000" dirty="0" smtClean="0"/>
              <a:t>The Markov Model transitions probabilities used</a:t>
            </a:r>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r>
              <a:rPr lang="en-US" sz="2000" dirty="0" smtClean="0"/>
              <a:t>Transition probabilities out of wait state are conditional if statements:</a:t>
            </a:r>
          </a:p>
          <a:p>
            <a:pPr lvl="1"/>
            <a:r>
              <a:rPr lang="en-US" sz="1600" dirty="0" smtClean="0"/>
              <a:t>0 if Time &lt; Arrival Time for all FL</a:t>
            </a:r>
          </a:p>
          <a:p>
            <a:pPr lvl="1"/>
            <a:r>
              <a:rPr lang="en-US" sz="1600" dirty="0" smtClean="0"/>
              <a:t>1 if Time &lt; Arrival Time and Individual  ID corresponds to FL#</a:t>
            </a:r>
          </a:p>
          <a:p>
            <a:pPr lvl="1"/>
            <a:endParaRPr lang="en-US" sz="1600" dirty="0" smtClean="0"/>
          </a:p>
          <a:p>
            <a:endParaRPr lang="en-US" sz="2000" dirty="0" smtClean="0"/>
          </a:p>
          <a:p>
            <a:endParaRPr lang="en-US" sz="2000" dirty="0" smtClean="0"/>
          </a:p>
        </p:txBody>
      </p:sp>
      <p:sp>
        <p:nvSpPr>
          <p:cNvPr id="4" name="Slide Number Placeholder 3"/>
          <p:cNvSpPr>
            <a:spLocks noGrp="1"/>
          </p:cNvSpPr>
          <p:nvPr>
            <p:ph type="sldNum" sz="quarter" idx="10"/>
          </p:nvPr>
        </p:nvSpPr>
        <p:spPr/>
        <p:txBody>
          <a:bodyPr/>
          <a:lstStyle/>
          <a:p>
            <a:pPr>
              <a:defRPr/>
            </a:pPr>
            <a:fld id="{D68E8870-17DE-45C4-A8DD-7644B2422933}" type="slidenum">
              <a:rPr lang="en-US" smtClean="0"/>
              <a:pPr>
                <a:defRPr/>
              </a:pPr>
              <a:t>9</a:t>
            </a:fld>
            <a:endParaRPr lang="en-US"/>
          </a:p>
        </p:txBody>
      </p:sp>
      <p:graphicFrame>
        <p:nvGraphicFramePr>
          <p:cNvPr id="5" name="Table 4"/>
          <p:cNvGraphicFramePr>
            <a:graphicFrameLocks noGrp="1"/>
          </p:cNvGraphicFramePr>
          <p:nvPr/>
        </p:nvGraphicFramePr>
        <p:xfrm>
          <a:off x="762000" y="1447800"/>
          <a:ext cx="7848600" cy="2743200"/>
        </p:xfrm>
        <a:graphic>
          <a:graphicData uri="http://schemas.openxmlformats.org/drawingml/2006/table">
            <a:tbl>
              <a:tblPr firstRow="1" bandRow="1">
                <a:tableStyleId>{21E4AEA4-8DFA-4A89-87EB-49C32662AFE0}</a:tableStyleId>
              </a:tblPr>
              <a:tblGrid>
                <a:gridCol w="784860"/>
                <a:gridCol w="784860"/>
                <a:gridCol w="784860"/>
                <a:gridCol w="784860"/>
                <a:gridCol w="784860"/>
                <a:gridCol w="784860"/>
                <a:gridCol w="784860"/>
                <a:gridCol w="784860"/>
                <a:gridCol w="784860"/>
                <a:gridCol w="784860"/>
              </a:tblGrid>
              <a:tr h="142634">
                <a:tc>
                  <a:txBody>
                    <a:bodyPr/>
                    <a:lstStyle/>
                    <a:p>
                      <a:endParaRPr lang="en-US" sz="1200" dirty="0"/>
                    </a:p>
                  </a:txBody>
                  <a:tcPr/>
                </a:tc>
                <a:tc>
                  <a:txBody>
                    <a:bodyPr/>
                    <a:lstStyle/>
                    <a:p>
                      <a:pPr marL="0" marR="0">
                        <a:lnSpc>
                          <a:spcPct val="115000"/>
                        </a:lnSpc>
                        <a:spcBef>
                          <a:spcPts val="0"/>
                        </a:spcBef>
                        <a:spcAft>
                          <a:spcPts val="0"/>
                        </a:spcAft>
                      </a:pPr>
                      <a:r>
                        <a:rPr lang="en-US" sz="1200" dirty="0" smtClean="0"/>
                        <a:t>FL1</a:t>
                      </a:r>
                      <a:endParaRPr lang="en-US" sz="1200" dirty="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dirty="0" smtClean="0"/>
                        <a:t>FL2</a:t>
                      </a:r>
                      <a:endParaRPr lang="en-US" sz="1200" dirty="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dirty="0" smtClean="0"/>
                        <a:t>FL3</a:t>
                      </a:r>
                      <a:endParaRPr lang="en-US" sz="1200" dirty="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dirty="0" smtClean="0"/>
                        <a:t>FL4</a:t>
                      </a:r>
                      <a:endParaRPr lang="en-US" sz="1200" dirty="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dirty="0" smtClean="0"/>
                        <a:t>FL5</a:t>
                      </a:r>
                      <a:endParaRPr lang="en-US" sz="1200" dirty="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dirty="0" smtClean="0"/>
                        <a:t>FL6</a:t>
                      </a:r>
                      <a:endParaRPr lang="en-US" sz="1200" dirty="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dirty="0" smtClean="0"/>
                        <a:t>FL7</a:t>
                      </a:r>
                      <a:endParaRPr lang="en-US" sz="1200" dirty="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dirty="0" smtClean="0"/>
                        <a:t>Unknown</a:t>
                      </a:r>
                      <a:endParaRPr lang="en-US" sz="1200" dirty="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dirty="0" smtClean="0"/>
                        <a:t>Death</a:t>
                      </a:r>
                      <a:endParaRPr lang="en-US" sz="1200" dirty="0">
                        <a:latin typeface="Calibri"/>
                        <a:ea typeface="Calibri"/>
                        <a:cs typeface="Arial"/>
                      </a:endParaRPr>
                    </a:p>
                  </a:txBody>
                  <a:tcPr marL="68580" marR="68580" marT="0" marB="0"/>
                </a:tc>
              </a:tr>
              <a:tr h="142634">
                <a:tc>
                  <a:txBody>
                    <a:bodyPr/>
                    <a:lstStyle/>
                    <a:p>
                      <a:r>
                        <a:rPr lang="en-US" sz="1200" dirty="0" smtClean="0"/>
                        <a:t>FL1</a:t>
                      </a:r>
                      <a:endParaRPr lang="en-US" sz="1200" dirty="0"/>
                    </a:p>
                  </a:txBody>
                  <a:tcPr/>
                </a:tc>
                <a:tc>
                  <a:txBody>
                    <a:bodyPr/>
                    <a:lstStyle/>
                    <a:p>
                      <a:pPr marL="0" marR="0">
                        <a:lnSpc>
                          <a:spcPct val="115000"/>
                        </a:lnSpc>
                        <a:spcBef>
                          <a:spcPts val="0"/>
                        </a:spcBef>
                        <a:spcAft>
                          <a:spcPts val="0"/>
                        </a:spcAft>
                      </a:pPr>
                      <a:r>
                        <a:rPr lang="en-US" sz="1200" dirty="0"/>
                        <a:t>0.624</a:t>
                      </a:r>
                      <a:endParaRPr lang="en-US" sz="1200" dirty="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t>0.118</a:t>
                      </a:r>
                      <a:endParaRPr lang="en-US" sz="12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t>0.05 </a:t>
                      </a:r>
                      <a:endParaRPr lang="en-US" sz="12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t>0.154</a:t>
                      </a:r>
                      <a:endParaRPr lang="en-US" sz="12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t>0.007</a:t>
                      </a:r>
                      <a:endParaRPr lang="en-US" sz="12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t>0.005</a:t>
                      </a:r>
                      <a:endParaRPr lang="en-US" sz="12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t>0 </a:t>
                      </a:r>
                      <a:endParaRPr lang="en-US" sz="12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t>0.005</a:t>
                      </a:r>
                      <a:endParaRPr lang="en-US" sz="12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t>0.037</a:t>
                      </a:r>
                      <a:endParaRPr lang="en-US" sz="1200">
                        <a:latin typeface="Calibri"/>
                        <a:ea typeface="Calibri"/>
                        <a:cs typeface="Arial"/>
                      </a:endParaRPr>
                    </a:p>
                  </a:txBody>
                  <a:tcPr marL="68580" marR="68580" marT="0" marB="0"/>
                </a:tc>
              </a:tr>
              <a:tr h="142634">
                <a:tc>
                  <a:txBody>
                    <a:bodyPr/>
                    <a:lstStyle/>
                    <a:p>
                      <a:r>
                        <a:rPr lang="en-US" sz="1200" dirty="0" smtClean="0"/>
                        <a:t>FL2</a:t>
                      </a:r>
                      <a:endParaRPr lang="en-US" sz="1200" dirty="0"/>
                    </a:p>
                  </a:txBody>
                  <a:tcPr/>
                </a:tc>
                <a:tc>
                  <a:txBody>
                    <a:bodyPr/>
                    <a:lstStyle/>
                    <a:p>
                      <a:pPr marL="0" marR="0">
                        <a:lnSpc>
                          <a:spcPct val="115000"/>
                        </a:lnSpc>
                        <a:spcBef>
                          <a:spcPts val="0"/>
                        </a:spcBef>
                        <a:spcAft>
                          <a:spcPts val="0"/>
                        </a:spcAft>
                      </a:pPr>
                      <a:r>
                        <a:rPr lang="en-US" sz="1200" dirty="0"/>
                        <a:t> 0.099</a:t>
                      </a:r>
                      <a:endParaRPr lang="en-US" sz="1200" dirty="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t>0.624</a:t>
                      </a:r>
                      <a:endParaRPr lang="en-US" sz="12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t>0.129</a:t>
                      </a:r>
                      <a:endParaRPr lang="en-US" sz="12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t>0.037</a:t>
                      </a:r>
                      <a:endParaRPr lang="en-US" sz="12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t>0.068</a:t>
                      </a:r>
                      <a:endParaRPr lang="en-US" sz="12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t>0.002</a:t>
                      </a:r>
                      <a:endParaRPr lang="en-US" sz="12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t>0 </a:t>
                      </a:r>
                      <a:endParaRPr lang="en-US" sz="12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t>0.004</a:t>
                      </a:r>
                      <a:endParaRPr lang="en-US" sz="12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t>0.037</a:t>
                      </a:r>
                      <a:endParaRPr lang="en-US" sz="1200">
                        <a:latin typeface="Calibri"/>
                        <a:ea typeface="Calibri"/>
                        <a:cs typeface="Arial"/>
                      </a:endParaRPr>
                    </a:p>
                  </a:txBody>
                  <a:tcPr marL="68580" marR="68580" marT="0" marB="0"/>
                </a:tc>
              </a:tr>
              <a:tr h="142634">
                <a:tc>
                  <a:txBody>
                    <a:bodyPr/>
                    <a:lstStyle/>
                    <a:p>
                      <a:r>
                        <a:rPr lang="en-US" sz="1200" dirty="0" smtClean="0"/>
                        <a:t>FL3</a:t>
                      </a:r>
                      <a:endParaRPr lang="en-US" sz="1200" dirty="0"/>
                    </a:p>
                  </a:txBody>
                  <a:tcPr/>
                </a:tc>
                <a:tc>
                  <a:txBody>
                    <a:bodyPr/>
                    <a:lstStyle/>
                    <a:p>
                      <a:pPr marL="0" marR="0">
                        <a:lnSpc>
                          <a:spcPct val="115000"/>
                        </a:lnSpc>
                        <a:spcBef>
                          <a:spcPts val="0"/>
                        </a:spcBef>
                        <a:spcAft>
                          <a:spcPts val="0"/>
                        </a:spcAft>
                      </a:pPr>
                      <a:r>
                        <a:rPr lang="en-US" sz="1200"/>
                        <a:t> 0.006</a:t>
                      </a:r>
                      <a:endParaRPr lang="en-US" sz="12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dirty="0"/>
                        <a:t>0.031</a:t>
                      </a:r>
                      <a:endParaRPr lang="en-US" sz="1200" dirty="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t>0.716</a:t>
                      </a:r>
                      <a:endParaRPr lang="en-US" sz="12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t>0.184</a:t>
                      </a:r>
                      <a:endParaRPr lang="en-US" sz="12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t>0.022</a:t>
                      </a:r>
                      <a:endParaRPr lang="en-US" sz="12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t>0.001</a:t>
                      </a:r>
                      <a:endParaRPr lang="en-US" sz="12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t>0 </a:t>
                      </a:r>
                      <a:endParaRPr lang="en-US" sz="12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t>0.003</a:t>
                      </a:r>
                      <a:endParaRPr lang="en-US" sz="12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t>0.037</a:t>
                      </a:r>
                      <a:endParaRPr lang="en-US" sz="1200">
                        <a:latin typeface="Calibri"/>
                        <a:ea typeface="Calibri"/>
                        <a:cs typeface="Arial"/>
                      </a:endParaRPr>
                    </a:p>
                  </a:txBody>
                  <a:tcPr marL="68580" marR="68580" marT="0" marB="0"/>
                </a:tc>
              </a:tr>
              <a:tr h="142634">
                <a:tc>
                  <a:txBody>
                    <a:bodyPr/>
                    <a:lstStyle/>
                    <a:p>
                      <a:r>
                        <a:rPr lang="en-US" sz="1200" dirty="0" smtClean="0"/>
                        <a:t>FL4</a:t>
                      </a:r>
                      <a:endParaRPr lang="en-US" sz="1200" dirty="0"/>
                    </a:p>
                  </a:txBody>
                  <a:tcPr/>
                </a:tc>
                <a:tc>
                  <a:txBody>
                    <a:bodyPr/>
                    <a:lstStyle/>
                    <a:p>
                      <a:pPr marL="0" marR="0">
                        <a:lnSpc>
                          <a:spcPct val="115000"/>
                        </a:lnSpc>
                        <a:spcBef>
                          <a:spcPts val="0"/>
                        </a:spcBef>
                        <a:spcAft>
                          <a:spcPts val="0"/>
                        </a:spcAft>
                      </a:pPr>
                      <a:r>
                        <a:rPr lang="en-US" sz="1200"/>
                        <a:t> 0.014</a:t>
                      </a:r>
                      <a:endParaRPr lang="en-US" sz="12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t>0.019</a:t>
                      </a:r>
                      <a:endParaRPr lang="en-US" sz="12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dirty="0"/>
                        <a:t>0.069</a:t>
                      </a:r>
                      <a:endParaRPr lang="en-US" sz="1200" dirty="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t>0.734</a:t>
                      </a:r>
                      <a:endParaRPr lang="en-US" sz="12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t>0.111</a:t>
                      </a:r>
                      <a:endParaRPr lang="en-US" sz="12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t>0.013</a:t>
                      </a:r>
                      <a:endParaRPr lang="en-US" sz="12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t>0 </a:t>
                      </a:r>
                      <a:endParaRPr lang="en-US" sz="12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t>0.003</a:t>
                      </a:r>
                      <a:endParaRPr lang="en-US" sz="12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t>0.037</a:t>
                      </a:r>
                      <a:endParaRPr lang="en-US" sz="1200">
                        <a:latin typeface="Calibri"/>
                        <a:ea typeface="Calibri"/>
                        <a:cs typeface="Arial"/>
                      </a:endParaRPr>
                    </a:p>
                  </a:txBody>
                  <a:tcPr marL="68580" marR="68580" marT="0" marB="0"/>
                </a:tc>
              </a:tr>
              <a:tr h="142634">
                <a:tc>
                  <a:txBody>
                    <a:bodyPr/>
                    <a:lstStyle/>
                    <a:p>
                      <a:r>
                        <a:rPr lang="en-US" sz="1200" dirty="0" smtClean="0"/>
                        <a:t>FL5</a:t>
                      </a:r>
                      <a:endParaRPr lang="en-US" sz="1200" dirty="0"/>
                    </a:p>
                  </a:txBody>
                  <a:tcPr/>
                </a:tc>
                <a:tc>
                  <a:txBody>
                    <a:bodyPr/>
                    <a:lstStyle/>
                    <a:p>
                      <a:pPr marL="0" marR="0">
                        <a:lnSpc>
                          <a:spcPct val="115000"/>
                        </a:lnSpc>
                        <a:spcBef>
                          <a:spcPts val="0"/>
                        </a:spcBef>
                        <a:spcAft>
                          <a:spcPts val="0"/>
                        </a:spcAft>
                      </a:pPr>
                      <a:r>
                        <a:rPr lang="en-US" sz="1200"/>
                        <a:t> 0.004</a:t>
                      </a:r>
                      <a:endParaRPr lang="en-US" sz="12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t>0.007</a:t>
                      </a:r>
                      <a:endParaRPr lang="en-US" sz="12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t>0.015</a:t>
                      </a:r>
                      <a:endParaRPr lang="en-US" sz="12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dirty="0"/>
                        <a:t>0.073</a:t>
                      </a:r>
                      <a:endParaRPr lang="en-US" sz="1200" dirty="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t>0.747</a:t>
                      </a:r>
                      <a:endParaRPr lang="en-US" sz="12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t>0.103</a:t>
                      </a:r>
                      <a:endParaRPr lang="en-US" sz="12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t>0.013</a:t>
                      </a:r>
                      <a:endParaRPr lang="en-US" sz="12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t>0.002</a:t>
                      </a:r>
                      <a:endParaRPr lang="en-US" sz="12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t>0.036</a:t>
                      </a:r>
                      <a:endParaRPr lang="en-US" sz="1200">
                        <a:latin typeface="Calibri"/>
                        <a:ea typeface="Calibri"/>
                        <a:cs typeface="Arial"/>
                      </a:endParaRPr>
                    </a:p>
                  </a:txBody>
                  <a:tcPr marL="68580" marR="68580" marT="0" marB="0"/>
                </a:tc>
              </a:tr>
              <a:tr h="142634">
                <a:tc>
                  <a:txBody>
                    <a:bodyPr/>
                    <a:lstStyle/>
                    <a:p>
                      <a:r>
                        <a:rPr lang="en-US" sz="1200" dirty="0" smtClean="0"/>
                        <a:t>FL6</a:t>
                      </a:r>
                      <a:endParaRPr lang="en-US" sz="1200" dirty="0"/>
                    </a:p>
                  </a:txBody>
                  <a:tcPr/>
                </a:tc>
                <a:tc>
                  <a:txBody>
                    <a:bodyPr/>
                    <a:lstStyle/>
                    <a:p>
                      <a:pPr marL="0" marR="0">
                        <a:lnSpc>
                          <a:spcPct val="115000"/>
                        </a:lnSpc>
                        <a:spcBef>
                          <a:spcPts val="0"/>
                        </a:spcBef>
                        <a:spcAft>
                          <a:spcPts val="0"/>
                        </a:spcAft>
                      </a:pPr>
                      <a:r>
                        <a:rPr lang="en-US" sz="1200"/>
                        <a:t> 0 </a:t>
                      </a:r>
                      <a:endParaRPr lang="en-US" sz="12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t>0.008</a:t>
                      </a:r>
                      <a:endParaRPr lang="en-US" sz="12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t>0 </a:t>
                      </a:r>
                      <a:endParaRPr lang="en-US" sz="12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t>0.008</a:t>
                      </a:r>
                      <a:endParaRPr lang="en-US" sz="12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dirty="0"/>
                        <a:t>0.05 </a:t>
                      </a:r>
                      <a:endParaRPr lang="en-US" sz="1200" dirty="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dirty="0"/>
                        <a:t>0.879</a:t>
                      </a:r>
                      <a:endParaRPr lang="en-US" sz="1200" dirty="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t>0.017</a:t>
                      </a:r>
                      <a:endParaRPr lang="en-US" sz="12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t>0.001</a:t>
                      </a:r>
                      <a:endParaRPr lang="en-US" sz="12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t>0.037</a:t>
                      </a:r>
                      <a:endParaRPr lang="en-US" sz="1200">
                        <a:latin typeface="Calibri"/>
                        <a:ea typeface="Calibri"/>
                        <a:cs typeface="Arial"/>
                      </a:endParaRPr>
                    </a:p>
                  </a:txBody>
                  <a:tcPr marL="68580" marR="68580" marT="0" marB="0"/>
                </a:tc>
              </a:tr>
              <a:tr h="142634">
                <a:tc>
                  <a:txBody>
                    <a:bodyPr/>
                    <a:lstStyle/>
                    <a:p>
                      <a:r>
                        <a:rPr lang="en-US" sz="1200" dirty="0" smtClean="0"/>
                        <a:t>FL7</a:t>
                      </a:r>
                      <a:endParaRPr lang="en-US" sz="1200" dirty="0"/>
                    </a:p>
                  </a:txBody>
                  <a:tcPr/>
                </a:tc>
                <a:tc>
                  <a:txBody>
                    <a:bodyPr/>
                    <a:lstStyle/>
                    <a:p>
                      <a:pPr marL="0" marR="0">
                        <a:lnSpc>
                          <a:spcPct val="115000"/>
                        </a:lnSpc>
                        <a:spcBef>
                          <a:spcPts val="0"/>
                        </a:spcBef>
                        <a:spcAft>
                          <a:spcPts val="0"/>
                        </a:spcAft>
                      </a:pPr>
                      <a:r>
                        <a:rPr lang="en-US" sz="1200"/>
                        <a:t> 0 </a:t>
                      </a:r>
                      <a:endParaRPr lang="en-US" sz="12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t>0 </a:t>
                      </a:r>
                      <a:endParaRPr lang="en-US" sz="12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t>0 </a:t>
                      </a:r>
                      <a:endParaRPr lang="en-US" sz="12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t>0 </a:t>
                      </a:r>
                      <a:endParaRPr lang="en-US" sz="12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t>0 </a:t>
                      </a:r>
                      <a:endParaRPr lang="en-US" sz="12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dirty="0"/>
                        <a:t>0 </a:t>
                      </a:r>
                      <a:endParaRPr lang="en-US" sz="1200" dirty="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t>1 </a:t>
                      </a:r>
                      <a:endParaRPr lang="en-US" sz="12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t>0 </a:t>
                      </a:r>
                      <a:endParaRPr lang="en-US" sz="12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t>0 </a:t>
                      </a:r>
                      <a:endParaRPr lang="en-US" sz="1200">
                        <a:latin typeface="Calibri"/>
                        <a:ea typeface="Calibri"/>
                        <a:cs typeface="Arial"/>
                      </a:endParaRPr>
                    </a:p>
                  </a:txBody>
                  <a:tcPr marL="68580" marR="68580" marT="0" marB="0"/>
                </a:tc>
              </a:tr>
              <a:tr h="142634">
                <a:tc>
                  <a:txBody>
                    <a:bodyPr/>
                    <a:lstStyle/>
                    <a:p>
                      <a:r>
                        <a:rPr lang="en-US" sz="1200" dirty="0" smtClean="0"/>
                        <a:t>Unknown</a:t>
                      </a:r>
                      <a:endParaRPr lang="en-US" sz="1200" dirty="0"/>
                    </a:p>
                  </a:txBody>
                  <a:tcPr/>
                </a:tc>
                <a:tc>
                  <a:txBody>
                    <a:bodyPr/>
                    <a:lstStyle/>
                    <a:p>
                      <a:pPr marL="0" marR="0">
                        <a:lnSpc>
                          <a:spcPct val="115000"/>
                        </a:lnSpc>
                        <a:spcBef>
                          <a:spcPts val="0"/>
                        </a:spcBef>
                        <a:spcAft>
                          <a:spcPts val="0"/>
                        </a:spcAft>
                      </a:pPr>
                      <a:r>
                        <a:rPr lang="en-US" sz="1200"/>
                        <a:t> 0 </a:t>
                      </a:r>
                      <a:endParaRPr lang="en-US" sz="12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t>0 </a:t>
                      </a:r>
                      <a:endParaRPr lang="en-US" sz="12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t>0 </a:t>
                      </a:r>
                      <a:endParaRPr lang="en-US" sz="12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t>0 </a:t>
                      </a:r>
                      <a:endParaRPr lang="en-US" sz="12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t>0 </a:t>
                      </a:r>
                      <a:endParaRPr lang="en-US" sz="12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t>0 </a:t>
                      </a:r>
                      <a:endParaRPr lang="en-US" sz="12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a:t>0 </a:t>
                      </a:r>
                      <a:endParaRPr lang="en-US" sz="120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dirty="0"/>
                        <a:t>1 </a:t>
                      </a:r>
                      <a:endParaRPr lang="en-US" sz="1200" dirty="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dirty="0"/>
                        <a:t>0 </a:t>
                      </a:r>
                      <a:endParaRPr lang="en-US" sz="1200" dirty="0">
                        <a:latin typeface="Calibri"/>
                        <a:ea typeface="Calibri"/>
                        <a:cs typeface="Arial"/>
                      </a:endParaRPr>
                    </a:p>
                  </a:txBody>
                  <a:tcPr marL="68580" marR="68580" marT="0" marB="0"/>
                </a:tc>
              </a:tr>
              <a:tr h="169986">
                <a:tc>
                  <a:txBody>
                    <a:bodyPr/>
                    <a:lstStyle/>
                    <a:p>
                      <a:r>
                        <a:rPr lang="en-US" sz="1200" dirty="0" smtClean="0"/>
                        <a:t>Death</a:t>
                      </a:r>
                      <a:endParaRPr lang="en-US" sz="1200" dirty="0"/>
                    </a:p>
                  </a:txBody>
                  <a:tcPr/>
                </a:tc>
                <a:tc>
                  <a:txBody>
                    <a:bodyPr/>
                    <a:lstStyle/>
                    <a:p>
                      <a:pPr marL="0" marR="0">
                        <a:lnSpc>
                          <a:spcPct val="115000"/>
                        </a:lnSpc>
                        <a:spcBef>
                          <a:spcPts val="0"/>
                        </a:spcBef>
                        <a:spcAft>
                          <a:spcPts val="0"/>
                        </a:spcAft>
                      </a:pPr>
                      <a:r>
                        <a:rPr lang="en-US" sz="1200" dirty="0"/>
                        <a:t> 0 </a:t>
                      </a:r>
                      <a:endParaRPr lang="en-US" sz="1200" dirty="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dirty="0"/>
                        <a:t>0 </a:t>
                      </a:r>
                      <a:endParaRPr lang="en-US" sz="1200" dirty="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dirty="0"/>
                        <a:t>0 </a:t>
                      </a:r>
                      <a:endParaRPr lang="en-US" sz="1200" dirty="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dirty="0"/>
                        <a:t>0 </a:t>
                      </a:r>
                      <a:endParaRPr lang="en-US" sz="1200" dirty="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dirty="0"/>
                        <a:t>0 </a:t>
                      </a:r>
                      <a:endParaRPr lang="en-US" sz="1200" dirty="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dirty="0"/>
                        <a:t>0 </a:t>
                      </a:r>
                      <a:endParaRPr lang="en-US" sz="1200" dirty="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dirty="0"/>
                        <a:t>0 </a:t>
                      </a:r>
                      <a:endParaRPr lang="en-US" sz="1200" dirty="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dirty="0"/>
                        <a:t>0 </a:t>
                      </a:r>
                      <a:endParaRPr lang="en-US" sz="1200" dirty="0">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200" dirty="0"/>
                        <a:t>1</a:t>
                      </a:r>
                      <a:endParaRPr lang="en-US" sz="1200" dirty="0">
                        <a:latin typeface="Calibri"/>
                        <a:ea typeface="Calibri"/>
                        <a:cs typeface="Arial"/>
                      </a:endParaRPr>
                    </a:p>
                  </a:txBody>
                  <a:tcPr marL="68580" marR="68580" marT="0" marB="0"/>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7E50F16932FA4DA740AD241DCC42DC" ma:contentTypeVersion="1" ma:contentTypeDescription="Create a new document." ma:contentTypeScope="" ma:versionID="cf3becb063dad1cc8b49e034e445ab8d">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675E7E5-9717-4D1C-B4C0-D4CE850B7A15}">
  <ds:schemaRefs>
    <ds:schemaRef ds:uri="http://schemas.microsoft.com/sharepoint/v3/contenttype/forms"/>
  </ds:schemaRefs>
</ds:datastoreItem>
</file>

<file path=customXml/itemProps2.xml><?xml version="1.0" encoding="utf-8"?>
<ds:datastoreItem xmlns:ds="http://schemas.openxmlformats.org/officeDocument/2006/customXml" ds:itemID="{A15449F1-85B6-41AC-8540-52DACFEC49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8CC55115-187C-441C-B60E-A2BDBF127752}">
  <ds:schemaRefs>
    <ds:schemaRef ds:uri="http://purl.org/dc/dcmitype/"/>
    <ds:schemaRef ds:uri="http://schemas.microsoft.com/office/2006/documentManagement/types"/>
    <ds:schemaRef ds:uri="http://purl.org/dc/elements/1.1/"/>
    <ds:schemaRef ds:uri="http://purl.org/dc/terms/"/>
    <ds:schemaRef ds:uri="http://schemas.microsoft.com/office/2006/metadata/properties"/>
    <ds:schemaRef ds:uri="http://schemas.openxmlformats.org/package/2006/metadata/core-properties"/>
    <ds:schemaRef ds:uri="http://schemas.microsoft.com/sharepoint/v3"/>
    <ds:schemaRef ds:uri="http://www.w3.org/XML/1998/namespac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1826</TotalTime>
  <Words>4246</Words>
  <Application>Microsoft Office PowerPoint</Application>
  <PresentationFormat>On-screen Show (4:3)</PresentationFormat>
  <Paragraphs>3362</Paragraphs>
  <Slides>20</Slides>
  <Notes>10</Notes>
  <HiddenSlides>2</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Default Design</vt:lpstr>
      <vt:lpstr>Acrobat Document</vt:lpstr>
      <vt:lpstr>Slide 1</vt:lpstr>
      <vt:lpstr>The Story in One Slide</vt:lpstr>
      <vt:lpstr>Why it is Important?</vt:lpstr>
      <vt:lpstr>The Reference Model - Chronic Disease</vt:lpstr>
      <vt:lpstr>The Reference Model Key Features </vt:lpstr>
      <vt:lpstr>The Reference Model: How Does it Work?</vt:lpstr>
      <vt:lpstr>The Reference Model: Results</vt:lpstr>
      <vt:lpstr>Mental Health Model</vt:lpstr>
      <vt:lpstr>Mental Health Model: Markov Model</vt:lpstr>
      <vt:lpstr>Mental Health Model: Reimplementation</vt:lpstr>
      <vt:lpstr>Mental Health Model: Reimplementation </vt:lpstr>
      <vt:lpstr>Mental Health Model: Results</vt:lpstr>
      <vt:lpstr>Mental Health Model: Results</vt:lpstr>
      <vt:lpstr>Mental Health Model: Results</vt:lpstr>
      <vt:lpstr>Quality Control</vt:lpstr>
      <vt:lpstr>Summary &amp; Future Work</vt:lpstr>
      <vt:lpstr>Summary &amp; Future Work</vt:lpstr>
      <vt:lpstr>Acknowledgments</vt:lpstr>
      <vt:lpstr>Risk Equations from the Literature Blinded</vt:lpstr>
      <vt:lpstr>Mental Health Model: Results</vt:lpstr>
    </vt:vector>
  </TitlesOfParts>
  <Company>Carley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Vanessa Mack</dc:creator>
  <cp:lastModifiedBy>Work</cp:lastModifiedBy>
  <cp:revision>113</cp:revision>
  <dcterms:created xsi:type="dcterms:W3CDTF">2010-03-08T22:42:09Z</dcterms:created>
  <dcterms:modified xsi:type="dcterms:W3CDTF">2013-04-30T04:22:43Z</dcterms:modified>
</cp:coreProperties>
</file>